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719" r:id="rId4"/>
    <p:sldMasterId id="2147483731" r:id="rId5"/>
    <p:sldMasterId id="2147483750" r:id="rId6"/>
    <p:sldMasterId id="2147483770" r:id="rId7"/>
  </p:sldMasterIdLst>
  <p:notesMasterIdLst>
    <p:notesMasterId r:id="rId77"/>
  </p:notesMasterIdLst>
  <p:sldIdLst>
    <p:sldId id="5041" r:id="rId8"/>
    <p:sldId id="5042" r:id="rId9"/>
    <p:sldId id="5044" r:id="rId10"/>
    <p:sldId id="5046" r:id="rId11"/>
    <p:sldId id="5040" r:id="rId12"/>
    <p:sldId id="262" r:id="rId13"/>
    <p:sldId id="5032" r:id="rId14"/>
    <p:sldId id="5033" r:id="rId15"/>
    <p:sldId id="597" r:id="rId16"/>
    <p:sldId id="277" r:id="rId17"/>
    <p:sldId id="607" r:id="rId18"/>
    <p:sldId id="400" r:id="rId19"/>
    <p:sldId id="1457" r:id="rId20"/>
    <p:sldId id="5047" r:id="rId21"/>
    <p:sldId id="4861" r:id="rId22"/>
    <p:sldId id="4984" r:id="rId23"/>
    <p:sldId id="4941" r:id="rId24"/>
    <p:sldId id="5023" r:id="rId25"/>
    <p:sldId id="4985" r:id="rId26"/>
    <p:sldId id="4996" r:id="rId27"/>
    <p:sldId id="5014" r:id="rId28"/>
    <p:sldId id="4986" r:id="rId29"/>
    <p:sldId id="4989" r:id="rId30"/>
    <p:sldId id="4991" r:id="rId31"/>
    <p:sldId id="4992" r:id="rId32"/>
    <p:sldId id="4964" r:id="rId33"/>
    <p:sldId id="4987" r:id="rId34"/>
    <p:sldId id="4924" r:id="rId35"/>
    <p:sldId id="5029" r:id="rId36"/>
    <p:sldId id="5031" r:id="rId37"/>
    <p:sldId id="4988" r:id="rId38"/>
    <p:sldId id="5012" r:id="rId39"/>
    <p:sldId id="4999" r:id="rId40"/>
    <p:sldId id="5026" r:id="rId41"/>
    <p:sldId id="5027" r:id="rId42"/>
    <p:sldId id="5028" r:id="rId43"/>
    <p:sldId id="5004" r:id="rId44"/>
    <p:sldId id="5005" r:id="rId45"/>
    <p:sldId id="5006" r:id="rId46"/>
    <p:sldId id="5016" r:id="rId47"/>
    <p:sldId id="5021" r:id="rId48"/>
    <p:sldId id="4944" r:id="rId49"/>
    <p:sldId id="5037" r:id="rId50"/>
    <p:sldId id="5038" r:id="rId51"/>
    <p:sldId id="274" r:id="rId52"/>
    <p:sldId id="258" r:id="rId53"/>
    <p:sldId id="259" r:id="rId54"/>
    <p:sldId id="260" r:id="rId55"/>
    <p:sldId id="272" r:id="rId56"/>
    <p:sldId id="5039" r:id="rId57"/>
    <p:sldId id="264" r:id="rId58"/>
    <p:sldId id="265" r:id="rId59"/>
    <p:sldId id="275" r:id="rId60"/>
    <p:sldId id="284" r:id="rId61"/>
    <p:sldId id="266" r:id="rId62"/>
    <p:sldId id="267" r:id="rId63"/>
    <p:sldId id="268" r:id="rId64"/>
    <p:sldId id="269" r:id="rId65"/>
    <p:sldId id="270" r:id="rId66"/>
    <p:sldId id="286" r:id="rId67"/>
    <p:sldId id="271" r:id="rId68"/>
    <p:sldId id="263" r:id="rId69"/>
    <p:sldId id="279" r:id="rId70"/>
    <p:sldId id="273" r:id="rId71"/>
    <p:sldId id="5051" r:id="rId72"/>
    <p:sldId id="5049" r:id="rId73"/>
    <p:sldId id="5052" r:id="rId74"/>
    <p:sldId id="1050" r:id="rId75"/>
    <p:sldId id="5050" r:id="rId7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3"/>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diagrams/_rels/data10.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0.png"/><Relationship Id="rId7" Type="http://schemas.openxmlformats.org/officeDocument/2006/relationships/image" Target="../media/image204.png"/><Relationship Id="rId12" Type="http://schemas.openxmlformats.org/officeDocument/2006/relationships/image" Target="../media/image209.svg"/><Relationship Id="rId2" Type="http://schemas.openxmlformats.org/officeDocument/2006/relationships/image" Target="../media/image199.svg"/><Relationship Id="rId1" Type="http://schemas.openxmlformats.org/officeDocument/2006/relationships/image" Target="../media/image198.png"/><Relationship Id="rId6" Type="http://schemas.openxmlformats.org/officeDocument/2006/relationships/image" Target="../media/image203.svg"/><Relationship Id="rId11" Type="http://schemas.openxmlformats.org/officeDocument/2006/relationships/image" Target="../media/image208.png"/><Relationship Id="rId5" Type="http://schemas.openxmlformats.org/officeDocument/2006/relationships/image" Target="../media/image202.png"/><Relationship Id="rId10" Type="http://schemas.openxmlformats.org/officeDocument/2006/relationships/image" Target="../media/image207.svg"/><Relationship Id="rId4" Type="http://schemas.openxmlformats.org/officeDocument/2006/relationships/image" Target="../media/image201.svg"/><Relationship Id="rId9" Type="http://schemas.openxmlformats.org/officeDocument/2006/relationships/image" Target="../media/image206.png"/></Relationships>
</file>

<file path=ppt/diagrams/_rels/data1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svg"/><Relationship Id="rId1" Type="http://schemas.openxmlformats.org/officeDocument/2006/relationships/image" Target="../media/image211.png"/><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s>
</file>

<file path=ppt/diagrams/_rels/data1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svg"/><Relationship Id="rId1" Type="http://schemas.openxmlformats.org/officeDocument/2006/relationships/image" Target="../media/image217.png"/><Relationship Id="rId4" Type="http://schemas.openxmlformats.org/officeDocument/2006/relationships/image" Target="../media/image220.svg"/></Relationships>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svg"/><Relationship Id="rId1" Type="http://schemas.openxmlformats.org/officeDocument/2006/relationships/image" Target="../media/image165.png"/><Relationship Id="rId6" Type="http://schemas.openxmlformats.org/officeDocument/2006/relationships/image" Target="../media/image170.svg"/><Relationship Id="rId5" Type="http://schemas.openxmlformats.org/officeDocument/2006/relationships/image" Target="../media/image169.png"/><Relationship Id="rId10" Type="http://schemas.openxmlformats.org/officeDocument/2006/relationships/image" Target="../media/image174.svg"/><Relationship Id="rId4" Type="http://schemas.openxmlformats.org/officeDocument/2006/relationships/image" Target="../media/image168.svg"/><Relationship Id="rId9" Type="http://schemas.openxmlformats.org/officeDocument/2006/relationships/image" Target="../media/image173.png"/></Relationships>
</file>

<file path=ppt/diagrams/_rels/data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diagrams/_rels/data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svg"/><Relationship Id="rId1" Type="http://schemas.openxmlformats.org/officeDocument/2006/relationships/image" Target="../media/image181.png"/><Relationship Id="rId6" Type="http://schemas.openxmlformats.org/officeDocument/2006/relationships/image" Target="../media/image186.svg"/><Relationship Id="rId5" Type="http://schemas.openxmlformats.org/officeDocument/2006/relationships/image" Target="../media/image185.png"/><Relationship Id="rId4" Type="http://schemas.openxmlformats.org/officeDocument/2006/relationships/image" Target="../media/image184.svg"/></Relationships>
</file>

<file path=ppt/diagrams/_rels/data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205.svg"/><Relationship Id="rId3" Type="http://schemas.openxmlformats.org/officeDocument/2006/relationships/image" Target="../media/image200.png"/><Relationship Id="rId7" Type="http://schemas.openxmlformats.org/officeDocument/2006/relationships/image" Target="../media/image204.png"/><Relationship Id="rId12" Type="http://schemas.openxmlformats.org/officeDocument/2006/relationships/image" Target="../media/image209.svg"/><Relationship Id="rId2" Type="http://schemas.openxmlformats.org/officeDocument/2006/relationships/image" Target="../media/image199.svg"/><Relationship Id="rId1" Type="http://schemas.openxmlformats.org/officeDocument/2006/relationships/image" Target="../media/image198.png"/><Relationship Id="rId6" Type="http://schemas.openxmlformats.org/officeDocument/2006/relationships/image" Target="../media/image203.svg"/><Relationship Id="rId11" Type="http://schemas.openxmlformats.org/officeDocument/2006/relationships/image" Target="../media/image208.png"/><Relationship Id="rId5" Type="http://schemas.openxmlformats.org/officeDocument/2006/relationships/image" Target="../media/image202.png"/><Relationship Id="rId10" Type="http://schemas.openxmlformats.org/officeDocument/2006/relationships/image" Target="../media/image207.svg"/><Relationship Id="rId4" Type="http://schemas.openxmlformats.org/officeDocument/2006/relationships/image" Target="../media/image201.svg"/><Relationship Id="rId9" Type="http://schemas.openxmlformats.org/officeDocument/2006/relationships/image" Target="../media/image206.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svg"/><Relationship Id="rId1" Type="http://schemas.openxmlformats.org/officeDocument/2006/relationships/image" Target="../media/image211.png"/><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svg"/><Relationship Id="rId1" Type="http://schemas.openxmlformats.org/officeDocument/2006/relationships/image" Target="../media/image217.png"/><Relationship Id="rId4" Type="http://schemas.openxmlformats.org/officeDocument/2006/relationships/image" Target="../media/image22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svg"/><Relationship Id="rId1" Type="http://schemas.openxmlformats.org/officeDocument/2006/relationships/image" Target="../media/image165.png"/><Relationship Id="rId6" Type="http://schemas.openxmlformats.org/officeDocument/2006/relationships/image" Target="../media/image170.svg"/><Relationship Id="rId5" Type="http://schemas.openxmlformats.org/officeDocument/2006/relationships/image" Target="../media/image169.png"/><Relationship Id="rId10" Type="http://schemas.openxmlformats.org/officeDocument/2006/relationships/image" Target="../media/image174.svg"/><Relationship Id="rId4" Type="http://schemas.openxmlformats.org/officeDocument/2006/relationships/image" Target="../media/image168.svg"/><Relationship Id="rId9" Type="http://schemas.openxmlformats.org/officeDocument/2006/relationships/image" Target="../media/image17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svg"/><Relationship Id="rId1" Type="http://schemas.openxmlformats.org/officeDocument/2006/relationships/image" Target="../media/image175.png"/><Relationship Id="rId6" Type="http://schemas.openxmlformats.org/officeDocument/2006/relationships/image" Target="../media/image180.svg"/><Relationship Id="rId5" Type="http://schemas.openxmlformats.org/officeDocument/2006/relationships/image" Target="../media/image179.png"/><Relationship Id="rId4" Type="http://schemas.openxmlformats.org/officeDocument/2006/relationships/image" Target="../media/image17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svg"/><Relationship Id="rId1" Type="http://schemas.openxmlformats.org/officeDocument/2006/relationships/image" Target="../media/image181.png"/><Relationship Id="rId6" Type="http://schemas.openxmlformats.org/officeDocument/2006/relationships/image" Target="../media/image186.svg"/><Relationship Id="rId5" Type="http://schemas.openxmlformats.org/officeDocument/2006/relationships/image" Target="../media/image185.png"/><Relationship Id="rId4" Type="http://schemas.openxmlformats.org/officeDocument/2006/relationships/image" Target="../media/image18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192.svg"/><Relationship Id="rId5" Type="http://schemas.openxmlformats.org/officeDocument/2006/relationships/image" Target="../media/image191.png"/><Relationship Id="rId4" Type="http://schemas.openxmlformats.org/officeDocument/2006/relationships/image" Target="../media/image19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dgm:fillClrLst>
    <dgm:linClrLst meth="repeat">
      <a:schemeClr val="lt1">
        <a:alpha val="0"/>
      </a:schemeClr>
    </dgm:linClrLst>
    <dgm:effectClrLst/>
    <dgm:txLinClrLst/>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EA5A20-89EB-4940-8590-7421C9E95F28}"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nl-NL"/>
        </a:p>
      </dgm:t>
    </dgm:pt>
    <dgm:pt modelId="{C45D831C-E87B-44C9-9D9D-71B47F6BF5E0}">
      <dgm:prSet phldrT="[Tekst]"/>
      <dgm:spPr/>
      <dgm:t>
        <a:bodyPr/>
        <a:lstStyle/>
        <a:p>
          <a:r>
            <a:rPr lang="nl-NL" b="1" dirty="0"/>
            <a:t>Professionals</a:t>
          </a:r>
          <a:r>
            <a:rPr lang="nl-NL" b="1" baseline="0" dirty="0"/>
            <a:t> en informeel netwerk ondersteunen (aanstaande) ouders optimaal </a:t>
          </a:r>
          <a:endParaRPr lang="nl-NL" b="1" dirty="0"/>
        </a:p>
      </dgm:t>
    </dgm:pt>
    <dgm:pt modelId="{E24158FB-7EB6-49E0-8F37-E86D8F32D120}" type="parTrans" cxnId="{BC8DEB47-6EF1-4BFB-B523-A497B89587E9}">
      <dgm:prSet/>
      <dgm:spPr/>
      <dgm:t>
        <a:bodyPr/>
        <a:lstStyle/>
        <a:p>
          <a:endParaRPr lang="nl-NL"/>
        </a:p>
      </dgm:t>
    </dgm:pt>
    <dgm:pt modelId="{2219C42B-419F-4DD7-B6F5-47B382CA5996}" type="sibTrans" cxnId="{BC8DEB47-6EF1-4BFB-B523-A497B89587E9}">
      <dgm:prSet/>
      <dgm:spPr/>
      <dgm:t>
        <a:bodyPr/>
        <a:lstStyle/>
        <a:p>
          <a:endParaRPr lang="nl-NL"/>
        </a:p>
      </dgm:t>
    </dgm:pt>
    <dgm:pt modelId="{AEEF017F-A766-4C69-997F-6C054ABED10F}">
      <dgm:prSet phldrT="[Tekst]"/>
      <dgm:spPr/>
      <dgm:t>
        <a:bodyPr/>
        <a:lstStyle/>
        <a:p>
          <a:r>
            <a:rPr lang="nl-NL" dirty="0"/>
            <a:t>Versterken van vakmanschap</a:t>
          </a:r>
        </a:p>
      </dgm:t>
    </dgm:pt>
    <dgm:pt modelId="{F4D6F56A-ECCD-41D0-989A-D156075D5403}" type="parTrans" cxnId="{73639107-75FF-4672-BB42-AB9EE798F1CF}">
      <dgm:prSet/>
      <dgm:spPr/>
      <dgm:t>
        <a:bodyPr/>
        <a:lstStyle/>
        <a:p>
          <a:endParaRPr lang="nl-NL"/>
        </a:p>
      </dgm:t>
    </dgm:pt>
    <dgm:pt modelId="{ABE99A19-1489-490B-B5BC-B4D279849D01}" type="sibTrans" cxnId="{73639107-75FF-4672-BB42-AB9EE798F1CF}">
      <dgm:prSet/>
      <dgm:spPr/>
      <dgm:t>
        <a:bodyPr/>
        <a:lstStyle/>
        <a:p>
          <a:endParaRPr lang="nl-NL"/>
        </a:p>
      </dgm:t>
    </dgm:pt>
    <dgm:pt modelId="{6C2EB2AF-FB3E-46B1-B827-1A9010737605}">
      <dgm:prSet phldrT="[Tekst]"/>
      <dgm:spPr/>
      <dgm:t>
        <a:bodyPr/>
        <a:lstStyle/>
        <a:p>
          <a:r>
            <a:rPr lang="nl-NL" dirty="0"/>
            <a:t>Versterken van informeel netwerk </a:t>
          </a:r>
        </a:p>
      </dgm:t>
    </dgm:pt>
    <dgm:pt modelId="{5C4C99C4-CDB0-4A77-A8E9-98B3533DB2FF}" type="parTrans" cxnId="{248D29D1-BEA7-4D09-8C1C-42FA33591284}">
      <dgm:prSet/>
      <dgm:spPr/>
      <dgm:t>
        <a:bodyPr/>
        <a:lstStyle/>
        <a:p>
          <a:endParaRPr lang="nl-NL"/>
        </a:p>
      </dgm:t>
    </dgm:pt>
    <dgm:pt modelId="{77FB9731-13FE-4325-B240-FB82139CB31E}" type="sibTrans" cxnId="{248D29D1-BEA7-4D09-8C1C-42FA33591284}">
      <dgm:prSet/>
      <dgm:spPr/>
      <dgm:t>
        <a:bodyPr/>
        <a:lstStyle/>
        <a:p>
          <a:endParaRPr lang="nl-NL"/>
        </a:p>
      </dgm:t>
    </dgm:pt>
    <dgm:pt modelId="{AB940620-3EEC-43BA-B995-8A36D1279190}">
      <dgm:prSet phldrT="[Tekst]"/>
      <dgm:spPr>
        <a:solidFill>
          <a:schemeClr val="accent1">
            <a:lumMod val="75000"/>
          </a:schemeClr>
        </a:solidFill>
      </dgm:spPr>
      <dgm:t>
        <a:bodyPr/>
        <a:lstStyle/>
        <a:p>
          <a:r>
            <a:rPr lang="nl-NL" b="1" dirty="0">
              <a:latin typeface="+mn-lt"/>
              <a:ea typeface="+mn-ea"/>
              <a:cs typeface="+mn-cs"/>
            </a:rPr>
            <a:t>Lokale en regionale afspraken zorgen voor juiste zorg dichtbij (aanstaande) ouders</a:t>
          </a:r>
          <a:endParaRPr lang="nl-NL" dirty="0"/>
        </a:p>
      </dgm:t>
    </dgm:pt>
    <dgm:pt modelId="{82885C86-5702-4B19-AD5E-074DA254959C}" type="parTrans" cxnId="{50689558-264C-4F41-BE52-4770896D6F12}">
      <dgm:prSet/>
      <dgm:spPr/>
      <dgm:t>
        <a:bodyPr/>
        <a:lstStyle/>
        <a:p>
          <a:endParaRPr lang="nl-NL"/>
        </a:p>
      </dgm:t>
    </dgm:pt>
    <dgm:pt modelId="{A6B71CC6-321D-42B6-951D-4D684C545195}" type="sibTrans" cxnId="{50689558-264C-4F41-BE52-4770896D6F12}">
      <dgm:prSet/>
      <dgm:spPr/>
      <dgm:t>
        <a:bodyPr/>
        <a:lstStyle/>
        <a:p>
          <a:endParaRPr lang="nl-NL"/>
        </a:p>
      </dgm:t>
    </dgm:pt>
    <dgm:pt modelId="{CABCC9B7-9CB7-47A4-A4C1-2D763550B8DF}">
      <dgm:prSet phldrT="[Tekst]"/>
      <dgm:spPr>
        <a:solidFill>
          <a:schemeClr val="accent1">
            <a:lumMod val="20000"/>
            <a:lumOff val="80000"/>
            <a:alpha val="90000"/>
          </a:schemeClr>
        </a:solidFill>
      </dgm:spPr>
      <dgm:t>
        <a:bodyPr/>
        <a:lstStyle/>
        <a:p>
          <a:r>
            <a:rPr lang="nl-NL" dirty="0"/>
            <a:t>Duurzame regionale en lokale afspraken</a:t>
          </a:r>
        </a:p>
      </dgm:t>
    </dgm:pt>
    <dgm:pt modelId="{68D2485B-8FA3-481C-950C-37EC2CA803DA}" type="parTrans" cxnId="{B37493F9-6DAD-4E25-9EC2-7220DE2C6119}">
      <dgm:prSet/>
      <dgm:spPr/>
      <dgm:t>
        <a:bodyPr/>
        <a:lstStyle/>
        <a:p>
          <a:endParaRPr lang="nl-NL"/>
        </a:p>
      </dgm:t>
    </dgm:pt>
    <dgm:pt modelId="{59327B7A-E69C-43B9-AD22-FBD3CC830A41}" type="sibTrans" cxnId="{B37493F9-6DAD-4E25-9EC2-7220DE2C6119}">
      <dgm:prSet/>
      <dgm:spPr/>
      <dgm:t>
        <a:bodyPr/>
        <a:lstStyle/>
        <a:p>
          <a:endParaRPr lang="nl-NL"/>
        </a:p>
      </dgm:t>
    </dgm:pt>
    <dgm:pt modelId="{B0F5EBC1-63AB-4EDA-9030-C808055B8111}">
      <dgm:prSet phldrT="[Tekst]"/>
      <dgm:spPr>
        <a:solidFill>
          <a:schemeClr val="accent1">
            <a:lumMod val="20000"/>
            <a:lumOff val="80000"/>
            <a:alpha val="90000"/>
          </a:schemeClr>
        </a:solidFill>
      </dgm:spPr>
      <dgm:t>
        <a:bodyPr/>
        <a:lstStyle/>
        <a:p>
          <a:r>
            <a:rPr lang="nl-NL"/>
            <a:t>Randvoorwaarden samenwerking medisch en sociaal domein </a:t>
          </a:r>
        </a:p>
      </dgm:t>
    </dgm:pt>
    <dgm:pt modelId="{5DDFA73C-1E0E-41B5-A131-80C7E5AF122C}" type="parTrans" cxnId="{83E3C5C8-345C-4613-AAFE-A3B9BA8A5825}">
      <dgm:prSet/>
      <dgm:spPr/>
      <dgm:t>
        <a:bodyPr/>
        <a:lstStyle/>
        <a:p>
          <a:endParaRPr lang="nl-NL"/>
        </a:p>
      </dgm:t>
    </dgm:pt>
    <dgm:pt modelId="{74E13A93-A843-4E68-980A-0941CC59B7A7}" type="sibTrans" cxnId="{83E3C5C8-345C-4613-AAFE-A3B9BA8A5825}">
      <dgm:prSet/>
      <dgm:spPr/>
      <dgm:t>
        <a:bodyPr/>
        <a:lstStyle/>
        <a:p>
          <a:endParaRPr lang="nl-NL"/>
        </a:p>
      </dgm:t>
    </dgm:pt>
    <dgm:pt modelId="{7925E134-FB8D-49F0-BD1A-A78881486A75}">
      <dgm:prSet phldrT="[Tekst]"/>
      <dgm:spPr/>
      <dgm:t>
        <a:bodyPr/>
        <a:lstStyle/>
        <a:p>
          <a:r>
            <a:rPr lang="nl-NL" dirty="0"/>
            <a:t>Versterken van samenwerking </a:t>
          </a:r>
        </a:p>
      </dgm:t>
    </dgm:pt>
    <dgm:pt modelId="{AA5509F8-1E7B-4F71-9F1E-949EA5CF99F7}" type="parTrans" cxnId="{C95C7562-03B0-4757-ACB8-D67C477EB8A2}">
      <dgm:prSet/>
      <dgm:spPr/>
      <dgm:t>
        <a:bodyPr/>
        <a:lstStyle/>
        <a:p>
          <a:endParaRPr lang="nl-NL"/>
        </a:p>
      </dgm:t>
    </dgm:pt>
    <dgm:pt modelId="{1A831A60-A87B-4BB2-A0DE-381B6D47D81A}" type="sibTrans" cxnId="{C95C7562-03B0-4757-ACB8-D67C477EB8A2}">
      <dgm:prSet/>
      <dgm:spPr/>
      <dgm:t>
        <a:bodyPr/>
        <a:lstStyle/>
        <a:p>
          <a:endParaRPr lang="nl-NL"/>
        </a:p>
      </dgm:t>
    </dgm:pt>
    <dgm:pt modelId="{E9DD3BDF-B7D5-4429-AD44-ADA7E84642D8}" type="pres">
      <dgm:prSet presAssocID="{E2EA5A20-89EB-4940-8590-7421C9E95F28}" presName="Name0" presStyleCnt="0">
        <dgm:presLayoutVars>
          <dgm:dir/>
          <dgm:animLvl val="lvl"/>
          <dgm:resizeHandles val="exact"/>
        </dgm:presLayoutVars>
      </dgm:prSet>
      <dgm:spPr/>
    </dgm:pt>
    <dgm:pt modelId="{6A4BB785-EA57-4017-BBB7-FFF77C66A4B9}" type="pres">
      <dgm:prSet presAssocID="{C45D831C-E87B-44C9-9D9D-71B47F6BF5E0}" presName="composite" presStyleCnt="0"/>
      <dgm:spPr/>
    </dgm:pt>
    <dgm:pt modelId="{75E24C0E-ADD4-4671-99ED-9468F65FA325}" type="pres">
      <dgm:prSet presAssocID="{C45D831C-E87B-44C9-9D9D-71B47F6BF5E0}" presName="parTx" presStyleLbl="alignNode1" presStyleIdx="0" presStyleCnt="2">
        <dgm:presLayoutVars>
          <dgm:chMax val="0"/>
          <dgm:chPref val="0"/>
          <dgm:bulletEnabled val="1"/>
        </dgm:presLayoutVars>
      </dgm:prSet>
      <dgm:spPr/>
    </dgm:pt>
    <dgm:pt modelId="{E38AF909-F16F-4BDA-A120-8245DD8E5D57}" type="pres">
      <dgm:prSet presAssocID="{C45D831C-E87B-44C9-9D9D-71B47F6BF5E0}" presName="desTx" presStyleLbl="alignAccFollowNode1" presStyleIdx="0" presStyleCnt="2">
        <dgm:presLayoutVars>
          <dgm:bulletEnabled val="1"/>
        </dgm:presLayoutVars>
      </dgm:prSet>
      <dgm:spPr/>
    </dgm:pt>
    <dgm:pt modelId="{A2113EF9-0255-40C9-8685-69F5D91C9BD4}" type="pres">
      <dgm:prSet presAssocID="{2219C42B-419F-4DD7-B6F5-47B382CA5996}" presName="space" presStyleCnt="0"/>
      <dgm:spPr/>
    </dgm:pt>
    <dgm:pt modelId="{7C37DE1E-234F-4877-B632-244284B6F741}" type="pres">
      <dgm:prSet presAssocID="{AB940620-3EEC-43BA-B995-8A36D1279190}" presName="composite" presStyleCnt="0"/>
      <dgm:spPr/>
    </dgm:pt>
    <dgm:pt modelId="{71BC87BE-8B34-4AED-A9F4-F838CCCDA50A}" type="pres">
      <dgm:prSet presAssocID="{AB940620-3EEC-43BA-B995-8A36D1279190}" presName="parTx" presStyleLbl="alignNode1" presStyleIdx="1" presStyleCnt="2">
        <dgm:presLayoutVars>
          <dgm:chMax val="0"/>
          <dgm:chPref val="0"/>
          <dgm:bulletEnabled val="1"/>
        </dgm:presLayoutVars>
      </dgm:prSet>
      <dgm:spPr/>
    </dgm:pt>
    <dgm:pt modelId="{45F3D306-9A51-4545-99F7-0B0870006D59}" type="pres">
      <dgm:prSet presAssocID="{AB940620-3EEC-43BA-B995-8A36D1279190}" presName="desTx" presStyleLbl="alignAccFollowNode1" presStyleIdx="1" presStyleCnt="2">
        <dgm:presLayoutVars>
          <dgm:bulletEnabled val="1"/>
        </dgm:presLayoutVars>
      </dgm:prSet>
      <dgm:spPr/>
    </dgm:pt>
  </dgm:ptLst>
  <dgm:cxnLst>
    <dgm:cxn modelId="{73639107-75FF-4672-BB42-AB9EE798F1CF}" srcId="{C45D831C-E87B-44C9-9D9D-71B47F6BF5E0}" destId="{AEEF017F-A766-4C69-997F-6C054ABED10F}" srcOrd="0" destOrd="0" parTransId="{F4D6F56A-ECCD-41D0-989A-D156075D5403}" sibTransId="{ABE99A19-1489-490B-B5BC-B4D279849D01}"/>
    <dgm:cxn modelId="{C95C7562-03B0-4757-ACB8-D67C477EB8A2}" srcId="{C45D831C-E87B-44C9-9D9D-71B47F6BF5E0}" destId="{7925E134-FB8D-49F0-BD1A-A78881486A75}" srcOrd="1" destOrd="0" parTransId="{AA5509F8-1E7B-4F71-9F1E-949EA5CF99F7}" sibTransId="{1A831A60-A87B-4BB2-A0DE-381B6D47D81A}"/>
    <dgm:cxn modelId="{DFF13167-4877-44D5-AF8A-A186DB40A45F}" type="presOf" srcId="{AEEF017F-A766-4C69-997F-6C054ABED10F}" destId="{E38AF909-F16F-4BDA-A120-8245DD8E5D57}" srcOrd="0" destOrd="0" presId="urn:microsoft.com/office/officeart/2005/8/layout/hList1"/>
    <dgm:cxn modelId="{BC8DEB47-6EF1-4BFB-B523-A497B89587E9}" srcId="{E2EA5A20-89EB-4940-8590-7421C9E95F28}" destId="{C45D831C-E87B-44C9-9D9D-71B47F6BF5E0}" srcOrd="0" destOrd="0" parTransId="{E24158FB-7EB6-49E0-8F37-E86D8F32D120}" sibTransId="{2219C42B-419F-4DD7-B6F5-47B382CA5996}"/>
    <dgm:cxn modelId="{8FAB5769-D627-4045-B5CE-327563DC353B}" type="presOf" srcId="{6C2EB2AF-FB3E-46B1-B827-1A9010737605}" destId="{E38AF909-F16F-4BDA-A120-8245DD8E5D57}" srcOrd="0" destOrd="2" presId="urn:microsoft.com/office/officeart/2005/8/layout/hList1"/>
    <dgm:cxn modelId="{5E63A54C-70AE-4AD9-B101-9444B1D3A325}" type="presOf" srcId="{E2EA5A20-89EB-4940-8590-7421C9E95F28}" destId="{E9DD3BDF-B7D5-4429-AD44-ADA7E84642D8}" srcOrd="0" destOrd="0" presId="urn:microsoft.com/office/officeart/2005/8/layout/hList1"/>
    <dgm:cxn modelId="{7D4D6177-A803-4DD4-A739-169CC48280B5}" type="presOf" srcId="{CABCC9B7-9CB7-47A4-A4C1-2D763550B8DF}" destId="{45F3D306-9A51-4545-99F7-0B0870006D59}" srcOrd="0" destOrd="0" presId="urn:microsoft.com/office/officeart/2005/8/layout/hList1"/>
    <dgm:cxn modelId="{50689558-264C-4F41-BE52-4770896D6F12}" srcId="{E2EA5A20-89EB-4940-8590-7421C9E95F28}" destId="{AB940620-3EEC-43BA-B995-8A36D1279190}" srcOrd="1" destOrd="0" parTransId="{82885C86-5702-4B19-AD5E-074DA254959C}" sibTransId="{A6B71CC6-321D-42B6-951D-4D684C545195}"/>
    <dgm:cxn modelId="{8359F6A3-0222-41F9-9C27-B6B610256DDB}" type="presOf" srcId="{C45D831C-E87B-44C9-9D9D-71B47F6BF5E0}" destId="{75E24C0E-ADD4-4671-99ED-9468F65FA325}" srcOrd="0" destOrd="0" presId="urn:microsoft.com/office/officeart/2005/8/layout/hList1"/>
    <dgm:cxn modelId="{383328C3-78D3-4A54-88BB-1BED87D915F3}" type="presOf" srcId="{7925E134-FB8D-49F0-BD1A-A78881486A75}" destId="{E38AF909-F16F-4BDA-A120-8245DD8E5D57}" srcOrd="0" destOrd="1" presId="urn:microsoft.com/office/officeart/2005/8/layout/hList1"/>
    <dgm:cxn modelId="{83E3C5C8-345C-4613-AAFE-A3B9BA8A5825}" srcId="{AB940620-3EEC-43BA-B995-8A36D1279190}" destId="{B0F5EBC1-63AB-4EDA-9030-C808055B8111}" srcOrd="1" destOrd="0" parTransId="{5DDFA73C-1E0E-41B5-A131-80C7E5AF122C}" sibTransId="{74E13A93-A843-4E68-980A-0941CC59B7A7}"/>
    <dgm:cxn modelId="{248D29D1-BEA7-4D09-8C1C-42FA33591284}" srcId="{C45D831C-E87B-44C9-9D9D-71B47F6BF5E0}" destId="{6C2EB2AF-FB3E-46B1-B827-1A9010737605}" srcOrd="2" destOrd="0" parTransId="{5C4C99C4-CDB0-4A77-A8E9-98B3533DB2FF}" sibTransId="{77FB9731-13FE-4325-B240-FB82139CB31E}"/>
    <dgm:cxn modelId="{F75CD4EE-F82E-42C1-8831-114ECD2D0E61}" type="presOf" srcId="{B0F5EBC1-63AB-4EDA-9030-C808055B8111}" destId="{45F3D306-9A51-4545-99F7-0B0870006D59}" srcOrd="0" destOrd="1" presId="urn:microsoft.com/office/officeart/2005/8/layout/hList1"/>
    <dgm:cxn modelId="{D7B780F4-7EB4-4097-B292-D0D172ED67EF}" type="presOf" srcId="{AB940620-3EEC-43BA-B995-8A36D1279190}" destId="{71BC87BE-8B34-4AED-A9F4-F838CCCDA50A}" srcOrd="0" destOrd="0" presId="urn:microsoft.com/office/officeart/2005/8/layout/hList1"/>
    <dgm:cxn modelId="{B37493F9-6DAD-4E25-9EC2-7220DE2C6119}" srcId="{AB940620-3EEC-43BA-B995-8A36D1279190}" destId="{CABCC9B7-9CB7-47A4-A4C1-2D763550B8DF}" srcOrd="0" destOrd="0" parTransId="{68D2485B-8FA3-481C-950C-37EC2CA803DA}" sibTransId="{59327B7A-E69C-43B9-AD22-FBD3CC830A41}"/>
    <dgm:cxn modelId="{A4C4F8F7-52E3-4E2F-A3F0-D1CF826E7FCA}" type="presParOf" srcId="{E9DD3BDF-B7D5-4429-AD44-ADA7E84642D8}" destId="{6A4BB785-EA57-4017-BBB7-FFF77C66A4B9}" srcOrd="0" destOrd="0" presId="urn:microsoft.com/office/officeart/2005/8/layout/hList1"/>
    <dgm:cxn modelId="{36238249-A309-4D69-B69C-4C727FCDA2EF}" type="presParOf" srcId="{6A4BB785-EA57-4017-BBB7-FFF77C66A4B9}" destId="{75E24C0E-ADD4-4671-99ED-9468F65FA325}" srcOrd="0" destOrd="0" presId="urn:microsoft.com/office/officeart/2005/8/layout/hList1"/>
    <dgm:cxn modelId="{0B279107-07E1-4F15-8346-85EC56B869B7}" type="presParOf" srcId="{6A4BB785-EA57-4017-BBB7-FFF77C66A4B9}" destId="{E38AF909-F16F-4BDA-A120-8245DD8E5D57}" srcOrd="1" destOrd="0" presId="urn:microsoft.com/office/officeart/2005/8/layout/hList1"/>
    <dgm:cxn modelId="{6CF20BD5-13ED-46BC-B265-56904ADDA7D7}" type="presParOf" srcId="{E9DD3BDF-B7D5-4429-AD44-ADA7E84642D8}" destId="{A2113EF9-0255-40C9-8685-69F5D91C9BD4}" srcOrd="1" destOrd="0" presId="urn:microsoft.com/office/officeart/2005/8/layout/hList1"/>
    <dgm:cxn modelId="{81C9FA55-E147-456D-8FC8-A9B16DC55C59}" type="presParOf" srcId="{E9DD3BDF-B7D5-4429-AD44-ADA7E84642D8}" destId="{7C37DE1E-234F-4877-B632-244284B6F741}" srcOrd="2" destOrd="0" presId="urn:microsoft.com/office/officeart/2005/8/layout/hList1"/>
    <dgm:cxn modelId="{058DE4AD-15C3-40BD-92F6-679770926FF9}" type="presParOf" srcId="{7C37DE1E-234F-4877-B632-244284B6F741}" destId="{71BC87BE-8B34-4AED-A9F4-F838CCCDA50A}" srcOrd="0" destOrd="0" presId="urn:microsoft.com/office/officeart/2005/8/layout/hList1"/>
    <dgm:cxn modelId="{FC361D64-8668-4D75-A5D6-BF19F2ADDF1E}" type="presParOf" srcId="{7C37DE1E-234F-4877-B632-244284B6F741}" destId="{45F3D306-9A51-4545-99F7-0B0870006D5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E9BA4E-5EC2-409E-8C39-944897F0E5A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46AFC0A-1419-43BB-B670-5574B92A7E1E}">
      <dgm:prSet/>
      <dgm:spPr/>
      <dgm:t>
        <a:bodyPr/>
        <a:lstStyle/>
        <a:p>
          <a:pPr>
            <a:lnSpc>
              <a:spcPct val="100000"/>
            </a:lnSpc>
          </a:pPr>
          <a:r>
            <a:rPr lang="nl-NL"/>
            <a:t>In alle communicatie verwijzen naar betrouwbare websites</a:t>
          </a:r>
          <a:endParaRPr lang="en-US"/>
        </a:p>
      </dgm:t>
    </dgm:pt>
    <dgm:pt modelId="{09972D5D-89D4-4B0D-8292-E5FB6C0053B4}" type="parTrans" cxnId="{42BA3A91-CBCE-433A-ACEF-0B170DAC1FDE}">
      <dgm:prSet/>
      <dgm:spPr/>
      <dgm:t>
        <a:bodyPr/>
        <a:lstStyle/>
        <a:p>
          <a:endParaRPr lang="en-US"/>
        </a:p>
      </dgm:t>
    </dgm:pt>
    <dgm:pt modelId="{A75A79C3-8615-4E25-96F4-A91683259CCD}" type="sibTrans" cxnId="{42BA3A91-CBCE-433A-ACEF-0B170DAC1FDE}">
      <dgm:prSet/>
      <dgm:spPr/>
      <dgm:t>
        <a:bodyPr/>
        <a:lstStyle/>
        <a:p>
          <a:endParaRPr lang="en-US"/>
        </a:p>
      </dgm:t>
    </dgm:pt>
    <dgm:pt modelId="{393CCD6C-583E-4786-943B-94530DD1DEB0}">
      <dgm:prSet/>
      <dgm:spPr/>
      <dgm:t>
        <a:bodyPr/>
        <a:lstStyle/>
        <a:p>
          <a:pPr>
            <a:lnSpc>
              <a:spcPct val="100000"/>
            </a:lnSpc>
          </a:pPr>
          <a:r>
            <a:rPr lang="nl-NL"/>
            <a:t>Folder 18-/18+ informatie toevoegen</a:t>
          </a:r>
          <a:endParaRPr lang="en-US"/>
        </a:p>
      </dgm:t>
    </dgm:pt>
    <dgm:pt modelId="{F8137235-440C-4E3C-BD52-0659406FD349}" type="parTrans" cxnId="{329607CB-3FEA-476C-BD6C-EB10C00C967E}">
      <dgm:prSet/>
      <dgm:spPr/>
      <dgm:t>
        <a:bodyPr/>
        <a:lstStyle/>
        <a:p>
          <a:endParaRPr lang="en-US"/>
        </a:p>
      </dgm:t>
    </dgm:pt>
    <dgm:pt modelId="{7E7E7674-738E-4924-9BC5-62BF756954A9}" type="sibTrans" cxnId="{329607CB-3FEA-476C-BD6C-EB10C00C967E}">
      <dgm:prSet/>
      <dgm:spPr/>
      <dgm:t>
        <a:bodyPr/>
        <a:lstStyle/>
        <a:p>
          <a:endParaRPr lang="en-US"/>
        </a:p>
      </dgm:t>
    </dgm:pt>
    <dgm:pt modelId="{4B2CB674-729B-45A8-8384-C082A198F0C6}">
      <dgm:prSet/>
      <dgm:spPr/>
      <dgm:t>
        <a:bodyPr/>
        <a:lstStyle/>
        <a:p>
          <a:pPr>
            <a:lnSpc>
              <a:spcPct val="100000"/>
            </a:lnSpc>
          </a:pPr>
          <a:r>
            <a:rPr lang="nl-NL"/>
            <a:t>Aanpassing schapenkopjes (lokale informatiewebsite voor </a:t>
          </a:r>
          <a:r>
            <a:rPr lang="nl-NL" err="1"/>
            <a:t>zwangeren</a:t>
          </a:r>
          <a:r>
            <a:rPr lang="nl-NL"/>
            <a:t> en gezinnen)</a:t>
          </a:r>
          <a:endParaRPr lang="en-US"/>
        </a:p>
      </dgm:t>
    </dgm:pt>
    <dgm:pt modelId="{69C29C1F-9917-42B6-96C3-17450D5B3193}" type="parTrans" cxnId="{3C5D61C5-FE5F-494C-BCFB-9135EC34E6FE}">
      <dgm:prSet/>
      <dgm:spPr/>
      <dgm:t>
        <a:bodyPr/>
        <a:lstStyle/>
        <a:p>
          <a:endParaRPr lang="en-US"/>
        </a:p>
      </dgm:t>
    </dgm:pt>
    <dgm:pt modelId="{1123BEF6-6EA6-46F6-83F7-3B4B8507EC32}" type="sibTrans" cxnId="{3C5D61C5-FE5F-494C-BCFB-9135EC34E6FE}">
      <dgm:prSet/>
      <dgm:spPr/>
      <dgm:t>
        <a:bodyPr/>
        <a:lstStyle/>
        <a:p>
          <a:endParaRPr lang="en-US"/>
        </a:p>
      </dgm:t>
    </dgm:pt>
    <dgm:pt modelId="{CC8BD09C-D1CA-4DF2-A0B4-3621F37A9AE4}">
      <dgm:prSet/>
      <dgm:spPr/>
      <dgm:t>
        <a:bodyPr/>
        <a:lstStyle/>
        <a:p>
          <a:pPr>
            <a:lnSpc>
              <a:spcPct val="100000"/>
            </a:lnSpc>
          </a:pPr>
          <a:r>
            <a:rPr lang="nl-NL"/>
            <a:t>Koppelen aan grote campagne: terugkerende cyclus</a:t>
          </a:r>
          <a:endParaRPr lang="en-US"/>
        </a:p>
      </dgm:t>
    </dgm:pt>
    <dgm:pt modelId="{132602E8-4780-4DE1-B248-211E0AF719B3}" type="parTrans" cxnId="{D8858DA0-681F-4AE5-88AB-F86D6449E38C}">
      <dgm:prSet/>
      <dgm:spPr/>
      <dgm:t>
        <a:bodyPr/>
        <a:lstStyle/>
        <a:p>
          <a:endParaRPr lang="en-US"/>
        </a:p>
      </dgm:t>
    </dgm:pt>
    <dgm:pt modelId="{2BD3DA75-EEAC-44C8-AAB4-2308ED599E0D}" type="sibTrans" cxnId="{D8858DA0-681F-4AE5-88AB-F86D6449E38C}">
      <dgm:prSet/>
      <dgm:spPr/>
      <dgm:t>
        <a:bodyPr/>
        <a:lstStyle/>
        <a:p>
          <a:endParaRPr lang="en-US"/>
        </a:p>
      </dgm:t>
    </dgm:pt>
    <dgm:pt modelId="{712202FE-E634-470D-AEA5-264A40AEB500}">
      <dgm:prSet/>
      <dgm:spPr/>
      <dgm:t>
        <a:bodyPr/>
        <a:lstStyle/>
        <a:p>
          <a:pPr>
            <a:lnSpc>
              <a:spcPct val="100000"/>
            </a:lnSpc>
          </a:pPr>
          <a:r>
            <a:rPr lang="nl-NL"/>
            <a:t>Ontwikkelen folder/flyer</a:t>
          </a:r>
          <a:endParaRPr lang="en-US"/>
        </a:p>
      </dgm:t>
    </dgm:pt>
    <dgm:pt modelId="{2EAAEACF-E31B-4957-A8E2-0144F5C87E7C}" type="parTrans" cxnId="{D55FDBE6-E80D-486E-AF46-55FD9B9E1636}">
      <dgm:prSet/>
      <dgm:spPr/>
      <dgm:t>
        <a:bodyPr/>
        <a:lstStyle/>
        <a:p>
          <a:endParaRPr lang="en-US"/>
        </a:p>
      </dgm:t>
    </dgm:pt>
    <dgm:pt modelId="{E80E759B-CEC8-4688-8DC7-9CF8E9F47278}" type="sibTrans" cxnId="{D55FDBE6-E80D-486E-AF46-55FD9B9E1636}">
      <dgm:prSet/>
      <dgm:spPr/>
      <dgm:t>
        <a:bodyPr/>
        <a:lstStyle/>
        <a:p>
          <a:endParaRPr lang="en-US"/>
        </a:p>
      </dgm:t>
    </dgm:pt>
    <dgm:pt modelId="{E9C3892C-F315-443F-9B7E-261CB04FD696}">
      <dgm:prSet/>
      <dgm:spPr/>
      <dgm:t>
        <a:bodyPr/>
        <a:lstStyle/>
        <a:p>
          <a:pPr>
            <a:lnSpc>
              <a:spcPct val="100000"/>
            </a:lnSpc>
          </a:pPr>
          <a:r>
            <a:rPr lang="nl-NL"/>
            <a:t>Podcast</a:t>
          </a:r>
          <a:endParaRPr lang="en-US"/>
        </a:p>
      </dgm:t>
    </dgm:pt>
    <dgm:pt modelId="{784DFB8F-B85C-4AB7-A2C7-7ED42AB58E2E}" type="parTrans" cxnId="{B6B1F1DF-E951-42AC-BE40-FC1B53C03247}">
      <dgm:prSet/>
      <dgm:spPr/>
      <dgm:t>
        <a:bodyPr/>
        <a:lstStyle/>
        <a:p>
          <a:endParaRPr lang="en-US"/>
        </a:p>
      </dgm:t>
    </dgm:pt>
    <dgm:pt modelId="{257FFF7F-4E0D-43C9-A05E-B759D9B0F451}" type="sibTrans" cxnId="{B6B1F1DF-E951-42AC-BE40-FC1B53C03247}">
      <dgm:prSet/>
      <dgm:spPr/>
      <dgm:t>
        <a:bodyPr/>
        <a:lstStyle/>
        <a:p>
          <a:endParaRPr lang="en-US"/>
        </a:p>
      </dgm:t>
    </dgm:pt>
    <dgm:pt modelId="{5CF89249-E53F-4380-A860-961DA702F1E6}" type="pres">
      <dgm:prSet presAssocID="{B1E9BA4E-5EC2-409E-8C39-944897F0E5A7}" presName="root" presStyleCnt="0">
        <dgm:presLayoutVars>
          <dgm:dir/>
          <dgm:resizeHandles val="exact"/>
        </dgm:presLayoutVars>
      </dgm:prSet>
      <dgm:spPr/>
    </dgm:pt>
    <dgm:pt modelId="{FD4FB81D-33FF-489B-8DAE-88BDF0950D1D}" type="pres">
      <dgm:prSet presAssocID="{646AFC0A-1419-43BB-B670-5574B92A7E1E}" presName="compNode" presStyleCnt="0"/>
      <dgm:spPr/>
    </dgm:pt>
    <dgm:pt modelId="{E52A9518-5D6F-43E2-89E8-E770CAF0F981}" type="pres">
      <dgm:prSet presAssocID="{646AFC0A-1419-43BB-B670-5574B92A7E1E}" presName="bgRect" presStyleLbl="bgShp" presStyleIdx="0" presStyleCnt="6"/>
      <dgm:spPr/>
    </dgm:pt>
    <dgm:pt modelId="{33B08EF1-5341-40EB-B02F-DCD8532131A5}" type="pres">
      <dgm:prSet presAssocID="{646AFC0A-1419-43BB-B670-5574B92A7E1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C79DAD01-935D-415F-B41A-73C8756FCAEE}" type="pres">
      <dgm:prSet presAssocID="{646AFC0A-1419-43BB-B670-5574B92A7E1E}" presName="spaceRect" presStyleCnt="0"/>
      <dgm:spPr/>
    </dgm:pt>
    <dgm:pt modelId="{23E7FDC7-DBCF-40B4-BF78-FBF4F02E555C}" type="pres">
      <dgm:prSet presAssocID="{646AFC0A-1419-43BB-B670-5574B92A7E1E}" presName="parTx" presStyleLbl="revTx" presStyleIdx="0" presStyleCnt="6">
        <dgm:presLayoutVars>
          <dgm:chMax val="0"/>
          <dgm:chPref val="0"/>
        </dgm:presLayoutVars>
      </dgm:prSet>
      <dgm:spPr/>
    </dgm:pt>
    <dgm:pt modelId="{D88D0F12-978A-4754-A541-138D26A650B6}" type="pres">
      <dgm:prSet presAssocID="{A75A79C3-8615-4E25-96F4-A91683259CCD}" presName="sibTrans" presStyleCnt="0"/>
      <dgm:spPr/>
    </dgm:pt>
    <dgm:pt modelId="{0346DAC9-3FBA-4C50-AEBB-96F1E26805EC}" type="pres">
      <dgm:prSet presAssocID="{393CCD6C-583E-4786-943B-94530DD1DEB0}" presName="compNode" presStyleCnt="0"/>
      <dgm:spPr/>
    </dgm:pt>
    <dgm:pt modelId="{14054E73-17D4-4932-BCB9-B2E5EBDA71C8}" type="pres">
      <dgm:prSet presAssocID="{393CCD6C-583E-4786-943B-94530DD1DEB0}" presName="bgRect" presStyleLbl="bgShp" presStyleIdx="1" presStyleCnt="6"/>
      <dgm:spPr/>
    </dgm:pt>
    <dgm:pt modelId="{0A5B127C-FF5C-4493-A032-92E9ED33C568}" type="pres">
      <dgm:prSet presAssocID="{393CCD6C-583E-4786-943B-94530DD1DEB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evoegen"/>
        </a:ext>
      </dgm:extLst>
    </dgm:pt>
    <dgm:pt modelId="{F4DD867E-0239-43CA-9689-F2D17AB20165}" type="pres">
      <dgm:prSet presAssocID="{393CCD6C-583E-4786-943B-94530DD1DEB0}" presName="spaceRect" presStyleCnt="0"/>
      <dgm:spPr/>
    </dgm:pt>
    <dgm:pt modelId="{0B532930-A8F1-4B20-9CB3-AEDF46E3D58D}" type="pres">
      <dgm:prSet presAssocID="{393CCD6C-583E-4786-943B-94530DD1DEB0}" presName="parTx" presStyleLbl="revTx" presStyleIdx="1" presStyleCnt="6">
        <dgm:presLayoutVars>
          <dgm:chMax val="0"/>
          <dgm:chPref val="0"/>
        </dgm:presLayoutVars>
      </dgm:prSet>
      <dgm:spPr/>
    </dgm:pt>
    <dgm:pt modelId="{0EBBEBC8-C9A4-4310-A48F-8DAA0822A1EB}" type="pres">
      <dgm:prSet presAssocID="{7E7E7674-738E-4924-9BC5-62BF756954A9}" presName="sibTrans" presStyleCnt="0"/>
      <dgm:spPr/>
    </dgm:pt>
    <dgm:pt modelId="{2A299B51-78CB-4C2A-BB9E-DBED31FAA648}" type="pres">
      <dgm:prSet presAssocID="{4B2CB674-729B-45A8-8384-C082A198F0C6}" presName="compNode" presStyleCnt="0"/>
      <dgm:spPr/>
    </dgm:pt>
    <dgm:pt modelId="{7BF9758E-D3C6-483B-87E2-2758DE6E7ABD}" type="pres">
      <dgm:prSet presAssocID="{4B2CB674-729B-45A8-8384-C082A198F0C6}" presName="bgRect" presStyleLbl="bgShp" presStyleIdx="2" presStyleCnt="6"/>
      <dgm:spPr/>
    </dgm:pt>
    <dgm:pt modelId="{1E66D80D-2F00-417E-84F2-5AE12D87C565}" type="pres">
      <dgm:prSet presAssocID="{4B2CB674-729B-45A8-8384-C082A198F0C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nkje"/>
        </a:ext>
      </dgm:extLst>
    </dgm:pt>
    <dgm:pt modelId="{B3B97FDB-62AE-4B2A-85FE-A9F7A5ACF25C}" type="pres">
      <dgm:prSet presAssocID="{4B2CB674-729B-45A8-8384-C082A198F0C6}" presName="spaceRect" presStyleCnt="0"/>
      <dgm:spPr/>
    </dgm:pt>
    <dgm:pt modelId="{C261E29C-1B87-4961-94A5-3ECE2931C0FD}" type="pres">
      <dgm:prSet presAssocID="{4B2CB674-729B-45A8-8384-C082A198F0C6}" presName="parTx" presStyleLbl="revTx" presStyleIdx="2" presStyleCnt="6">
        <dgm:presLayoutVars>
          <dgm:chMax val="0"/>
          <dgm:chPref val="0"/>
        </dgm:presLayoutVars>
      </dgm:prSet>
      <dgm:spPr/>
    </dgm:pt>
    <dgm:pt modelId="{67235434-931E-463E-8BB7-A6BAC7DD7D6F}" type="pres">
      <dgm:prSet presAssocID="{1123BEF6-6EA6-46F6-83F7-3B4B8507EC32}" presName="sibTrans" presStyleCnt="0"/>
      <dgm:spPr/>
    </dgm:pt>
    <dgm:pt modelId="{0F601231-E180-4B1D-AFBA-42E295776F68}" type="pres">
      <dgm:prSet presAssocID="{CC8BD09C-D1CA-4DF2-A0B4-3621F37A9AE4}" presName="compNode" presStyleCnt="0"/>
      <dgm:spPr/>
    </dgm:pt>
    <dgm:pt modelId="{A12BE6D6-DCAC-4356-B873-B67089D02A9C}" type="pres">
      <dgm:prSet presAssocID="{CC8BD09C-D1CA-4DF2-A0B4-3621F37A9AE4}" presName="bgRect" presStyleLbl="bgShp" presStyleIdx="3" presStyleCnt="6"/>
      <dgm:spPr/>
    </dgm:pt>
    <dgm:pt modelId="{F0AF5A7A-AD6D-4910-B856-0DB1F5115F53}" type="pres">
      <dgm:prSet presAssocID="{CC8BD09C-D1CA-4DF2-A0B4-3621F37A9AE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rhalen"/>
        </a:ext>
      </dgm:extLst>
    </dgm:pt>
    <dgm:pt modelId="{C074FA35-493E-464E-AAC0-CE5944B7852C}" type="pres">
      <dgm:prSet presAssocID="{CC8BD09C-D1CA-4DF2-A0B4-3621F37A9AE4}" presName="spaceRect" presStyleCnt="0"/>
      <dgm:spPr/>
    </dgm:pt>
    <dgm:pt modelId="{1D414638-238A-4353-9446-D0EDBD4CFF16}" type="pres">
      <dgm:prSet presAssocID="{CC8BD09C-D1CA-4DF2-A0B4-3621F37A9AE4}" presName="parTx" presStyleLbl="revTx" presStyleIdx="3" presStyleCnt="6">
        <dgm:presLayoutVars>
          <dgm:chMax val="0"/>
          <dgm:chPref val="0"/>
        </dgm:presLayoutVars>
      </dgm:prSet>
      <dgm:spPr/>
    </dgm:pt>
    <dgm:pt modelId="{E4F50698-41E5-4E61-9EDF-0E64580C8A38}" type="pres">
      <dgm:prSet presAssocID="{2BD3DA75-EEAC-44C8-AAB4-2308ED599E0D}" presName="sibTrans" presStyleCnt="0"/>
      <dgm:spPr/>
    </dgm:pt>
    <dgm:pt modelId="{C59B8EA4-AD76-46FF-BC6C-1B63983D7EE8}" type="pres">
      <dgm:prSet presAssocID="{712202FE-E634-470D-AEA5-264A40AEB500}" presName="compNode" presStyleCnt="0"/>
      <dgm:spPr/>
    </dgm:pt>
    <dgm:pt modelId="{5AE91527-5A88-47D2-BD4E-87D962043397}" type="pres">
      <dgm:prSet presAssocID="{712202FE-E634-470D-AEA5-264A40AEB500}" presName="bgRect" presStyleLbl="bgShp" presStyleIdx="4" presStyleCnt="6"/>
      <dgm:spPr/>
    </dgm:pt>
    <dgm:pt modelId="{C606341F-1316-4BE8-9F45-783C4AAC621D}" type="pres">
      <dgm:prSet presAssocID="{712202FE-E634-470D-AEA5-264A40AEB50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rant"/>
        </a:ext>
      </dgm:extLst>
    </dgm:pt>
    <dgm:pt modelId="{8C7A2411-88DE-4F9A-B6F1-58BF23805E48}" type="pres">
      <dgm:prSet presAssocID="{712202FE-E634-470D-AEA5-264A40AEB500}" presName="spaceRect" presStyleCnt="0"/>
      <dgm:spPr/>
    </dgm:pt>
    <dgm:pt modelId="{37F592B9-CE1F-4B2E-BA23-B2F83B2DEE7C}" type="pres">
      <dgm:prSet presAssocID="{712202FE-E634-470D-AEA5-264A40AEB500}" presName="parTx" presStyleLbl="revTx" presStyleIdx="4" presStyleCnt="6">
        <dgm:presLayoutVars>
          <dgm:chMax val="0"/>
          <dgm:chPref val="0"/>
        </dgm:presLayoutVars>
      </dgm:prSet>
      <dgm:spPr/>
    </dgm:pt>
    <dgm:pt modelId="{5D9C5809-A8B9-4BCF-A227-45D165B88FAE}" type="pres">
      <dgm:prSet presAssocID="{E80E759B-CEC8-4688-8DC7-9CF8E9F47278}" presName="sibTrans" presStyleCnt="0"/>
      <dgm:spPr/>
    </dgm:pt>
    <dgm:pt modelId="{EF459B75-8FBD-4816-8156-E0D32CBC4138}" type="pres">
      <dgm:prSet presAssocID="{E9C3892C-F315-443F-9B7E-261CB04FD696}" presName="compNode" presStyleCnt="0"/>
      <dgm:spPr/>
    </dgm:pt>
    <dgm:pt modelId="{A1D9E9E9-0421-47D6-B65D-85AA867B2D26}" type="pres">
      <dgm:prSet presAssocID="{E9C3892C-F315-443F-9B7E-261CB04FD696}" presName="bgRect" presStyleLbl="bgShp" presStyleIdx="5" presStyleCnt="6"/>
      <dgm:spPr/>
    </dgm:pt>
    <dgm:pt modelId="{BBC613A7-9441-4769-8E2A-19FA12463D37}" type="pres">
      <dgm:prSet presAssocID="{E9C3892C-F315-443F-9B7E-261CB04FD696}"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odcast"/>
        </a:ext>
      </dgm:extLst>
    </dgm:pt>
    <dgm:pt modelId="{F6C7BC6F-CE81-461B-A8F2-7F2983076C78}" type="pres">
      <dgm:prSet presAssocID="{E9C3892C-F315-443F-9B7E-261CB04FD696}" presName="spaceRect" presStyleCnt="0"/>
      <dgm:spPr/>
    </dgm:pt>
    <dgm:pt modelId="{E5773854-C30C-4397-8E6D-0390CCC887A1}" type="pres">
      <dgm:prSet presAssocID="{E9C3892C-F315-443F-9B7E-261CB04FD696}" presName="parTx" presStyleLbl="revTx" presStyleIdx="5" presStyleCnt="6">
        <dgm:presLayoutVars>
          <dgm:chMax val="0"/>
          <dgm:chPref val="0"/>
        </dgm:presLayoutVars>
      </dgm:prSet>
      <dgm:spPr/>
    </dgm:pt>
  </dgm:ptLst>
  <dgm:cxnLst>
    <dgm:cxn modelId="{9EF6BE09-51E7-412A-BC4F-FFDDB3CD529C}" type="presOf" srcId="{B1E9BA4E-5EC2-409E-8C39-944897F0E5A7}" destId="{5CF89249-E53F-4380-A860-961DA702F1E6}" srcOrd="0" destOrd="0" presId="urn:microsoft.com/office/officeart/2018/2/layout/IconVerticalSolidList"/>
    <dgm:cxn modelId="{0CA8BF38-B9B6-46A3-9BD4-00F386610DC5}" type="presOf" srcId="{E9C3892C-F315-443F-9B7E-261CB04FD696}" destId="{E5773854-C30C-4397-8E6D-0390CCC887A1}" srcOrd="0" destOrd="0" presId="urn:microsoft.com/office/officeart/2018/2/layout/IconVerticalSolidList"/>
    <dgm:cxn modelId="{FC3C1465-0ACD-4C80-B142-E1F41F36510A}" type="presOf" srcId="{646AFC0A-1419-43BB-B670-5574B92A7E1E}" destId="{23E7FDC7-DBCF-40B4-BF78-FBF4F02E555C}" srcOrd="0" destOrd="0" presId="urn:microsoft.com/office/officeart/2018/2/layout/IconVerticalSolidList"/>
    <dgm:cxn modelId="{42BA3A91-CBCE-433A-ACEF-0B170DAC1FDE}" srcId="{B1E9BA4E-5EC2-409E-8C39-944897F0E5A7}" destId="{646AFC0A-1419-43BB-B670-5574B92A7E1E}" srcOrd="0" destOrd="0" parTransId="{09972D5D-89D4-4B0D-8292-E5FB6C0053B4}" sibTransId="{A75A79C3-8615-4E25-96F4-A91683259CCD}"/>
    <dgm:cxn modelId="{D8858DA0-681F-4AE5-88AB-F86D6449E38C}" srcId="{B1E9BA4E-5EC2-409E-8C39-944897F0E5A7}" destId="{CC8BD09C-D1CA-4DF2-A0B4-3621F37A9AE4}" srcOrd="3" destOrd="0" parTransId="{132602E8-4780-4DE1-B248-211E0AF719B3}" sibTransId="{2BD3DA75-EEAC-44C8-AAB4-2308ED599E0D}"/>
    <dgm:cxn modelId="{3C5D61C5-FE5F-494C-BCFB-9135EC34E6FE}" srcId="{B1E9BA4E-5EC2-409E-8C39-944897F0E5A7}" destId="{4B2CB674-729B-45A8-8384-C082A198F0C6}" srcOrd="2" destOrd="0" parTransId="{69C29C1F-9917-42B6-96C3-17450D5B3193}" sibTransId="{1123BEF6-6EA6-46F6-83F7-3B4B8507EC32}"/>
    <dgm:cxn modelId="{329607CB-3FEA-476C-BD6C-EB10C00C967E}" srcId="{B1E9BA4E-5EC2-409E-8C39-944897F0E5A7}" destId="{393CCD6C-583E-4786-943B-94530DD1DEB0}" srcOrd="1" destOrd="0" parTransId="{F8137235-440C-4E3C-BD52-0659406FD349}" sibTransId="{7E7E7674-738E-4924-9BC5-62BF756954A9}"/>
    <dgm:cxn modelId="{0EE56CD3-FFBB-40C9-A6E3-649F052D4AF7}" type="presOf" srcId="{712202FE-E634-470D-AEA5-264A40AEB500}" destId="{37F592B9-CE1F-4B2E-BA23-B2F83B2DEE7C}" srcOrd="0" destOrd="0" presId="urn:microsoft.com/office/officeart/2018/2/layout/IconVerticalSolidList"/>
    <dgm:cxn modelId="{B6B1F1DF-E951-42AC-BE40-FC1B53C03247}" srcId="{B1E9BA4E-5EC2-409E-8C39-944897F0E5A7}" destId="{E9C3892C-F315-443F-9B7E-261CB04FD696}" srcOrd="5" destOrd="0" parTransId="{784DFB8F-B85C-4AB7-A2C7-7ED42AB58E2E}" sibTransId="{257FFF7F-4E0D-43C9-A05E-B759D9B0F451}"/>
    <dgm:cxn modelId="{D55FDBE6-E80D-486E-AF46-55FD9B9E1636}" srcId="{B1E9BA4E-5EC2-409E-8C39-944897F0E5A7}" destId="{712202FE-E634-470D-AEA5-264A40AEB500}" srcOrd="4" destOrd="0" parTransId="{2EAAEACF-E31B-4957-A8E2-0144F5C87E7C}" sibTransId="{E80E759B-CEC8-4688-8DC7-9CF8E9F47278}"/>
    <dgm:cxn modelId="{E8974CEC-B729-4012-B092-412A05B3203A}" type="presOf" srcId="{CC8BD09C-D1CA-4DF2-A0B4-3621F37A9AE4}" destId="{1D414638-238A-4353-9446-D0EDBD4CFF16}" srcOrd="0" destOrd="0" presId="urn:microsoft.com/office/officeart/2018/2/layout/IconVerticalSolidList"/>
    <dgm:cxn modelId="{174FCAEE-03C4-4DB2-B51E-8BE16348AC6D}" type="presOf" srcId="{393CCD6C-583E-4786-943B-94530DD1DEB0}" destId="{0B532930-A8F1-4B20-9CB3-AEDF46E3D58D}" srcOrd="0" destOrd="0" presId="urn:microsoft.com/office/officeart/2018/2/layout/IconVerticalSolidList"/>
    <dgm:cxn modelId="{973EFEF1-E853-4DA4-AD4E-5EB79698C320}" type="presOf" srcId="{4B2CB674-729B-45A8-8384-C082A198F0C6}" destId="{C261E29C-1B87-4961-94A5-3ECE2931C0FD}" srcOrd="0" destOrd="0" presId="urn:microsoft.com/office/officeart/2018/2/layout/IconVerticalSolidList"/>
    <dgm:cxn modelId="{752BA739-2E62-45B9-9060-A2326238F7A1}" type="presParOf" srcId="{5CF89249-E53F-4380-A860-961DA702F1E6}" destId="{FD4FB81D-33FF-489B-8DAE-88BDF0950D1D}" srcOrd="0" destOrd="0" presId="urn:microsoft.com/office/officeart/2018/2/layout/IconVerticalSolidList"/>
    <dgm:cxn modelId="{9496F4D7-94DB-4461-880D-B4AAF63C2B98}" type="presParOf" srcId="{FD4FB81D-33FF-489B-8DAE-88BDF0950D1D}" destId="{E52A9518-5D6F-43E2-89E8-E770CAF0F981}" srcOrd="0" destOrd="0" presId="urn:microsoft.com/office/officeart/2018/2/layout/IconVerticalSolidList"/>
    <dgm:cxn modelId="{48AC4ECB-A80A-408B-8F20-F76CCD43BEFC}" type="presParOf" srcId="{FD4FB81D-33FF-489B-8DAE-88BDF0950D1D}" destId="{33B08EF1-5341-40EB-B02F-DCD8532131A5}" srcOrd="1" destOrd="0" presId="urn:microsoft.com/office/officeart/2018/2/layout/IconVerticalSolidList"/>
    <dgm:cxn modelId="{A141F96B-3A87-4148-A052-9D4527A06E6B}" type="presParOf" srcId="{FD4FB81D-33FF-489B-8DAE-88BDF0950D1D}" destId="{C79DAD01-935D-415F-B41A-73C8756FCAEE}" srcOrd="2" destOrd="0" presId="urn:microsoft.com/office/officeart/2018/2/layout/IconVerticalSolidList"/>
    <dgm:cxn modelId="{B00A3791-CE7A-42D4-9D38-7FCBE15EE4AD}" type="presParOf" srcId="{FD4FB81D-33FF-489B-8DAE-88BDF0950D1D}" destId="{23E7FDC7-DBCF-40B4-BF78-FBF4F02E555C}" srcOrd="3" destOrd="0" presId="urn:microsoft.com/office/officeart/2018/2/layout/IconVerticalSolidList"/>
    <dgm:cxn modelId="{A43AE82B-6DFD-433E-83BA-27ABA6D03F52}" type="presParOf" srcId="{5CF89249-E53F-4380-A860-961DA702F1E6}" destId="{D88D0F12-978A-4754-A541-138D26A650B6}" srcOrd="1" destOrd="0" presId="urn:microsoft.com/office/officeart/2018/2/layout/IconVerticalSolidList"/>
    <dgm:cxn modelId="{9A06F513-CC96-44B9-9F17-28939B2C9ED5}" type="presParOf" srcId="{5CF89249-E53F-4380-A860-961DA702F1E6}" destId="{0346DAC9-3FBA-4C50-AEBB-96F1E26805EC}" srcOrd="2" destOrd="0" presId="urn:microsoft.com/office/officeart/2018/2/layout/IconVerticalSolidList"/>
    <dgm:cxn modelId="{6AE7DB34-E55E-4214-8BFC-1BA2AA48F9FB}" type="presParOf" srcId="{0346DAC9-3FBA-4C50-AEBB-96F1E26805EC}" destId="{14054E73-17D4-4932-BCB9-B2E5EBDA71C8}" srcOrd="0" destOrd="0" presId="urn:microsoft.com/office/officeart/2018/2/layout/IconVerticalSolidList"/>
    <dgm:cxn modelId="{A7601D23-3FBB-466B-9C48-6A112F6AEB8C}" type="presParOf" srcId="{0346DAC9-3FBA-4C50-AEBB-96F1E26805EC}" destId="{0A5B127C-FF5C-4493-A032-92E9ED33C568}" srcOrd="1" destOrd="0" presId="urn:microsoft.com/office/officeart/2018/2/layout/IconVerticalSolidList"/>
    <dgm:cxn modelId="{122AA131-D626-4C16-BA63-846853EAD9F2}" type="presParOf" srcId="{0346DAC9-3FBA-4C50-AEBB-96F1E26805EC}" destId="{F4DD867E-0239-43CA-9689-F2D17AB20165}" srcOrd="2" destOrd="0" presId="urn:microsoft.com/office/officeart/2018/2/layout/IconVerticalSolidList"/>
    <dgm:cxn modelId="{D832CBE6-F49F-494D-A595-A272A7039151}" type="presParOf" srcId="{0346DAC9-3FBA-4C50-AEBB-96F1E26805EC}" destId="{0B532930-A8F1-4B20-9CB3-AEDF46E3D58D}" srcOrd="3" destOrd="0" presId="urn:microsoft.com/office/officeart/2018/2/layout/IconVerticalSolidList"/>
    <dgm:cxn modelId="{926EED7D-CC54-47C3-85A0-08F7791CD962}" type="presParOf" srcId="{5CF89249-E53F-4380-A860-961DA702F1E6}" destId="{0EBBEBC8-C9A4-4310-A48F-8DAA0822A1EB}" srcOrd="3" destOrd="0" presId="urn:microsoft.com/office/officeart/2018/2/layout/IconVerticalSolidList"/>
    <dgm:cxn modelId="{5BD9FC33-E139-48DD-B634-44BA3A6E381A}" type="presParOf" srcId="{5CF89249-E53F-4380-A860-961DA702F1E6}" destId="{2A299B51-78CB-4C2A-BB9E-DBED31FAA648}" srcOrd="4" destOrd="0" presId="urn:microsoft.com/office/officeart/2018/2/layout/IconVerticalSolidList"/>
    <dgm:cxn modelId="{2931CA32-F485-401F-AF29-C67B6C0E2084}" type="presParOf" srcId="{2A299B51-78CB-4C2A-BB9E-DBED31FAA648}" destId="{7BF9758E-D3C6-483B-87E2-2758DE6E7ABD}" srcOrd="0" destOrd="0" presId="urn:microsoft.com/office/officeart/2018/2/layout/IconVerticalSolidList"/>
    <dgm:cxn modelId="{224622D9-4BA3-4D69-9C4C-C58622F589DE}" type="presParOf" srcId="{2A299B51-78CB-4C2A-BB9E-DBED31FAA648}" destId="{1E66D80D-2F00-417E-84F2-5AE12D87C565}" srcOrd="1" destOrd="0" presId="urn:microsoft.com/office/officeart/2018/2/layout/IconVerticalSolidList"/>
    <dgm:cxn modelId="{D7510493-F29C-4E0F-9E4C-584C173B7715}" type="presParOf" srcId="{2A299B51-78CB-4C2A-BB9E-DBED31FAA648}" destId="{B3B97FDB-62AE-4B2A-85FE-A9F7A5ACF25C}" srcOrd="2" destOrd="0" presId="urn:microsoft.com/office/officeart/2018/2/layout/IconVerticalSolidList"/>
    <dgm:cxn modelId="{6CAA73FF-2010-449C-8DFB-6ECD8B37DE8B}" type="presParOf" srcId="{2A299B51-78CB-4C2A-BB9E-DBED31FAA648}" destId="{C261E29C-1B87-4961-94A5-3ECE2931C0FD}" srcOrd="3" destOrd="0" presId="urn:microsoft.com/office/officeart/2018/2/layout/IconVerticalSolidList"/>
    <dgm:cxn modelId="{F7B7F762-B98F-49AD-9241-FE2829DA5197}" type="presParOf" srcId="{5CF89249-E53F-4380-A860-961DA702F1E6}" destId="{67235434-931E-463E-8BB7-A6BAC7DD7D6F}" srcOrd="5" destOrd="0" presId="urn:microsoft.com/office/officeart/2018/2/layout/IconVerticalSolidList"/>
    <dgm:cxn modelId="{74BBCFDC-BF24-48D2-85B3-F57B73B911C5}" type="presParOf" srcId="{5CF89249-E53F-4380-A860-961DA702F1E6}" destId="{0F601231-E180-4B1D-AFBA-42E295776F68}" srcOrd="6" destOrd="0" presId="urn:microsoft.com/office/officeart/2018/2/layout/IconVerticalSolidList"/>
    <dgm:cxn modelId="{04A5EAFA-CBF0-4C2F-85ED-9EACF43E6FA4}" type="presParOf" srcId="{0F601231-E180-4B1D-AFBA-42E295776F68}" destId="{A12BE6D6-DCAC-4356-B873-B67089D02A9C}" srcOrd="0" destOrd="0" presId="urn:microsoft.com/office/officeart/2018/2/layout/IconVerticalSolidList"/>
    <dgm:cxn modelId="{670CE10D-52BF-4BC8-A265-23A0DA7444A1}" type="presParOf" srcId="{0F601231-E180-4B1D-AFBA-42E295776F68}" destId="{F0AF5A7A-AD6D-4910-B856-0DB1F5115F53}" srcOrd="1" destOrd="0" presId="urn:microsoft.com/office/officeart/2018/2/layout/IconVerticalSolidList"/>
    <dgm:cxn modelId="{A49A337C-BD78-4BA1-8467-EBA1BA535BF6}" type="presParOf" srcId="{0F601231-E180-4B1D-AFBA-42E295776F68}" destId="{C074FA35-493E-464E-AAC0-CE5944B7852C}" srcOrd="2" destOrd="0" presId="urn:microsoft.com/office/officeart/2018/2/layout/IconVerticalSolidList"/>
    <dgm:cxn modelId="{F8D24B91-19B6-419E-BBC7-2BDA4C0ED0AA}" type="presParOf" srcId="{0F601231-E180-4B1D-AFBA-42E295776F68}" destId="{1D414638-238A-4353-9446-D0EDBD4CFF16}" srcOrd="3" destOrd="0" presId="urn:microsoft.com/office/officeart/2018/2/layout/IconVerticalSolidList"/>
    <dgm:cxn modelId="{66678E55-53DD-4525-9783-5FE9A32CD21A}" type="presParOf" srcId="{5CF89249-E53F-4380-A860-961DA702F1E6}" destId="{E4F50698-41E5-4E61-9EDF-0E64580C8A38}" srcOrd="7" destOrd="0" presId="urn:microsoft.com/office/officeart/2018/2/layout/IconVerticalSolidList"/>
    <dgm:cxn modelId="{22400ABC-1A25-4963-86A5-07AF9E0745D7}" type="presParOf" srcId="{5CF89249-E53F-4380-A860-961DA702F1E6}" destId="{C59B8EA4-AD76-46FF-BC6C-1B63983D7EE8}" srcOrd="8" destOrd="0" presId="urn:microsoft.com/office/officeart/2018/2/layout/IconVerticalSolidList"/>
    <dgm:cxn modelId="{5D13F1F5-FFD7-42E9-85A8-CA248D2FE940}" type="presParOf" srcId="{C59B8EA4-AD76-46FF-BC6C-1B63983D7EE8}" destId="{5AE91527-5A88-47D2-BD4E-87D962043397}" srcOrd="0" destOrd="0" presId="urn:microsoft.com/office/officeart/2018/2/layout/IconVerticalSolidList"/>
    <dgm:cxn modelId="{5CEA64BF-510B-43F8-97B1-3D809570568E}" type="presParOf" srcId="{C59B8EA4-AD76-46FF-BC6C-1B63983D7EE8}" destId="{C606341F-1316-4BE8-9F45-783C4AAC621D}" srcOrd="1" destOrd="0" presId="urn:microsoft.com/office/officeart/2018/2/layout/IconVerticalSolidList"/>
    <dgm:cxn modelId="{1B80A68E-E744-444F-997E-D62114EBBA78}" type="presParOf" srcId="{C59B8EA4-AD76-46FF-BC6C-1B63983D7EE8}" destId="{8C7A2411-88DE-4F9A-B6F1-58BF23805E48}" srcOrd="2" destOrd="0" presId="urn:microsoft.com/office/officeart/2018/2/layout/IconVerticalSolidList"/>
    <dgm:cxn modelId="{BBC36354-FF48-4A00-9DBF-A9E172266481}" type="presParOf" srcId="{C59B8EA4-AD76-46FF-BC6C-1B63983D7EE8}" destId="{37F592B9-CE1F-4B2E-BA23-B2F83B2DEE7C}" srcOrd="3" destOrd="0" presId="urn:microsoft.com/office/officeart/2018/2/layout/IconVerticalSolidList"/>
    <dgm:cxn modelId="{E1A2C7A6-2FFD-4E49-9C00-5E6DF5F552A3}" type="presParOf" srcId="{5CF89249-E53F-4380-A860-961DA702F1E6}" destId="{5D9C5809-A8B9-4BCF-A227-45D165B88FAE}" srcOrd="9" destOrd="0" presId="urn:microsoft.com/office/officeart/2018/2/layout/IconVerticalSolidList"/>
    <dgm:cxn modelId="{99E0E381-D587-41BE-8EF4-C67D0CDF0BEA}" type="presParOf" srcId="{5CF89249-E53F-4380-A860-961DA702F1E6}" destId="{EF459B75-8FBD-4816-8156-E0D32CBC4138}" srcOrd="10" destOrd="0" presId="urn:microsoft.com/office/officeart/2018/2/layout/IconVerticalSolidList"/>
    <dgm:cxn modelId="{897FE4C7-A872-4922-A9DC-03C3FC44DAC2}" type="presParOf" srcId="{EF459B75-8FBD-4816-8156-E0D32CBC4138}" destId="{A1D9E9E9-0421-47D6-B65D-85AA867B2D26}" srcOrd="0" destOrd="0" presId="urn:microsoft.com/office/officeart/2018/2/layout/IconVerticalSolidList"/>
    <dgm:cxn modelId="{D0EA848E-A124-4A47-809C-72B27D08E2E9}" type="presParOf" srcId="{EF459B75-8FBD-4816-8156-E0D32CBC4138}" destId="{BBC613A7-9441-4769-8E2A-19FA12463D37}" srcOrd="1" destOrd="0" presId="urn:microsoft.com/office/officeart/2018/2/layout/IconVerticalSolidList"/>
    <dgm:cxn modelId="{833E77D4-772E-45B8-90B2-AABBC27C938E}" type="presParOf" srcId="{EF459B75-8FBD-4816-8156-E0D32CBC4138}" destId="{F6C7BC6F-CE81-461B-A8F2-7F2983076C78}" srcOrd="2" destOrd="0" presId="urn:microsoft.com/office/officeart/2018/2/layout/IconVerticalSolidList"/>
    <dgm:cxn modelId="{DFE4F059-AA0A-46BE-A7E5-C6BFD0A72916}" type="presParOf" srcId="{EF459B75-8FBD-4816-8156-E0D32CBC4138}" destId="{E5773854-C30C-4397-8E6D-0390CCC887A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D899986-E219-4069-97BA-CBD172D02007}" type="doc">
      <dgm:prSet loTypeId="urn:microsoft.com/office/officeart/2005/8/layout/vList2" loCatId="list" qsTypeId="urn:microsoft.com/office/officeart/2005/8/quickstyle/simple5" qsCatId="simple" csTypeId="urn:microsoft.com/office/officeart/2005/8/colors/accent1_5" csCatId="accent1" phldr="1"/>
      <dgm:spPr/>
      <dgm:t>
        <a:bodyPr/>
        <a:lstStyle/>
        <a:p>
          <a:endParaRPr lang="en-US"/>
        </a:p>
      </dgm:t>
    </dgm:pt>
    <dgm:pt modelId="{7E363D7B-2DC9-4283-A86E-F3F722D5AB75}">
      <dgm:prSet custT="1"/>
      <dgm:spPr/>
      <dgm:t>
        <a:bodyPr/>
        <a:lstStyle/>
        <a:p>
          <a:r>
            <a:rPr lang="nl-NL" sz="2400"/>
            <a:t>Voorkeur landelijke aanpak</a:t>
          </a:r>
          <a:endParaRPr lang="en-US" sz="2400"/>
        </a:p>
      </dgm:t>
    </dgm:pt>
    <dgm:pt modelId="{3B26FF86-0102-4244-8F2C-E8A7CD345115}" type="parTrans" cxnId="{39F6CE30-CDFF-41D9-A10B-59CBC738210C}">
      <dgm:prSet/>
      <dgm:spPr/>
      <dgm:t>
        <a:bodyPr/>
        <a:lstStyle/>
        <a:p>
          <a:endParaRPr lang="en-US" sz="2400"/>
        </a:p>
      </dgm:t>
    </dgm:pt>
    <dgm:pt modelId="{E73CC2FA-A4C5-490B-A565-B117F28DA211}" type="sibTrans" cxnId="{39F6CE30-CDFF-41D9-A10B-59CBC738210C}">
      <dgm:prSet/>
      <dgm:spPr/>
      <dgm:t>
        <a:bodyPr/>
        <a:lstStyle/>
        <a:p>
          <a:endParaRPr lang="en-US" sz="2400"/>
        </a:p>
      </dgm:t>
    </dgm:pt>
    <dgm:pt modelId="{21E4EE1D-74C9-495C-A0E7-960003D22DD5}">
      <dgm:prSet custT="1"/>
      <dgm:spPr/>
      <dgm:t>
        <a:bodyPr/>
        <a:lstStyle/>
        <a:p>
          <a:r>
            <a:rPr lang="nl-NL" sz="2400"/>
            <a:t>Samenhang individuele en collectieve aanpak</a:t>
          </a:r>
          <a:endParaRPr lang="en-US" sz="2400"/>
        </a:p>
      </dgm:t>
    </dgm:pt>
    <dgm:pt modelId="{90C1C73F-4A51-4B3F-81FC-A75350FFABC1}" type="parTrans" cxnId="{4942EFBF-6275-4898-8433-F93C1F5491AE}">
      <dgm:prSet/>
      <dgm:spPr/>
      <dgm:t>
        <a:bodyPr/>
        <a:lstStyle/>
        <a:p>
          <a:endParaRPr lang="en-US" sz="2400"/>
        </a:p>
      </dgm:t>
    </dgm:pt>
    <dgm:pt modelId="{8CDFFCD4-2792-4DEA-BE4A-041E3BB2B469}" type="sibTrans" cxnId="{4942EFBF-6275-4898-8433-F93C1F5491AE}">
      <dgm:prSet/>
      <dgm:spPr/>
      <dgm:t>
        <a:bodyPr/>
        <a:lstStyle/>
        <a:p>
          <a:endParaRPr lang="en-US" sz="2400"/>
        </a:p>
      </dgm:t>
    </dgm:pt>
    <dgm:pt modelId="{5C119F93-B7D6-4D03-85E4-9F0E073A169D}">
      <dgm:prSet custT="1"/>
      <dgm:spPr/>
      <dgm:t>
        <a:bodyPr/>
        <a:lstStyle/>
        <a:p>
          <a:r>
            <a:rPr lang="nl-NL" sz="2400"/>
            <a:t>Vaste cyclus, niet eenmalig</a:t>
          </a:r>
          <a:endParaRPr lang="en-US" sz="2400"/>
        </a:p>
      </dgm:t>
    </dgm:pt>
    <dgm:pt modelId="{C85790A8-E23F-4FC9-A766-4BD56606529F}" type="parTrans" cxnId="{7DA261E7-0831-4A73-9552-8356F34B8B13}">
      <dgm:prSet/>
      <dgm:spPr/>
      <dgm:t>
        <a:bodyPr/>
        <a:lstStyle/>
        <a:p>
          <a:endParaRPr lang="en-US" sz="2400"/>
        </a:p>
      </dgm:t>
    </dgm:pt>
    <dgm:pt modelId="{A86D3B12-04D6-4F05-B413-F3821EDD16BB}" type="sibTrans" cxnId="{7DA261E7-0831-4A73-9552-8356F34B8B13}">
      <dgm:prSet/>
      <dgm:spPr/>
      <dgm:t>
        <a:bodyPr/>
        <a:lstStyle/>
        <a:p>
          <a:endParaRPr lang="en-US" sz="2400"/>
        </a:p>
      </dgm:t>
    </dgm:pt>
    <dgm:pt modelId="{0AC640C4-EFC8-4F4C-A95E-50D9028121D2}">
      <dgm:prSet custT="1"/>
      <dgm:spPr/>
      <dgm:t>
        <a:bodyPr/>
        <a:lstStyle/>
        <a:p>
          <a:r>
            <a:rPr lang="nl-NL" sz="2400"/>
            <a:t>Brede campagne: billboards, bussen, posters, (huis-aan-huis) krant</a:t>
          </a:r>
          <a:endParaRPr lang="en-US" sz="2400"/>
        </a:p>
      </dgm:t>
    </dgm:pt>
    <dgm:pt modelId="{ADD195BF-0A9F-4B93-98E8-8A086DB89790}" type="parTrans" cxnId="{F422CCE0-0958-4B86-BA89-1AA121ABD394}">
      <dgm:prSet/>
      <dgm:spPr/>
      <dgm:t>
        <a:bodyPr/>
        <a:lstStyle/>
        <a:p>
          <a:endParaRPr lang="en-US" sz="2400"/>
        </a:p>
      </dgm:t>
    </dgm:pt>
    <dgm:pt modelId="{4D45B8BF-7235-4403-AD19-CFA83D31433C}" type="sibTrans" cxnId="{F422CCE0-0958-4B86-BA89-1AA121ABD394}">
      <dgm:prSet/>
      <dgm:spPr/>
      <dgm:t>
        <a:bodyPr/>
        <a:lstStyle/>
        <a:p>
          <a:endParaRPr lang="en-US" sz="2400"/>
        </a:p>
      </dgm:t>
    </dgm:pt>
    <dgm:pt modelId="{CEE920A1-59B7-4364-80CC-8B2AFB4B1E57}">
      <dgm:prSet custT="1"/>
      <dgm:spPr/>
      <dgm:t>
        <a:bodyPr/>
        <a:lstStyle/>
        <a:p>
          <a:r>
            <a:rPr lang="nl-NL" sz="2400"/>
            <a:t>Content ontwikkelen voor professionals </a:t>
          </a:r>
          <a:endParaRPr lang="en-US" sz="2400"/>
        </a:p>
      </dgm:t>
    </dgm:pt>
    <dgm:pt modelId="{C881E646-62FB-4460-9EFE-673D3405799B}" type="parTrans" cxnId="{260427E4-2975-4BD6-B0EE-D9EDFDD6F594}">
      <dgm:prSet/>
      <dgm:spPr/>
      <dgm:t>
        <a:bodyPr/>
        <a:lstStyle/>
        <a:p>
          <a:endParaRPr lang="en-US" sz="2400"/>
        </a:p>
      </dgm:t>
    </dgm:pt>
    <dgm:pt modelId="{65A4A685-4230-43A6-A95D-69E0239D58EA}" type="sibTrans" cxnId="{260427E4-2975-4BD6-B0EE-D9EDFDD6F594}">
      <dgm:prSet/>
      <dgm:spPr/>
      <dgm:t>
        <a:bodyPr/>
        <a:lstStyle/>
        <a:p>
          <a:endParaRPr lang="en-US" sz="2400"/>
        </a:p>
      </dgm:t>
    </dgm:pt>
    <dgm:pt modelId="{41FE01BC-4E16-443A-86A6-51CCE9F6F685}">
      <dgm:prSet custT="1"/>
      <dgm:spPr/>
      <dgm:t>
        <a:bodyPr/>
        <a:lstStyle/>
        <a:p>
          <a:r>
            <a:rPr lang="nl-NL" sz="2400"/>
            <a:t>Afkorting ontwikkelen, denk aan MONO – BOB </a:t>
          </a:r>
          <a:endParaRPr lang="en-US" sz="2400"/>
        </a:p>
      </dgm:t>
    </dgm:pt>
    <dgm:pt modelId="{A509218A-8A52-48D5-99BF-BEDD1B0B2BC7}" type="parTrans" cxnId="{FF5F0248-D96B-4CCF-88EC-08646637FEEB}">
      <dgm:prSet/>
      <dgm:spPr/>
      <dgm:t>
        <a:bodyPr/>
        <a:lstStyle/>
        <a:p>
          <a:endParaRPr lang="en-US" sz="2400"/>
        </a:p>
      </dgm:t>
    </dgm:pt>
    <dgm:pt modelId="{6ED61CEE-31F9-4896-9182-582141AEE1EB}" type="sibTrans" cxnId="{FF5F0248-D96B-4CCF-88EC-08646637FEEB}">
      <dgm:prSet/>
      <dgm:spPr/>
      <dgm:t>
        <a:bodyPr/>
        <a:lstStyle/>
        <a:p>
          <a:endParaRPr lang="en-US" sz="2400"/>
        </a:p>
      </dgm:t>
    </dgm:pt>
    <dgm:pt modelId="{74536E86-F205-427A-ACAA-B74342BF0126}" type="pres">
      <dgm:prSet presAssocID="{4D899986-E219-4069-97BA-CBD172D02007}" presName="linear" presStyleCnt="0">
        <dgm:presLayoutVars>
          <dgm:animLvl val="lvl"/>
          <dgm:resizeHandles val="exact"/>
        </dgm:presLayoutVars>
      </dgm:prSet>
      <dgm:spPr/>
    </dgm:pt>
    <dgm:pt modelId="{CD875440-076E-4EAE-8818-9728E2C60ECD}" type="pres">
      <dgm:prSet presAssocID="{7E363D7B-2DC9-4283-A86E-F3F722D5AB75}" presName="parentText" presStyleLbl="node1" presStyleIdx="0" presStyleCnt="6">
        <dgm:presLayoutVars>
          <dgm:chMax val="0"/>
          <dgm:bulletEnabled val="1"/>
        </dgm:presLayoutVars>
      </dgm:prSet>
      <dgm:spPr/>
    </dgm:pt>
    <dgm:pt modelId="{FD1ABD1E-9A18-4F4C-AA16-95BEDD4C17A7}" type="pres">
      <dgm:prSet presAssocID="{E73CC2FA-A4C5-490B-A565-B117F28DA211}" presName="spacer" presStyleCnt="0"/>
      <dgm:spPr/>
    </dgm:pt>
    <dgm:pt modelId="{03F037E8-BDA6-44CF-B55C-1C9ED728E3FB}" type="pres">
      <dgm:prSet presAssocID="{21E4EE1D-74C9-495C-A0E7-960003D22DD5}" presName="parentText" presStyleLbl="node1" presStyleIdx="1" presStyleCnt="6">
        <dgm:presLayoutVars>
          <dgm:chMax val="0"/>
          <dgm:bulletEnabled val="1"/>
        </dgm:presLayoutVars>
      </dgm:prSet>
      <dgm:spPr/>
    </dgm:pt>
    <dgm:pt modelId="{04AF2625-3FB5-4960-9028-76D504471320}" type="pres">
      <dgm:prSet presAssocID="{8CDFFCD4-2792-4DEA-BE4A-041E3BB2B469}" presName="spacer" presStyleCnt="0"/>
      <dgm:spPr/>
    </dgm:pt>
    <dgm:pt modelId="{F9B63E57-899B-4EFA-9273-8C9146EBD070}" type="pres">
      <dgm:prSet presAssocID="{5C119F93-B7D6-4D03-85E4-9F0E073A169D}" presName="parentText" presStyleLbl="node1" presStyleIdx="2" presStyleCnt="6">
        <dgm:presLayoutVars>
          <dgm:chMax val="0"/>
          <dgm:bulletEnabled val="1"/>
        </dgm:presLayoutVars>
      </dgm:prSet>
      <dgm:spPr/>
    </dgm:pt>
    <dgm:pt modelId="{01FB33FC-D58F-4A1C-A46F-74E5182B29FF}" type="pres">
      <dgm:prSet presAssocID="{A86D3B12-04D6-4F05-B413-F3821EDD16BB}" presName="spacer" presStyleCnt="0"/>
      <dgm:spPr/>
    </dgm:pt>
    <dgm:pt modelId="{F653F748-5090-46A1-9CCC-6C1F02A7F6D6}" type="pres">
      <dgm:prSet presAssocID="{0AC640C4-EFC8-4F4C-A95E-50D9028121D2}" presName="parentText" presStyleLbl="node1" presStyleIdx="3" presStyleCnt="6">
        <dgm:presLayoutVars>
          <dgm:chMax val="0"/>
          <dgm:bulletEnabled val="1"/>
        </dgm:presLayoutVars>
      </dgm:prSet>
      <dgm:spPr/>
    </dgm:pt>
    <dgm:pt modelId="{58A336FF-4B9C-45D6-8BA5-65A62C54C0FB}" type="pres">
      <dgm:prSet presAssocID="{4D45B8BF-7235-4403-AD19-CFA83D31433C}" presName="spacer" presStyleCnt="0"/>
      <dgm:spPr/>
    </dgm:pt>
    <dgm:pt modelId="{2C502C19-7D65-4DA4-AEB1-5CCEEC8C2D8D}" type="pres">
      <dgm:prSet presAssocID="{CEE920A1-59B7-4364-80CC-8B2AFB4B1E57}" presName="parentText" presStyleLbl="node1" presStyleIdx="4" presStyleCnt="6">
        <dgm:presLayoutVars>
          <dgm:chMax val="0"/>
          <dgm:bulletEnabled val="1"/>
        </dgm:presLayoutVars>
      </dgm:prSet>
      <dgm:spPr/>
    </dgm:pt>
    <dgm:pt modelId="{4E255AD7-1718-474E-9009-61930D548B88}" type="pres">
      <dgm:prSet presAssocID="{65A4A685-4230-43A6-A95D-69E0239D58EA}" presName="spacer" presStyleCnt="0"/>
      <dgm:spPr/>
    </dgm:pt>
    <dgm:pt modelId="{936E0FF8-D335-41BA-A009-EBDC18BD3D54}" type="pres">
      <dgm:prSet presAssocID="{41FE01BC-4E16-443A-86A6-51CCE9F6F685}" presName="parentText" presStyleLbl="node1" presStyleIdx="5" presStyleCnt="6">
        <dgm:presLayoutVars>
          <dgm:chMax val="0"/>
          <dgm:bulletEnabled val="1"/>
        </dgm:presLayoutVars>
      </dgm:prSet>
      <dgm:spPr/>
    </dgm:pt>
  </dgm:ptLst>
  <dgm:cxnLst>
    <dgm:cxn modelId="{3FA7850B-CAB5-4CE4-80ED-F12CD72B1E14}" type="presOf" srcId="{21E4EE1D-74C9-495C-A0E7-960003D22DD5}" destId="{03F037E8-BDA6-44CF-B55C-1C9ED728E3FB}" srcOrd="0" destOrd="0" presId="urn:microsoft.com/office/officeart/2005/8/layout/vList2"/>
    <dgm:cxn modelId="{D1843412-31A6-4B98-B630-58B364F10109}" type="presOf" srcId="{4D899986-E219-4069-97BA-CBD172D02007}" destId="{74536E86-F205-427A-ACAA-B74342BF0126}" srcOrd="0" destOrd="0" presId="urn:microsoft.com/office/officeart/2005/8/layout/vList2"/>
    <dgm:cxn modelId="{76B71015-D2C5-480A-87A9-9F2D602B0842}" type="presOf" srcId="{41FE01BC-4E16-443A-86A6-51CCE9F6F685}" destId="{936E0FF8-D335-41BA-A009-EBDC18BD3D54}" srcOrd="0" destOrd="0" presId="urn:microsoft.com/office/officeart/2005/8/layout/vList2"/>
    <dgm:cxn modelId="{26855923-416A-440B-993B-B5971CE8646D}" type="presOf" srcId="{7E363D7B-2DC9-4283-A86E-F3F722D5AB75}" destId="{CD875440-076E-4EAE-8818-9728E2C60ECD}" srcOrd="0" destOrd="0" presId="urn:microsoft.com/office/officeart/2005/8/layout/vList2"/>
    <dgm:cxn modelId="{39F6CE30-CDFF-41D9-A10B-59CBC738210C}" srcId="{4D899986-E219-4069-97BA-CBD172D02007}" destId="{7E363D7B-2DC9-4283-A86E-F3F722D5AB75}" srcOrd="0" destOrd="0" parTransId="{3B26FF86-0102-4244-8F2C-E8A7CD345115}" sibTransId="{E73CC2FA-A4C5-490B-A565-B117F28DA211}"/>
    <dgm:cxn modelId="{FF5F0248-D96B-4CCF-88EC-08646637FEEB}" srcId="{4D899986-E219-4069-97BA-CBD172D02007}" destId="{41FE01BC-4E16-443A-86A6-51CCE9F6F685}" srcOrd="5" destOrd="0" parTransId="{A509218A-8A52-48D5-99BF-BEDD1B0B2BC7}" sibTransId="{6ED61CEE-31F9-4896-9182-582141AEE1EB}"/>
    <dgm:cxn modelId="{AF74E75A-D9F7-4B01-84A9-E60C6131FD75}" type="presOf" srcId="{CEE920A1-59B7-4364-80CC-8B2AFB4B1E57}" destId="{2C502C19-7D65-4DA4-AEB1-5CCEEC8C2D8D}" srcOrd="0" destOrd="0" presId="urn:microsoft.com/office/officeart/2005/8/layout/vList2"/>
    <dgm:cxn modelId="{8EAFC3B3-9254-4960-8588-E4CD207DA400}" type="presOf" srcId="{5C119F93-B7D6-4D03-85E4-9F0E073A169D}" destId="{F9B63E57-899B-4EFA-9273-8C9146EBD070}" srcOrd="0" destOrd="0" presId="urn:microsoft.com/office/officeart/2005/8/layout/vList2"/>
    <dgm:cxn modelId="{4942EFBF-6275-4898-8433-F93C1F5491AE}" srcId="{4D899986-E219-4069-97BA-CBD172D02007}" destId="{21E4EE1D-74C9-495C-A0E7-960003D22DD5}" srcOrd="1" destOrd="0" parTransId="{90C1C73F-4A51-4B3F-81FC-A75350FFABC1}" sibTransId="{8CDFFCD4-2792-4DEA-BE4A-041E3BB2B469}"/>
    <dgm:cxn modelId="{3BB659DD-59A5-4611-9F30-25B7349D7C70}" type="presOf" srcId="{0AC640C4-EFC8-4F4C-A95E-50D9028121D2}" destId="{F653F748-5090-46A1-9CCC-6C1F02A7F6D6}" srcOrd="0" destOrd="0" presId="urn:microsoft.com/office/officeart/2005/8/layout/vList2"/>
    <dgm:cxn modelId="{F422CCE0-0958-4B86-BA89-1AA121ABD394}" srcId="{4D899986-E219-4069-97BA-CBD172D02007}" destId="{0AC640C4-EFC8-4F4C-A95E-50D9028121D2}" srcOrd="3" destOrd="0" parTransId="{ADD195BF-0A9F-4B93-98E8-8A086DB89790}" sibTransId="{4D45B8BF-7235-4403-AD19-CFA83D31433C}"/>
    <dgm:cxn modelId="{260427E4-2975-4BD6-B0EE-D9EDFDD6F594}" srcId="{4D899986-E219-4069-97BA-CBD172D02007}" destId="{CEE920A1-59B7-4364-80CC-8B2AFB4B1E57}" srcOrd="4" destOrd="0" parTransId="{C881E646-62FB-4460-9EFE-673D3405799B}" sibTransId="{65A4A685-4230-43A6-A95D-69E0239D58EA}"/>
    <dgm:cxn modelId="{7DA261E7-0831-4A73-9552-8356F34B8B13}" srcId="{4D899986-E219-4069-97BA-CBD172D02007}" destId="{5C119F93-B7D6-4D03-85E4-9F0E073A169D}" srcOrd="2" destOrd="0" parTransId="{C85790A8-E23F-4FC9-A766-4BD56606529F}" sibTransId="{A86D3B12-04D6-4F05-B413-F3821EDD16BB}"/>
    <dgm:cxn modelId="{63A2DE10-3A9F-4178-A1CC-B8864CAB62AE}" type="presParOf" srcId="{74536E86-F205-427A-ACAA-B74342BF0126}" destId="{CD875440-076E-4EAE-8818-9728E2C60ECD}" srcOrd="0" destOrd="0" presId="urn:microsoft.com/office/officeart/2005/8/layout/vList2"/>
    <dgm:cxn modelId="{EE745300-C73C-4EB7-A496-CE7C31F0A3C5}" type="presParOf" srcId="{74536E86-F205-427A-ACAA-B74342BF0126}" destId="{FD1ABD1E-9A18-4F4C-AA16-95BEDD4C17A7}" srcOrd="1" destOrd="0" presId="urn:microsoft.com/office/officeart/2005/8/layout/vList2"/>
    <dgm:cxn modelId="{55FF70B5-621C-44F7-8684-2E70D664ADCA}" type="presParOf" srcId="{74536E86-F205-427A-ACAA-B74342BF0126}" destId="{03F037E8-BDA6-44CF-B55C-1C9ED728E3FB}" srcOrd="2" destOrd="0" presId="urn:microsoft.com/office/officeart/2005/8/layout/vList2"/>
    <dgm:cxn modelId="{88A88F18-9EAB-49F7-8CE2-C997A4C97023}" type="presParOf" srcId="{74536E86-F205-427A-ACAA-B74342BF0126}" destId="{04AF2625-3FB5-4960-9028-76D504471320}" srcOrd="3" destOrd="0" presId="urn:microsoft.com/office/officeart/2005/8/layout/vList2"/>
    <dgm:cxn modelId="{B9BDACB7-82EC-479D-AFF7-2F2E2F85048B}" type="presParOf" srcId="{74536E86-F205-427A-ACAA-B74342BF0126}" destId="{F9B63E57-899B-4EFA-9273-8C9146EBD070}" srcOrd="4" destOrd="0" presId="urn:microsoft.com/office/officeart/2005/8/layout/vList2"/>
    <dgm:cxn modelId="{367E605C-4A2B-469B-819C-D2341B57CD9F}" type="presParOf" srcId="{74536E86-F205-427A-ACAA-B74342BF0126}" destId="{01FB33FC-D58F-4A1C-A46F-74E5182B29FF}" srcOrd="5" destOrd="0" presId="urn:microsoft.com/office/officeart/2005/8/layout/vList2"/>
    <dgm:cxn modelId="{880F28FB-BA4F-436B-81B0-69C5FD723E6B}" type="presParOf" srcId="{74536E86-F205-427A-ACAA-B74342BF0126}" destId="{F653F748-5090-46A1-9CCC-6C1F02A7F6D6}" srcOrd="6" destOrd="0" presId="urn:microsoft.com/office/officeart/2005/8/layout/vList2"/>
    <dgm:cxn modelId="{0A608917-8F29-4E05-9774-D5C5477FAA2E}" type="presParOf" srcId="{74536E86-F205-427A-ACAA-B74342BF0126}" destId="{58A336FF-4B9C-45D6-8BA5-65A62C54C0FB}" srcOrd="7" destOrd="0" presId="urn:microsoft.com/office/officeart/2005/8/layout/vList2"/>
    <dgm:cxn modelId="{790D0382-190E-4A00-96E4-E1F0F62DBBC2}" type="presParOf" srcId="{74536E86-F205-427A-ACAA-B74342BF0126}" destId="{2C502C19-7D65-4DA4-AEB1-5CCEEC8C2D8D}" srcOrd="8" destOrd="0" presId="urn:microsoft.com/office/officeart/2005/8/layout/vList2"/>
    <dgm:cxn modelId="{1A88F646-F5F3-4839-9960-E0445BF1E3BD}" type="presParOf" srcId="{74536E86-F205-427A-ACAA-B74342BF0126}" destId="{4E255AD7-1718-474E-9009-61930D548B88}" srcOrd="9" destOrd="0" presId="urn:microsoft.com/office/officeart/2005/8/layout/vList2"/>
    <dgm:cxn modelId="{4AF169AC-79EB-4CEA-8EE4-802CB01869B5}" type="presParOf" srcId="{74536E86-F205-427A-ACAA-B74342BF0126}" destId="{936E0FF8-D335-41BA-A009-EBDC18BD3D54}"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55CB761-E484-4279-BF3E-DC66E3D4654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D1DE281-5A66-48C5-BA94-8A9CDCA455E8}">
      <dgm:prSet/>
      <dgm:spPr/>
      <dgm:t>
        <a:bodyPr/>
        <a:lstStyle/>
        <a:p>
          <a:r>
            <a:rPr lang="nl-NL"/>
            <a:t>Niet alleen op korte termijn, maar vooral ook lange termijn</a:t>
          </a:r>
          <a:endParaRPr lang="en-US"/>
        </a:p>
      </dgm:t>
    </dgm:pt>
    <dgm:pt modelId="{F09C7338-C66F-4E7E-8504-3EEEC6C2F24D}" type="parTrans" cxnId="{B58A47A0-F66E-4B48-BB99-F8D12E4E5546}">
      <dgm:prSet/>
      <dgm:spPr/>
      <dgm:t>
        <a:bodyPr/>
        <a:lstStyle/>
        <a:p>
          <a:endParaRPr lang="en-US"/>
        </a:p>
      </dgm:t>
    </dgm:pt>
    <dgm:pt modelId="{A749AA43-0ED8-4880-8653-A192643677EF}" type="sibTrans" cxnId="{B58A47A0-F66E-4B48-BB99-F8D12E4E5546}">
      <dgm:prSet/>
      <dgm:spPr/>
      <dgm:t>
        <a:bodyPr/>
        <a:lstStyle/>
        <a:p>
          <a:endParaRPr lang="en-US"/>
        </a:p>
      </dgm:t>
    </dgm:pt>
    <dgm:pt modelId="{2341B327-A231-44E7-9E7C-B0BBB6391526}">
      <dgm:prSet/>
      <dgm:spPr/>
      <dgm:t>
        <a:bodyPr/>
        <a:lstStyle/>
        <a:p>
          <a:r>
            <a:rPr lang="nl-NL"/>
            <a:t>Voldoende borging en financiering </a:t>
          </a:r>
          <a:endParaRPr lang="en-US"/>
        </a:p>
      </dgm:t>
    </dgm:pt>
    <dgm:pt modelId="{CACAF843-5F1D-4A12-BCA9-B5ACA2C59C81}" type="parTrans" cxnId="{9BCDBAF0-9F6A-4F09-A99B-DC342D3512E6}">
      <dgm:prSet/>
      <dgm:spPr/>
      <dgm:t>
        <a:bodyPr/>
        <a:lstStyle/>
        <a:p>
          <a:endParaRPr lang="en-US"/>
        </a:p>
      </dgm:t>
    </dgm:pt>
    <dgm:pt modelId="{E43E2010-AF00-40A9-AD64-3FF8A1B7E56B}" type="sibTrans" cxnId="{9BCDBAF0-9F6A-4F09-A99B-DC342D3512E6}">
      <dgm:prSet/>
      <dgm:spPr/>
      <dgm:t>
        <a:bodyPr/>
        <a:lstStyle/>
        <a:p>
          <a:endParaRPr lang="en-US"/>
        </a:p>
      </dgm:t>
    </dgm:pt>
    <dgm:pt modelId="{9BC89425-CF14-4738-A807-F61BC21A2CA4}">
      <dgm:prSet/>
      <dgm:spPr/>
      <dgm:t>
        <a:bodyPr/>
        <a:lstStyle/>
        <a:p>
          <a:r>
            <a:rPr lang="nl-NL"/>
            <a:t>Acteren op verschillende niveaus noodzakelijk: lokaal, regionaal en landelijk</a:t>
          </a:r>
          <a:endParaRPr lang="en-US"/>
        </a:p>
      </dgm:t>
    </dgm:pt>
    <dgm:pt modelId="{4572D494-C4FD-4612-8418-A60A52BB2A1D}" type="parTrans" cxnId="{274CE75F-FEF6-45FF-B5C1-426DC51918B9}">
      <dgm:prSet/>
      <dgm:spPr/>
      <dgm:t>
        <a:bodyPr/>
        <a:lstStyle/>
        <a:p>
          <a:endParaRPr lang="en-US"/>
        </a:p>
      </dgm:t>
    </dgm:pt>
    <dgm:pt modelId="{5BAE89C9-B532-411F-A0BA-0EBE24490915}" type="sibTrans" cxnId="{274CE75F-FEF6-45FF-B5C1-426DC51918B9}">
      <dgm:prSet/>
      <dgm:spPr/>
      <dgm:t>
        <a:bodyPr/>
        <a:lstStyle/>
        <a:p>
          <a:endParaRPr lang="en-US"/>
        </a:p>
      </dgm:t>
    </dgm:pt>
    <dgm:pt modelId="{B557AFB9-17D6-4B5E-92D5-68701971175F}" type="pres">
      <dgm:prSet presAssocID="{C55CB761-E484-4279-BF3E-DC66E3D46548}" presName="root" presStyleCnt="0">
        <dgm:presLayoutVars>
          <dgm:dir/>
          <dgm:resizeHandles val="exact"/>
        </dgm:presLayoutVars>
      </dgm:prSet>
      <dgm:spPr/>
    </dgm:pt>
    <dgm:pt modelId="{A1821547-E4FA-4268-995A-DFD3CA4B1AED}" type="pres">
      <dgm:prSet presAssocID="{7D1DE281-5A66-48C5-BA94-8A9CDCA455E8}" presName="compNode" presStyleCnt="0"/>
      <dgm:spPr/>
    </dgm:pt>
    <dgm:pt modelId="{9D3D54E6-A017-47DA-9D83-A790877230FC}" type="pres">
      <dgm:prSet presAssocID="{7D1DE281-5A66-48C5-BA94-8A9CDCA455E8}" presName="bgRect" presStyleLbl="bgShp" presStyleIdx="0" presStyleCnt="3"/>
      <dgm:spPr/>
    </dgm:pt>
    <dgm:pt modelId="{F81E1216-AEE7-49EF-B6AF-0BF729F4AA9E}" type="pres">
      <dgm:prSet presAssocID="{7D1DE281-5A66-48C5-BA94-8A9CDCA455E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8FD03C76-399D-4238-98A3-43CBEFB18B34}" type="pres">
      <dgm:prSet presAssocID="{7D1DE281-5A66-48C5-BA94-8A9CDCA455E8}" presName="spaceRect" presStyleCnt="0"/>
      <dgm:spPr/>
    </dgm:pt>
    <dgm:pt modelId="{B5875A6B-58B8-439A-B70C-3DA0F1CF5A97}" type="pres">
      <dgm:prSet presAssocID="{7D1DE281-5A66-48C5-BA94-8A9CDCA455E8}" presName="parTx" presStyleLbl="revTx" presStyleIdx="0" presStyleCnt="3">
        <dgm:presLayoutVars>
          <dgm:chMax val="0"/>
          <dgm:chPref val="0"/>
        </dgm:presLayoutVars>
      </dgm:prSet>
      <dgm:spPr/>
    </dgm:pt>
    <dgm:pt modelId="{00ED84E6-2729-497B-8B06-6CB3E8910642}" type="pres">
      <dgm:prSet presAssocID="{A749AA43-0ED8-4880-8653-A192643677EF}" presName="sibTrans" presStyleCnt="0"/>
      <dgm:spPr/>
    </dgm:pt>
    <dgm:pt modelId="{FCAD73DC-96A8-4993-9A00-9348E6D53083}" type="pres">
      <dgm:prSet presAssocID="{2341B327-A231-44E7-9E7C-B0BBB6391526}" presName="compNode" presStyleCnt="0"/>
      <dgm:spPr/>
    </dgm:pt>
    <dgm:pt modelId="{D2371A89-08EA-48E8-9C52-88F012446374}" type="pres">
      <dgm:prSet presAssocID="{2341B327-A231-44E7-9E7C-B0BBB6391526}" presName="bgRect" presStyleLbl="bgShp" presStyleIdx="1" presStyleCnt="3" custLinFactNeighborX="51" custLinFactNeighborY="-2213"/>
      <dgm:spPr>
        <a:solidFill>
          <a:schemeClr val="accent1"/>
        </a:solidFill>
      </dgm:spPr>
    </dgm:pt>
    <dgm:pt modelId="{8F67D2B3-38C9-418B-8289-6DA18972D06E}" type="pres">
      <dgm:prSet presAssocID="{2341B327-A231-44E7-9E7C-B0BBB63915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ld"/>
        </a:ext>
      </dgm:extLst>
    </dgm:pt>
    <dgm:pt modelId="{A92A3916-1346-45DB-A652-8A8C32B43FFE}" type="pres">
      <dgm:prSet presAssocID="{2341B327-A231-44E7-9E7C-B0BBB6391526}" presName="spaceRect" presStyleCnt="0"/>
      <dgm:spPr/>
    </dgm:pt>
    <dgm:pt modelId="{CDCD7573-9D53-4326-9630-DAE10C9E38B5}" type="pres">
      <dgm:prSet presAssocID="{2341B327-A231-44E7-9E7C-B0BBB6391526}" presName="parTx" presStyleLbl="revTx" presStyleIdx="1" presStyleCnt="3">
        <dgm:presLayoutVars>
          <dgm:chMax val="0"/>
          <dgm:chPref val="0"/>
        </dgm:presLayoutVars>
      </dgm:prSet>
      <dgm:spPr/>
    </dgm:pt>
    <dgm:pt modelId="{E0A40C92-DBCB-4E83-92AF-0C600572C0CD}" type="pres">
      <dgm:prSet presAssocID="{E43E2010-AF00-40A9-AD64-3FF8A1B7E56B}" presName="sibTrans" presStyleCnt="0"/>
      <dgm:spPr/>
    </dgm:pt>
    <dgm:pt modelId="{A784AD89-221D-420F-90C9-766AAD1409A8}" type="pres">
      <dgm:prSet presAssocID="{9BC89425-CF14-4738-A807-F61BC21A2CA4}" presName="compNode" presStyleCnt="0"/>
      <dgm:spPr/>
    </dgm:pt>
    <dgm:pt modelId="{D5CC3855-A871-40CF-9275-A6C06E535720}" type="pres">
      <dgm:prSet presAssocID="{9BC89425-CF14-4738-A807-F61BC21A2CA4}" presName="bgRect" presStyleLbl="bgShp" presStyleIdx="2" presStyleCnt="3"/>
      <dgm:spPr>
        <a:solidFill>
          <a:schemeClr val="accent3"/>
        </a:solidFill>
      </dgm:spPr>
    </dgm:pt>
    <dgm:pt modelId="{1D956B34-4741-4C03-9B9D-1EA404F82216}" type="pres">
      <dgm:prSet presAssocID="{9BC89425-CF14-4738-A807-F61BC21A2C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ërarchie"/>
        </a:ext>
      </dgm:extLst>
    </dgm:pt>
    <dgm:pt modelId="{F592339C-9956-4D55-B0D4-8E94498DA6A6}" type="pres">
      <dgm:prSet presAssocID="{9BC89425-CF14-4738-A807-F61BC21A2CA4}" presName="spaceRect" presStyleCnt="0"/>
      <dgm:spPr/>
    </dgm:pt>
    <dgm:pt modelId="{4BC8ED7A-4DD4-4727-98FF-9E4B6E13FBBE}" type="pres">
      <dgm:prSet presAssocID="{9BC89425-CF14-4738-A807-F61BC21A2CA4}" presName="parTx" presStyleLbl="revTx" presStyleIdx="2" presStyleCnt="3">
        <dgm:presLayoutVars>
          <dgm:chMax val="0"/>
          <dgm:chPref val="0"/>
        </dgm:presLayoutVars>
      </dgm:prSet>
      <dgm:spPr/>
    </dgm:pt>
  </dgm:ptLst>
  <dgm:cxnLst>
    <dgm:cxn modelId="{274CE75F-FEF6-45FF-B5C1-426DC51918B9}" srcId="{C55CB761-E484-4279-BF3E-DC66E3D46548}" destId="{9BC89425-CF14-4738-A807-F61BC21A2CA4}" srcOrd="2" destOrd="0" parTransId="{4572D494-C4FD-4612-8418-A60A52BB2A1D}" sibTransId="{5BAE89C9-B532-411F-A0BA-0EBE24490915}"/>
    <dgm:cxn modelId="{96FCBC62-2A92-4720-B11E-35D161E70638}" type="presOf" srcId="{2341B327-A231-44E7-9E7C-B0BBB6391526}" destId="{CDCD7573-9D53-4326-9630-DAE10C9E38B5}" srcOrd="0" destOrd="0" presId="urn:microsoft.com/office/officeart/2018/2/layout/IconVerticalSolidList"/>
    <dgm:cxn modelId="{F09FC647-10DA-4F7A-BDAC-B9C33EA1FDBC}" type="presOf" srcId="{7D1DE281-5A66-48C5-BA94-8A9CDCA455E8}" destId="{B5875A6B-58B8-439A-B70C-3DA0F1CF5A97}" srcOrd="0" destOrd="0" presId="urn:microsoft.com/office/officeart/2018/2/layout/IconVerticalSolidList"/>
    <dgm:cxn modelId="{5AF6558E-CCC8-4A4B-8DE1-8C74E5B4A46A}" type="presOf" srcId="{9BC89425-CF14-4738-A807-F61BC21A2CA4}" destId="{4BC8ED7A-4DD4-4727-98FF-9E4B6E13FBBE}" srcOrd="0" destOrd="0" presId="urn:microsoft.com/office/officeart/2018/2/layout/IconVerticalSolidList"/>
    <dgm:cxn modelId="{B58A47A0-F66E-4B48-BB99-F8D12E4E5546}" srcId="{C55CB761-E484-4279-BF3E-DC66E3D46548}" destId="{7D1DE281-5A66-48C5-BA94-8A9CDCA455E8}" srcOrd="0" destOrd="0" parTransId="{F09C7338-C66F-4E7E-8504-3EEEC6C2F24D}" sibTransId="{A749AA43-0ED8-4880-8653-A192643677EF}"/>
    <dgm:cxn modelId="{EE20E9C1-A503-4EAC-9C3E-B213996B0823}" type="presOf" srcId="{C55CB761-E484-4279-BF3E-DC66E3D46548}" destId="{B557AFB9-17D6-4B5E-92D5-68701971175F}" srcOrd="0" destOrd="0" presId="urn:microsoft.com/office/officeart/2018/2/layout/IconVerticalSolidList"/>
    <dgm:cxn modelId="{9BCDBAF0-9F6A-4F09-A99B-DC342D3512E6}" srcId="{C55CB761-E484-4279-BF3E-DC66E3D46548}" destId="{2341B327-A231-44E7-9E7C-B0BBB6391526}" srcOrd="1" destOrd="0" parTransId="{CACAF843-5F1D-4A12-BCA9-B5ACA2C59C81}" sibTransId="{E43E2010-AF00-40A9-AD64-3FF8A1B7E56B}"/>
    <dgm:cxn modelId="{903AE4D0-1A4A-42E9-B06C-1BCB2D23E0E1}" type="presParOf" srcId="{B557AFB9-17D6-4B5E-92D5-68701971175F}" destId="{A1821547-E4FA-4268-995A-DFD3CA4B1AED}" srcOrd="0" destOrd="0" presId="urn:microsoft.com/office/officeart/2018/2/layout/IconVerticalSolidList"/>
    <dgm:cxn modelId="{3BA6D00D-3E6A-47B3-8EF3-C5A2AF99AC26}" type="presParOf" srcId="{A1821547-E4FA-4268-995A-DFD3CA4B1AED}" destId="{9D3D54E6-A017-47DA-9D83-A790877230FC}" srcOrd="0" destOrd="0" presId="urn:microsoft.com/office/officeart/2018/2/layout/IconVerticalSolidList"/>
    <dgm:cxn modelId="{BBED9518-C01E-4CF6-A996-C127AD458B43}" type="presParOf" srcId="{A1821547-E4FA-4268-995A-DFD3CA4B1AED}" destId="{F81E1216-AEE7-49EF-B6AF-0BF729F4AA9E}" srcOrd="1" destOrd="0" presId="urn:microsoft.com/office/officeart/2018/2/layout/IconVerticalSolidList"/>
    <dgm:cxn modelId="{70CC983A-B50F-49EA-B355-4BB352FDFB7A}" type="presParOf" srcId="{A1821547-E4FA-4268-995A-DFD3CA4B1AED}" destId="{8FD03C76-399D-4238-98A3-43CBEFB18B34}" srcOrd="2" destOrd="0" presId="urn:microsoft.com/office/officeart/2018/2/layout/IconVerticalSolidList"/>
    <dgm:cxn modelId="{9A040BA8-C11F-47AE-9C72-D86E2CE3A3B1}" type="presParOf" srcId="{A1821547-E4FA-4268-995A-DFD3CA4B1AED}" destId="{B5875A6B-58B8-439A-B70C-3DA0F1CF5A97}" srcOrd="3" destOrd="0" presId="urn:microsoft.com/office/officeart/2018/2/layout/IconVerticalSolidList"/>
    <dgm:cxn modelId="{8FFA3FA4-14F0-4C17-B75B-8D192E381212}" type="presParOf" srcId="{B557AFB9-17D6-4B5E-92D5-68701971175F}" destId="{00ED84E6-2729-497B-8B06-6CB3E8910642}" srcOrd="1" destOrd="0" presId="urn:microsoft.com/office/officeart/2018/2/layout/IconVerticalSolidList"/>
    <dgm:cxn modelId="{99999147-3894-4366-B2D9-B296FC5574E9}" type="presParOf" srcId="{B557AFB9-17D6-4B5E-92D5-68701971175F}" destId="{FCAD73DC-96A8-4993-9A00-9348E6D53083}" srcOrd="2" destOrd="0" presId="urn:microsoft.com/office/officeart/2018/2/layout/IconVerticalSolidList"/>
    <dgm:cxn modelId="{D17C8BE4-76F5-4DEB-81BB-2961D56732A9}" type="presParOf" srcId="{FCAD73DC-96A8-4993-9A00-9348E6D53083}" destId="{D2371A89-08EA-48E8-9C52-88F012446374}" srcOrd="0" destOrd="0" presId="urn:microsoft.com/office/officeart/2018/2/layout/IconVerticalSolidList"/>
    <dgm:cxn modelId="{2912C716-3749-4EF9-98E0-B4B2E76A0E1B}" type="presParOf" srcId="{FCAD73DC-96A8-4993-9A00-9348E6D53083}" destId="{8F67D2B3-38C9-418B-8289-6DA18972D06E}" srcOrd="1" destOrd="0" presId="urn:microsoft.com/office/officeart/2018/2/layout/IconVerticalSolidList"/>
    <dgm:cxn modelId="{1278F067-DEEE-48AE-96A1-7049D749F5F8}" type="presParOf" srcId="{FCAD73DC-96A8-4993-9A00-9348E6D53083}" destId="{A92A3916-1346-45DB-A652-8A8C32B43FFE}" srcOrd="2" destOrd="0" presId="urn:microsoft.com/office/officeart/2018/2/layout/IconVerticalSolidList"/>
    <dgm:cxn modelId="{704632C7-EC56-4CBD-B49A-79C9C99FF02F}" type="presParOf" srcId="{FCAD73DC-96A8-4993-9A00-9348E6D53083}" destId="{CDCD7573-9D53-4326-9630-DAE10C9E38B5}" srcOrd="3" destOrd="0" presId="urn:microsoft.com/office/officeart/2018/2/layout/IconVerticalSolidList"/>
    <dgm:cxn modelId="{55DFB8FB-9206-44C6-B925-5CA3C670D0BF}" type="presParOf" srcId="{B557AFB9-17D6-4B5E-92D5-68701971175F}" destId="{E0A40C92-DBCB-4E83-92AF-0C600572C0CD}" srcOrd="3" destOrd="0" presId="urn:microsoft.com/office/officeart/2018/2/layout/IconVerticalSolidList"/>
    <dgm:cxn modelId="{588BFB16-6A38-40C7-808D-80B955D60824}" type="presParOf" srcId="{B557AFB9-17D6-4B5E-92D5-68701971175F}" destId="{A784AD89-221D-420F-90C9-766AAD1409A8}" srcOrd="4" destOrd="0" presId="urn:microsoft.com/office/officeart/2018/2/layout/IconVerticalSolidList"/>
    <dgm:cxn modelId="{96509560-72A3-4C10-97A6-F2DD72B0539B}" type="presParOf" srcId="{A784AD89-221D-420F-90C9-766AAD1409A8}" destId="{D5CC3855-A871-40CF-9275-A6C06E535720}" srcOrd="0" destOrd="0" presId="urn:microsoft.com/office/officeart/2018/2/layout/IconVerticalSolidList"/>
    <dgm:cxn modelId="{49B44873-0698-434C-AAC0-D99269135C3C}" type="presParOf" srcId="{A784AD89-221D-420F-90C9-766AAD1409A8}" destId="{1D956B34-4741-4C03-9B9D-1EA404F82216}" srcOrd="1" destOrd="0" presId="urn:microsoft.com/office/officeart/2018/2/layout/IconVerticalSolidList"/>
    <dgm:cxn modelId="{0AF90D5F-73CD-4864-AC64-6FBB6922A6DB}" type="presParOf" srcId="{A784AD89-221D-420F-90C9-766AAD1409A8}" destId="{F592339C-9956-4D55-B0D4-8E94498DA6A6}" srcOrd="2" destOrd="0" presId="urn:microsoft.com/office/officeart/2018/2/layout/IconVerticalSolidList"/>
    <dgm:cxn modelId="{78DABE90-D38F-4EDD-A31A-513CDFC348C6}" type="presParOf" srcId="{A784AD89-221D-420F-90C9-766AAD1409A8}" destId="{4BC8ED7A-4DD4-4727-98FF-9E4B6E13FBB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2A1F341-744C-4787-BF25-3D65382574F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BEC5B97-009E-4834-B8C3-CE1852F6500B}">
      <dgm:prSet/>
      <dgm:spPr/>
      <dgm:t>
        <a:bodyPr/>
        <a:lstStyle/>
        <a:p>
          <a:r>
            <a:rPr lang="nl-NL"/>
            <a:t>Stoppen met de pil en zwanger worden</a:t>
          </a:r>
          <a:endParaRPr lang="en-US"/>
        </a:p>
      </dgm:t>
    </dgm:pt>
    <dgm:pt modelId="{24C32EF5-D022-4B14-9DD9-4F8A4F5B2818}" type="parTrans" cxnId="{DC5F0FCA-62A1-43F6-87E0-7C83128E7134}">
      <dgm:prSet/>
      <dgm:spPr/>
      <dgm:t>
        <a:bodyPr/>
        <a:lstStyle/>
        <a:p>
          <a:endParaRPr lang="en-US"/>
        </a:p>
      </dgm:t>
    </dgm:pt>
    <dgm:pt modelId="{29DD1691-2571-46F4-B33E-39FFC5F7024B}" type="sibTrans" cxnId="{DC5F0FCA-62A1-43F6-87E0-7C83128E7134}">
      <dgm:prSet/>
      <dgm:spPr/>
      <dgm:t>
        <a:bodyPr/>
        <a:lstStyle/>
        <a:p>
          <a:endParaRPr lang="en-US"/>
        </a:p>
      </dgm:t>
    </dgm:pt>
    <dgm:pt modelId="{6BB456A0-AA99-4830-BF0E-71EF4516D292}">
      <dgm:prSet/>
      <dgm:spPr>
        <a:solidFill>
          <a:schemeClr val="accent1"/>
        </a:solidFill>
      </dgm:spPr>
      <dgm:t>
        <a:bodyPr/>
        <a:lstStyle/>
        <a:p>
          <a:r>
            <a:rPr lang="nl-NL"/>
            <a:t>Onderwijsprogramma ‘Wel Niet Zwanger’. </a:t>
          </a:r>
          <a:endParaRPr lang="en-US"/>
        </a:p>
      </dgm:t>
    </dgm:pt>
    <dgm:pt modelId="{F16ED07C-9659-4A56-B5A7-224365D4D5A7}" type="parTrans" cxnId="{DB7C499A-1E7D-40C2-B2EA-47D455B81966}">
      <dgm:prSet/>
      <dgm:spPr/>
      <dgm:t>
        <a:bodyPr/>
        <a:lstStyle/>
        <a:p>
          <a:endParaRPr lang="en-US"/>
        </a:p>
      </dgm:t>
    </dgm:pt>
    <dgm:pt modelId="{4C317601-9467-4FA4-B707-F3E8615644EB}" type="sibTrans" cxnId="{DB7C499A-1E7D-40C2-B2EA-47D455B81966}">
      <dgm:prSet/>
      <dgm:spPr/>
      <dgm:t>
        <a:bodyPr/>
        <a:lstStyle/>
        <a:p>
          <a:endParaRPr lang="en-US"/>
        </a:p>
      </dgm:t>
    </dgm:pt>
    <dgm:pt modelId="{9C7C642C-EDB6-40E9-AA43-C5CF2F65DD35}">
      <dgm:prSet/>
      <dgm:spPr>
        <a:solidFill>
          <a:schemeClr val="accent3"/>
        </a:solidFill>
      </dgm:spPr>
      <dgm:t>
        <a:bodyPr/>
        <a:lstStyle/>
        <a:p>
          <a:r>
            <a:rPr lang="en-US"/>
            <a:t>Goede </a:t>
          </a:r>
          <a:r>
            <a:rPr lang="en-US" err="1"/>
            <a:t>leefstijl</a:t>
          </a:r>
          <a:r>
            <a:rPr lang="en-US"/>
            <a:t> </a:t>
          </a:r>
          <a:r>
            <a:rPr lang="en-US" err="1"/>
            <a:t>voor</a:t>
          </a:r>
          <a:r>
            <a:rPr lang="en-US"/>
            <a:t> </a:t>
          </a:r>
          <a:r>
            <a:rPr lang="en-US" err="1"/>
            <a:t>zwangerschap</a:t>
          </a:r>
          <a:r>
            <a:rPr lang="en-US"/>
            <a:t> </a:t>
          </a:r>
          <a:r>
            <a:rPr lang="en-US" err="1"/>
            <a:t>maakt</a:t>
          </a:r>
          <a:r>
            <a:rPr lang="en-US"/>
            <a:t> 2 </a:t>
          </a:r>
          <a:r>
            <a:rPr lang="en-US" err="1"/>
            <a:t>generaties</a:t>
          </a:r>
          <a:r>
            <a:rPr lang="en-US"/>
            <a:t> </a:t>
          </a:r>
          <a:r>
            <a:rPr lang="en-US" err="1"/>
            <a:t>gezonder</a:t>
          </a:r>
          <a:endParaRPr lang="en-US"/>
        </a:p>
      </dgm:t>
    </dgm:pt>
    <dgm:pt modelId="{58C2ECEE-0C12-4C47-B611-08E77AE22A28}" type="parTrans" cxnId="{3AC3A6FB-F65C-4950-BB11-D57C9DDABDBF}">
      <dgm:prSet/>
      <dgm:spPr/>
      <dgm:t>
        <a:bodyPr/>
        <a:lstStyle/>
        <a:p>
          <a:endParaRPr lang="en-US"/>
        </a:p>
      </dgm:t>
    </dgm:pt>
    <dgm:pt modelId="{8E8741BA-1333-4DAE-9F27-9BC62E3826FC}" type="sibTrans" cxnId="{3AC3A6FB-F65C-4950-BB11-D57C9DDABDBF}">
      <dgm:prSet/>
      <dgm:spPr/>
      <dgm:t>
        <a:bodyPr/>
        <a:lstStyle/>
        <a:p>
          <a:endParaRPr lang="en-US"/>
        </a:p>
      </dgm:t>
    </dgm:pt>
    <dgm:pt modelId="{C395D4F5-AEF4-4481-9AE3-517CAFBED38A}" type="pres">
      <dgm:prSet presAssocID="{E2A1F341-744C-4787-BF25-3D65382574F7}" presName="linear" presStyleCnt="0">
        <dgm:presLayoutVars>
          <dgm:animLvl val="lvl"/>
          <dgm:resizeHandles val="exact"/>
        </dgm:presLayoutVars>
      </dgm:prSet>
      <dgm:spPr/>
    </dgm:pt>
    <dgm:pt modelId="{18E8F96A-633F-42AF-BF3F-04A8430C7F4E}" type="pres">
      <dgm:prSet presAssocID="{7BEC5B97-009E-4834-B8C3-CE1852F6500B}" presName="parentText" presStyleLbl="node1" presStyleIdx="0" presStyleCnt="3">
        <dgm:presLayoutVars>
          <dgm:chMax val="0"/>
          <dgm:bulletEnabled val="1"/>
        </dgm:presLayoutVars>
      </dgm:prSet>
      <dgm:spPr/>
    </dgm:pt>
    <dgm:pt modelId="{F5DDC589-3E5C-454C-B13B-1C0EBB167E37}" type="pres">
      <dgm:prSet presAssocID="{29DD1691-2571-46F4-B33E-39FFC5F7024B}" presName="spacer" presStyleCnt="0"/>
      <dgm:spPr/>
    </dgm:pt>
    <dgm:pt modelId="{AB9AC627-B096-4399-B3AC-CBACD397A73A}" type="pres">
      <dgm:prSet presAssocID="{6BB456A0-AA99-4830-BF0E-71EF4516D292}" presName="parentText" presStyleLbl="node1" presStyleIdx="1" presStyleCnt="3">
        <dgm:presLayoutVars>
          <dgm:chMax val="0"/>
          <dgm:bulletEnabled val="1"/>
        </dgm:presLayoutVars>
      </dgm:prSet>
      <dgm:spPr/>
    </dgm:pt>
    <dgm:pt modelId="{2E22AC9F-04B4-4951-9BDB-9507418DF12C}" type="pres">
      <dgm:prSet presAssocID="{4C317601-9467-4FA4-B707-F3E8615644EB}" presName="spacer" presStyleCnt="0"/>
      <dgm:spPr/>
    </dgm:pt>
    <dgm:pt modelId="{4B21ABAA-1EA6-4A06-9BA9-4A1C7F272607}" type="pres">
      <dgm:prSet presAssocID="{9C7C642C-EDB6-40E9-AA43-C5CF2F65DD35}" presName="parentText" presStyleLbl="node1" presStyleIdx="2" presStyleCnt="3">
        <dgm:presLayoutVars>
          <dgm:chMax val="0"/>
          <dgm:bulletEnabled val="1"/>
        </dgm:presLayoutVars>
      </dgm:prSet>
      <dgm:spPr/>
    </dgm:pt>
  </dgm:ptLst>
  <dgm:cxnLst>
    <dgm:cxn modelId="{8DE53602-D5C7-463C-8F97-D13E12D90371}" type="presOf" srcId="{6BB456A0-AA99-4830-BF0E-71EF4516D292}" destId="{AB9AC627-B096-4399-B3AC-CBACD397A73A}" srcOrd="0" destOrd="0" presId="urn:microsoft.com/office/officeart/2005/8/layout/vList2"/>
    <dgm:cxn modelId="{E5184A61-0731-4824-B50F-8AF193630A1A}" type="presOf" srcId="{7BEC5B97-009E-4834-B8C3-CE1852F6500B}" destId="{18E8F96A-633F-42AF-BF3F-04A8430C7F4E}" srcOrd="0" destOrd="0" presId="urn:microsoft.com/office/officeart/2005/8/layout/vList2"/>
    <dgm:cxn modelId="{DB7C499A-1E7D-40C2-B2EA-47D455B81966}" srcId="{E2A1F341-744C-4787-BF25-3D65382574F7}" destId="{6BB456A0-AA99-4830-BF0E-71EF4516D292}" srcOrd="1" destOrd="0" parTransId="{F16ED07C-9659-4A56-B5A7-224365D4D5A7}" sibTransId="{4C317601-9467-4FA4-B707-F3E8615644EB}"/>
    <dgm:cxn modelId="{6BC976B3-F142-40C8-901A-5F9ADEF95D92}" type="presOf" srcId="{E2A1F341-744C-4787-BF25-3D65382574F7}" destId="{C395D4F5-AEF4-4481-9AE3-517CAFBED38A}" srcOrd="0" destOrd="0" presId="urn:microsoft.com/office/officeart/2005/8/layout/vList2"/>
    <dgm:cxn modelId="{DC5F0FCA-62A1-43F6-87E0-7C83128E7134}" srcId="{E2A1F341-744C-4787-BF25-3D65382574F7}" destId="{7BEC5B97-009E-4834-B8C3-CE1852F6500B}" srcOrd="0" destOrd="0" parTransId="{24C32EF5-D022-4B14-9DD9-4F8A4F5B2818}" sibTransId="{29DD1691-2571-46F4-B33E-39FFC5F7024B}"/>
    <dgm:cxn modelId="{698386F5-9B51-4975-9BB8-55BDA9A1DF4C}" type="presOf" srcId="{9C7C642C-EDB6-40E9-AA43-C5CF2F65DD35}" destId="{4B21ABAA-1EA6-4A06-9BA9-4A1C7F272607}" srcOrd="0" destOrd="0" presId="urn:microsoft.com/office/officeart/2005/8/layout/vList2"/>
    <dgm:cxn modelId="{3AC3A6FB-F65C-4950-BB11-D57C9DDABDBF}" srcId="{E2A1F341-744C-4787-BF25-3D65382574F7}" destId="{9C7C642C-EDB6-40E9-AA43-C5CF2F65DD35}" srcOrd="2" destOrd="0" parTransId="{58C2ECEE-0C12-4C47-B611-08E77AE22A28}" sibTransId="{8E8741BA-1333-4DAE-9F27-9BC62E3826FC}"/>
    <dgm:cxn modelId="{9C99DFC0-BC46-47C4-A880-227B662AE4C0}" type="presParOf" srcId="{C395D4F5-AEF4-4481-9AE3-517CAFBED38A}" destId="{18E8F96A-633F-42AF-BF3F-04A8430C7F4E}" srcOrd="0" destOrd="0" presId="urn:microsoft.com/office/officeart/2005/8/layout/vList2"/>
    <dgm:cxn modelId="{F6B6FD0F-9CCE-4418-A117-EAF22AD387B1}" type="presParOf" srcId="{C395D4F5-AEF4-4481-9AE3-517CAFBED38A}" destId="{F5DDC589-3E5C-454C-B13B-1C0EBB167E37}" srcOrd="1" destOrd="0" presId="urn:microsoft.com/office/officeart/2005/8/layout/vList2"/>
    <dgm:cxn modelId="{1998D4F1-A226-40E6-BF8E-D4EFFFAC5C29}" type="presParOf" srcId="{C395D4F5-AEF4-4481-9AE3-517CAFBED38A}" destId="{AB9AC627-B096-4399-B3AC-CBACD397A73A}" srcOrd="2" destOrd="0" presId="urn:microsoft.com/office/officeart/2005/8/layout/vList2"/>
    <dgm:cxn modelId="{AA771497-3A87-4792-84F9-86519EC7AF0E}" type="presParOf" srcId="{C395D4F5-AEF4-4481-9AE3-517CAFBED38A}" destId="{2E22AC9F-04B4-4951-9BDB-9507418DF12C}" srcOrd="3" destOrd="0" presId="urn:microsoft.com/office/officeart/2005/8/layout/vList2"/>
    <dgm:cxn modelId="{6408D7D2-734F-4514-9535-E1F6B4BCFAF2}" type="presParOf" srcId="{C395D4F5-AEF4-4481-9AE3-517CAFBED38A}" destId="{4B21ABAA-1EA6-4A06-9BA9-4A1C7F27260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ED18F73-E6C6-4B17-BFA9-78EC02E0220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F317145-07AD-4CAA-858B-4BBB28E419A7}">
      <dgm:prSet/>
      <dgm:spPr/>
      <dgm:t>
        <a:bodyPr/>
        <a:lstStyle/>
        <a:p>
          <a:r>
            <a:rPr lang="nl-NL"/>
            <a:t>Om tafel met gemeente Dordrecht en de kernpartners </a:t>
          </a:r>
          <a:endParaRPr lang="en-US"/>
        </a:p>
      </dgm:t>
    </dgm:pt>
    <dgm:pt modelId="{2026283F-4ECE-484B-8C8F-362AE0BA19CC}" type="parTrans" cxnId="{FAA49259-2DD3-4878-BB73-37762F0C59DE}">
      <dgm:prSet/>
      <dgm:spPr/>
      <dgm:t>
        <a:bodyPr/>
        <a:lstStyle/>
        <a:p>
          <a:endParaRPr lang="en-US"/>
        </a:p>
      </dgm:t>
    </dgm:pt>
    <dgm:pt modelId="{9691129F-C177-4E60-90DF-2B024B4BEDFA}" type="sibTrans" cxnId="{FAA49259-2DD3-4878-BB73-37762F0C59DE}">
      <dgm:prSet/>
      <dgm:spPr/>
      <dgm:t>
        <a:bodyPr/>
        <a:lstStyle/>
        <a:p>
          <a:endParaRPr lang="en-US"/>
        </a:p>
      </dgm:t>
    </dgm:pt>
    <dgm:pt modelId="{A15B8B1B-BA84-49FA-B6E8-F7A7B08B6634}">
      <dgm:prSet/>
      <dgm:spPr>
        <a:solidFill>
          <a:schemeClr val="accent1"/>
        </a:solidFill>
      </dgm:spPr>
      <dgm:t>
        <a:bodyPr/>
        <a:lstStyle/>
        <a:p>
          <a:r>
            <a:rPr lang="nl-NL"/>
            <a:t>Rol jeugdgezondheidszorg in pre- en </a:t>
          </a:r>
          <a:r>
            <a:rPr lang="nl-NL" err="1"/>
            <a:t>interconceptiezorg</a:t>
          </a:r>
          <a:endParaRPr lang="en-US"/>
        </a:p>
      </dgm:t>
    </dgm:pt>
    <dgm:pt modelId="{6D40AF77-70F5-41B6-84B9-20E3A8E9BDED}" type="parTrans" cxnId="{9005EA86-7295-445C-87A7-36BFBB095983}">
      <dgm:prSet/>
      <dgm:spPr/>
      <dgm:t>
        <a:bodyPr/>
        <a:lstStyle/>
        <a:p>
          <a:endParaRPr lang="en-US"/>
        </a:p>
      </dgm:t>
    </dgm:pt>
    <dgm:pt modelId="{C3FF478B-F77C-454D-8883-814DBBAD07DE}" type="sibTrans" cxnId="{9005EA86-7295-445C-87A7-36BFBB095983}">
      <dgm:prSet/>
      <dgm:spPr/>
      <dgm:t>
        <a:bodyPr/>
        <a:lstStyle/>
        <a:p>
          <a:endParaRPr lang="en-US"/>
        </a:p>
      </dgm:t>
    </dgm:pt>
    <dgm:pt modelId="{A3A8E0EF-E8DF-4460-A30A-C7C207EA2C78}">
      <dgm:prSet/>
      <dgm:spPr/>
      <dgm:t>
        <a:bodyPr/>
        <a:lstStyle/>
        <a:p>
          <a:r>
            <a:rPr lang="nl-NL"/>
            <a:t>Outcome netwerksessie </a:t>
          </a:r>
          <a:endParaRPr lang="en-US"/>
        </a:p>
      </dgm:t>
    </dgm:pt>
    <dgm:pt modelId="{0C6DFB32-9389-43B5-82AC-7A389200BDF9}" type="parTrans" cxnId="{3F0636F7-636D-4E7D-BFF3-8A1F1859AE88}">
      <dgm:prSet/>
      <dgm:spPr/>
      <dgm:t>
        <a:bodyPr/>
        <a:lstStyle/>
        <a:p>
          <a:endParaRPr lang="en-US"/>
        </a:p>
      </dgm:t>
    </dgm:pt>
    <dgm:pt modelId="{9C2BBBD7-1071-4CC2-8B3F-E64C06E4F643}" type="sibTrans" cxnId="{3F0636F7-636D-4E7D-BFF3-8A1F1859AE88}">
      <dgm:prSet/>
      <dgm:spPr/>
      <dgm:t>
        <a:bodyPr/>
        <a:lstStyle/>
        <a:p>
          <a:endParaRPr lang="en-US"/>
        </a:p>
      </dgm:t>
    </dgm:pt>
    <dgm:pt modelId="{5D1103F4-B2F4-469A-A67E-4733A23C42E2}" type="pres">
      <dgm:prSet presAssocID="{3ED18F73-E6C6-4B17-BFA9-78EC02E02203}" presName="linear" presStyleCnt="0">
        <dgm:presLayoutVars>
          <dgm:animLvl val="lvl"/>
          <dgm:resizeHandles val="exact"/>
        </dgm:presLayoutVars>
      </dgm:prSet>
      <dgm:spPr/>
    </dgm:pt>
    <dgm:pt modelId="{8A2F9768-43C5-4055-B7D9-BF05943C3640}" type="pres">
      <dgm:prSet presAssocID="{2F317145-07AD-4CAA-858B-4BBB28E419A7}" presName="parentText" presStyleLbl="node1" presStyleIdx="0" presStyleCnt="3" custLinFactY="7391" custLinFactNeighborY="100000">
        <dgm:presLayoutVars>
          <dgm:chMax val="0"/>
          <dgm:bulletEnabled val="1"/>
        </dgm:presLayoutVars>
      </dgm:prSet>
      <dgm:spPr/>
    </dgm:pt>
    <dgm:pt modelId="{F4F739FF-33DB-4B46-9694-AEEFDC82437C}" type="pres">
      <dgm:prSet presAssocID="{9691129F-C177-4E60-90DF-2B024B4BEDFA}" presName="spacer" presStyleCnt="0"/>
      <dgm:spPr/>
    </dgm:pt>
    <dgm:pt modelId="{BFAD0CF4-CBC2-4142-B0A6-838BCB880560}" type="pres">
      <dgm:prSet presAssocID="{A15B8B1B-BA84-49FA-B6E8-F7A7B08B6634}" presName="parentText" presStyleLbl="node1" presStyleIdx="1" presStyleCnt="3" custLinFactY="98556" custLinFactNeighborY="100000">
        <dgm:presLayoutVars>
          <dgm:chMax val="0"/>
          <dgm:bulletEnabled val="1"/>
        </dgm:presLayoutVars>
      </dgm:prSet>
      <dgm:spPr/>
    </dgm:pt>
    <dgm:pt modelId="{613BF6E2-A1B3-4FBC-80F2-D16C076915E4}" type="pres">
      <dgm:prSet presAssocID="{C3FF478B-F77C-454D-8883-814DBBAD07DE}" presName="spacer" presStyleCnt="0"/>
      <dgm:spPr/>
    </dgm:pt>
    <dgm:pt modelId="{E778590D-69D4-49FD-BA11-5E10B4EA8EF0}" type="pres">
      <dgm:prSet presAssocID="{A3A8E0EF-E8DF-4460-A30A-C7C207EA2C78}" presName="parentText" presStyleLbl="node1" presStyleIdx="2" presStyleCnt="3" custLinFactY="-93211" custLinFactNeighborX="-718" custLinFactNeighborY="-100000">
        <dgm:presLayoutVars>
          <dgm:chMax val="0"/>
          <dgm:bulletEnabled val="1"/>
        </dgm:presLayoutVars>
      </dgm:prSet>
      <dgm:spPr/>
    </dgm:pt>
  </dgm:ptLst>
  <dgm:cxnLst>
    <dgm:cxn modelId="{4FFBEB25-04BA-4DA2-A890-FED9BA8D0E22}" type="presOf" srcId="{3ED18F73-E6C6-4B17-BFA9-78EC02E02203}" destId="{5D1103F4-B2F4-469A-A67E-4733A23C42E2}" srcOrd="0" destOrd="0" presId="urn:microsoft.com/office/officeart/2005/8/layout/vList2"/>
    <dgm:cxn modelId="{DD7F7763-E67E-40ED-81F9-C16EF6E3CC1A}" type="presOf" srcId="{2F317145-07AD-4CAA-858B-4BBB28E419A7}" destId="{8A2F9768-43C5-4055-B7D9-BF05943C3640}" srcOrd="0" destOrd="0" presId="urn:microsoft.com/office/officeart/2005/8/layout/vList2"/>
    <dgm:cxn modelId="{935C256A-4951-4FD6-9EFE-3FE1F723A275}" type="presOf" srcId="{A15B8B1B-BA84-49FA-B6E8-F7A7B08B6634}" destId="{BFAD0CF4-CBC2-4142-B0A6-838BCB880560}" srcOrd="0" destOrd="0" presId="urn:microsoft.com/office/officeart/2005/8/layout/vList2"/>
    <dgm:cxn modelId="{FAA49259-2DD3-4878-BB73-37762F0C59DE}" srcId="{3ED18F73-E6C6-4B17-BFA9-78EC02E02203}" destId="{2F317145-07AD-4CAA-858B-4BBB28E419A7}" srcOrd="0" destOrd="0" parTransId="{2026283F-4ECE-484B-8C8F-362AE0BA19CC}" sibTransId="{9691129F-C177-4E60-90DF-2B024B4BEDFA}"/>
    <dgm:cxn modelId="{9005EA86-7295-445C-87A7-36BFBB095983}" srcId="{3ED18F73-E6C6-4B17-BFA9-78EC02E02203}" destId="{A15B8B1B-BA84-49FA-B6E8-F7A7B08B6634}" srcOrd="1" destOrd="0" parTransId="{6D40AF77-70F5-41B6-84B9-20E3A8E9BDED}" sibTransId="{C3FF478B-F77C-454D-8883-814DBBAD07DE}"/>
    <dgm:cxn modelId="{7865F3F3-02FB-47B6-8182-F8D8A7D40C96}" type="presOf" srcId="{A3A8E0EF-E8DF-4460-A30A-C7C207EA2C78}" destId="{E778590D-69D4-49FD-BA11-5E10B4EA8EF0}" srcOrd="0" destOrd="0" presId="urn:microsoft.com/office/officeart/2005/8/layout/vList2"/>
    <dgm:cxn modelId="{3F0636F7-636D-4E7D-BFF3-8A1F1859AE88}" srcId="{3ED18F73-E6C6-4B17-BFA9-78EC02E02203}" destId="{A3A8E0EF-E8DF-4460-A30A-C7C207EA2C78}" srcOrd="2" destOrd="0" parTransId="{0C6DFB32-9389-43B5-82AC-7A389200BDF9}" sibTransId="{9C2BBBD7-1071-4CC2-8B3F-E64C06E4F643}"/>
    <dgm:cxn modelId="{13B36E1A-17EE-4795-80B4-FBD109BD1171}" type="presParOf" srcId="{5D1103F4-B2F4-469A-A67E-4733A23C42E2}" destId="{8A2F9768-43C5-4055-B7D9-BF05943C3640}" srcOrd="0" destOrd="0" presId="urn:microsoft.com/office/officeart/2005/8/layout/vList2"/>
    <dgm:cxn modelId="{70C51682-7A32-41C6-A5F9-134E335EF2FD}" type="presParOf" srcId="{5D1103F4-B2F4-469A-A67E-4733A23C42E2}" destId="{F4F739FF-33DB-4B46-9694-AEEFDC82437C}" srcOrd="1" destOrd="0" presId="urn:microsoft.com/office/officeart/2005/8/layout/vList2"/>
    <dgm:cxn modelId="{7EA4428E-1396-4215-AECF-DEC482515354}" type="presParOf" srcId="{5D1103F4-B2F4-469A-A67E-4733A23C42E2}" destId="{BFAD0CF4-CBC2-4142-B0A6-838BCB880560}" srcOrd="2" destOrd="0" presId="urn:microsoft.com/office/officeart/2005/8/layout/vList2"/>
    <dgm:cxn modelId="{4AFB46E5-1399-438A-A25B-1AD4C5B3489F}" type="presParOf" srcId="{5D1103F4-B2F4-469A-A67E-4733A23C42E2}" destId="{613BF6E2-A1B3-4FBC-80F2-D16C076915E4}" srcOrd="3" destOrd="0" presId="urn:microsoft.com/office/officeart/2005/8/layout/vList2"/>
    <dgm:cxn modelId="{24186197-6A9D-47E6-89F1-0B7FD90D91BB}" type="presParOf" srcId="{5D1103F4-B2F4-469A-A67E-4733A23C42E2}" destId="{E778590D-69D4-49FD-BA11-5E10B4EA8EF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D9206BD-816B-46EB-B5E9-7CBA20957924}"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348C20F4-2DCE-4663-843A-D747BE5F1EE2}">
      <dgm:prSet/>
      <dgm:spPr/>
      <dgm:t>
        <a:bodyPr/>
        <a:lstStyle/>
        <a:p>
          <a:r>
            <a:rPr lang="en-US"/>
            <a:t>Het rapport is </a:t>
          </a:r>
          <a:r>
            <a:rPr lang="en-US" err="1"/>
            <a:t>te</a:t>
          </a:r>
          <a:r>
            <a:rPr lang="en-US"/>
            <a:t> </a:t>
          </a:r>
          <a:r>
            <a:rPr lang="en-US" err="1"/>
            <a:t>vinden</a:t>
          </a:r>
          <a:r>
            <a:rPr lang="en-US"/>
            <a:t> op website </a:t>
          </a:r>
          <a:r>
            <a:rPr lang="en-US" err="1"/>
            <a:t>Kansrijke</a:t>
          </a:r>
          <a:r>
            <a:rPr lang="en-US"/>
            <a:t> Start van VWS</a:t>
          </a:r>
        </a:p>
      </dgm:t>
    </dgm:pt>
    <dgm:pt modelId="{2B7F150A-B63F-4ED9-8E70-A421CAC6B674}" type="parTrans" cxnId="{53F804EF-6C56-4C4C-85FF-7D3694C61B1E}">
      <dgm:prSet/>
      <dgm:spPr/>
      <dgm:t>
        <a:bodyPr/>
        <a:lstStyle/>
        <a:p>
          <a:endParaRPr lang="en-US"/>
        </a:p>
      </dgm:t>
    </dgm:pt>
    <dgm:pt modelId="{941FA432-8583-4749-8F29-98A5281A9BC5}" type="sibTrans" cxnId="{53F804EF-6C56-4C4C-85FF-7D3694C61B1E}">
      <dgm:prSet/>
      <dgm:spPr/>
      <dgm:t>
        <a:bodyPr/>
        <a:lstStyle/>
        <a:p>
          <a:endParaRPr lang="en-US"/>
        </a:p>
      </dgm:t>
    </dgm:pt>
    <dgm:pt modelId="{7CDDC4FE-1A2F-4A3E-8392-81F9ADDB7C49}">
      <dgm:prSet/>
      <dgm:spPr/>
      <dgm:t>
        <a:bodyPr/>
        <a:lstStyle/>
        <a:p>
          <a:r>
            <a:rPr lang="nl-NL" dirty="0" err="1"/>
            <a:t>Infographic</a:t>
          </a:r>
          <a:r>
            <a:rPr lang="nl-NL" dirty="0"/>
            <a:t> </a:t>
          </a:r>
          <a:endParaRPr lang="en-US" dirty="0"/>
        </a:p>
      </dgm:t>
    </dgm:pt>
    <dgm:pt modelId="{5B2F70A6-13F9-46CA-9EE9-8CFF5DD670FC}" type="parTrans" cxnId="{F5F990A9-B8FF-4F6C-9E95-3C250599A122}">
      <dgm:prSet/>
      <dgm:spPr/>
      <dgm:t>
        <a:bodyPr/>
        <a:lstStyle/>
        <a:p>
          <a:endParaRPr lang="en-US"/>
        </a:p>
      </dgm:t>
    </dgm:pt>
    <dgm:pt modelId="{CC7532C2-A09E-4035-85C0-7B590CDB45C9}" type="sibTrans" cxnId="{F5F990A9-B8FF-4F6C-9E95-3C250599A122}">
      <dgm:prSet/>
      <dgm:spPr/>
      <dgm:t>
        <a:bodyPr/>
        <a:lstStyle/>
        <a:p>
          <a:endParaRPr lang="en-US"/>
        </a:p>
      </dgm:t>
    </dgm:pt>
    <dgm:pt modelId="{F027DBF3-AF62-4D75-80EA-86B4EE8A3956}" type="pres">
      <dgm:prSet presAssocID="{FD9206BD-816B-46EB-B5E9-7CBA20957924}" presName="root" presStyleCnt="0">
        <dgm:presLayoutVars>
          <dgm:dir/>
          <dgm:resizeHandles val="exact"/>
        </dgm:presLayoutVars>
      </dgm:prSet>
      <dgm:spPr/>
    </dgm:pt>
    <dgm:pt modelId="{931E5F0F-D056-4EA0-8DDD-1DA05D3DA0FC}" type="pres">
      <dgm:prSet presAssocID="{348C20F4-2DCE-4663-843A-D747BE5F1EE2}" presName="compNode" presStyleCnt="0"/>
      <dgm:spPr/>
    </dgm:pt>
    <dgm:pt modelId="{CFE06815-113C-477B-8FE5-D04B69D23275}" type="pres">
      <dgm:prSet presAssocID="{348C20F4-2DCE-4663-843A-D747BE5F1EE2}" presName="bgRect" presStyleLbl="bgShp" presStyleIdx="0" presStyleCnt="2" custLinFactNeighborY="5215"/>
      <dgm:spPr>
        <a:solidFill>
          <a:schemeClr val="accent1"/>
        </a:solidFill>
      </dgm:spPr>
    </dgm:pt>
    <dgm:pt modelId="{BE515689-BDB9-4E67-AE6E-D09D2E10159F}" type="pres">
      <dgm:prSet presAssocID="{348C20F4-2DCE-4663-843A-D747BE5F1EE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reepjescode"/>
        </a:ext>
      </dgm:extLst>
    </dgm:pt>
    <dgm:pt modelId="{8C62E4B4-CF61-4206-A7D6-26509860714E}" type="pres">
      <dgm:prSet presAssocID="{348C20F4-2DCE-4663-843A-D747BE5F1EE2}" presName="spaceRect" presStyleCnt="0"/>
      <dgm:spPr/>
    </dgm:pt>
    <dgm:pt modelId="{1CD20882-3231-4874-88FE-6E406D1278AA}" type="pres">
      <dgm:prSet presAssocID="{348C20F4-2DCE-4663-843A-D747BE5F1EE2}" presName="parTx" presStyleLbl="revTx" presStyleIdx="0" presStyleCnt="2">
        <dgm:presLayoutVars>
          <dgm:chMax val="0"/>
          <dgm:chPref val="0"/>
        </dgm:presLayoutVars>
      </dgm:prSet>
      <dgm:spPr/>
    </dgm:pt>
    <dgm:pt modelId="{25C00C2B-2608-41F3-A335-087174C88599}" type="pres">
      <dgm:prSet presAssocID="{941FA432-8583-4749-8F29-98A5281A9BC5}" presName="sibTrans" presStyleCnt="0"/>
      <dgm:spPr/>
    </dgm:pt>
    <dgm:pt modelId="{ED447149-8F68-4C96-BBBC-37AAFF494277}" type="pres">
      <dgm:prSet presAssocID="{7CDDC4FE-1A2F-4A3E-8392-81F9ADDB7C49}" presName="compNode" presStyleCnt="0"/>
      <dgm:spPr/>
    </dgm:pt>
    <dgm:pt modelId="{18B7E6A2-6AA6-4831-9801-752E94AED1A3}" type="pres">
      <dgm:prSet presAssocID="{7CDDC4FE-1A2F-4A3E-8392-81F9ADDB7C49}" presName="bgRect" presStyleLbl="bgShp" presStyleIdx="1" presStyleCnt="2"/>
      <dgm:spPr>
        <a:solidFill>
          <a:schemeClr val="accent3"/>
        </a:solidFill>
      </dgm:spPr>
    </dgm:pt>
    <dgm:pt modelId="{8F133F93-E09C-43C1-923A-E14AD11E249E}" type="pres">
      <dgm:prSet presAssocID="{7CDDC4FE-1A2F-4A3E-8392-81F9ADDB7C4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ep"/>
        </a:ext>
      </dgm:extLst>
    </dgm:pt>
    <dgm:pt modelId="{69D37EA5-2EAE-4A08-B0A8-916659A4321A}" type="pres">
      <dgm:prSet presAssocID="{7CDDC4FE-1A2F-4A3E-8392-81F9ADDB7C49}" presName="spaceRect" presStyleCnt="0"/>
      <dgm:spPr/>
    </dgm:pt>
    <dgm:pt modelId="{F15230DF-309C-4BD4-83C6-7F26C642C51D}" type="pres">
      <dgm:prSet presAssocID="{7CDDC4FE-1A2F-4A3E-8392-81F9ADDB7C49}" presName="parTx" presStyleLbl="revTx" presStyleIdx="1" presStyleCnt="2">
        <dgm:presLayoutVars>
          <dgm:chMax val="0"/>
          <dgm:chPref val="0"/>
        </dgm:presLayoutVars>
      </dgm:prSet>
      <dgm:spPr/>
    </dgm:pt>
  </dgm:ptLst>
  <dgm:cxnLst>
    <dgm:cxn modelId="{DB458709-D619-4B94-8160-EB862D2DCD9F}" type="presOf" srcId="{7CDDC4FE-1A2F-4A3E-8392-81F9ADDB7C49}" destId="{F15230DF-309C-4BD4-83C6-7F26C642C51D}" srcOrd="0" destOrd="0" presId="urn:microsoft.com/office/officeart/2018/2/layout/IconVerticalSolidList"/>
    <dgm:cxn modelId="{EBC6775A-43FD-4CD1-AFB9-CEB0BFCDB056}" type="presOf" srcId="{FD9206BD-816B-46EB-B5E9-7CBA20957924}" destId="{F027DBF3-AF62-4D75-80EA-86B4EE8A3956}" srcOrd="0" destOrd="0" presId="urn:microsoft.com/office/officeart/2018/2/layout/IconVerticalSolidList"/>
    <dgm:cxn modelId="{F5F990A9-B8FF-4F6C-9E95-3C250599A122}" srcId="{FD9206BD-816B-46EB-B5E9-7CBA20957924}" destId="{7CDDC4FE-1A2F-4A3E-8392-81F9ADDB7C49}" srcOrd="1" destOrd="0" parTransId="{5B2F70A6-13F9-46CA-9EE9-8CFF5DD670FC}" sibTransId="{CC7532C2-A09E-4035-85C0-7B590CDB45C9}"/>
    <dgm:cxn modelId="{DE9700BE-945B-4F08-9DAC-612FCD59F4B9}" type="presOf" srcId="{348C20F4-2DCE-4663-843A-D747BE5F1EE2}" destId="{1CD20882-3231-4874-88FE-6E406D1278AA}" srcOrd="0" destOrd="0" presId="urn:microsoft.com/office/officeart/2018/2/layout/IconVerticalSolidList"/>
    <dgm:cxn modelId="{53F804EF-6C56-4C4C-85FF-7D3694C61B1E}" srcId="{FD9206BD-816B-46EB-B5E9-7CBA20957924}" destId="{348C20F4-2DCE-4663-843A-D747BE5F1EE2}" srcOrd="0" destOrd="0" parTransId="{2B7F150A-B63F-4ED9-8E70-A421CAC6B674}" sibTransId="{941FA432-8583-4749-8F29-98A5281A9BC5}"/>
    <dgm:cxn modelId="{3F79F6F0-01FC-4EAF-8720-80A7E4FE02B1}" type="presParOf" srcId="{F027DBF3-AF62-4D75-80EA-86B4EE8A3956}" destId="{931E5F0F-D056-4EA0-8DDD-1DA05D3DA0FC}" srcOrd="0" destOrd="0" presId="urn:microsoft.com/office/officeart/2018/2/layout/IconVerticalSolidList"/>
    <dgm:cxn modelId="{B86CC27A-793C-41E1-9BFB-D031BAF5F759}" type="presParOf" srcId="{931E5F0F-D056-4EA0-8DDD-1DA05D3DA0FC}" destId="{CFE06815-113C-477B-8FE5-D04B69D23275}" srcOrd="0" destOrd="0" presId="urn:microsoft.com/office/officeart/2018/2/layout/IconVerticalSolidList"/>
    <dgm:cxn modelId="{5E9439A5-A0D9-4422-B49D-3453654002F8}" type="presParOf" srcId="{931E5F0F-D056-4EA0-8DDD-1DA05D3DA0FC}" destId="{BE515689-BDB9-4E67-AE6E-D09D2E10159F}" srcOrd="1" destOrd="0" presId="urn:microsoft.com/office/officeart/2018/2/layout/IconVerticalSolidList"/>
    <dgm:cxn modelId="{B234D655-941B-4445-97C9-96DEB569EC17}" type="presParOf" srcId="{931E5F0F-D056-4EA0-8DDD-1DA05D3DA0FC}" destId="{8C62E4B4-CF61-4206-A7D6-26509860714E}" srcOrd="2" destOrd="0" presId="urn:microsoft.com/office/officeart/2018/2/layout/IconVerticalSolidList"/>
    <dgm:cxn modelId="{E599E89F-D40C-4A1B-B708-20AF46E85562}" type="presParOf" srcId="{931E5F0F-D056-4EA0-8DDD-1DA05D3DA0FC}" destId="{1CD20882-3231-4874-88FE-6E406D1278AA}" srcOrd="3" destOrd="0" presId="urn:microsoft.com/office/officeart/2018/2/layout/IconVerticalSolidList"/>
    <dgm:cxn modelId="{5F9BA429-C6AA-4A92-A9E7-318AE5681160}" type="presParOf" srcId="{F027DBF3-AF62-4D75-80EA-86B4EE8A3956}" destId="{25C00C2B-2608-41F3-A335-087174C88599}" srcOrd="1" destOrd="0" presId="urn:microsoft.com/office/officeart/2018/2/layout/IconVerticalSolidList"/>
    <dgm:cxn modelId="{032ADF51-51AA-4440-92AB-7CD3BEA8224B}" type="presParOf" srcId="{F027DBF3-AF62-4D75-80EA-86B4EE8A3956}" destId="{ED447149-8F68-4C96-BBBC-37AAFF494277}" srcOrd="2" destOrd="0" presId="urn:microsoft.com/office/officeart/2018/2/layout/IconVerticalSolidList"/>
    <dgm:cxn modelId="{63A3C6D9-4FC5-4855-AA22-A74AEB153EFA}" type="presParOf" srcId="{ED447149-8F68-4C96-BBBC-37AAFF494277}" destId="{18B7E6A2-6AA6-4831-9801-752E94AED1A3}" srcOrd="0" destOrd="0" presId="urn:microsoft.com/office/officeart/2018/2/layout/IconVerticalSolidList"/>
    <dgm:cxn modelId="{A7FF6370-DC47-45B4-BAF0-62299CD8E47A}" type="presParOf" srcId="{ED447149-8F68-4C96-BBBC-37AAFF494277}" destId="{8F133F93-E09C-43C1-923A-E14AD11E249E}" srcOrd="1" destOrd="0" presId="urn:microsoft.com/office/officeart/2018/2/layout/IconVerticalSolidList"/>
    <dgm:cxn modelId="{B715BC0E-3F07-45CF-A3A8-3EB673A53AF3}" type="presParOf" srcId="{ED447149-8F68-4C96-BBBC-37AAFF494277}" destId="{69D37EA5-2EAE-4A08-B0A8-916659A4321A}" srcOrd="2" destOrd="0" presId="urn:microsoft.com/office/officeart/2018/2/layout/IconVerticalSolidList"/>
    <dgm:cxn modelId="{5C4F1110-B628-4D88-9D04-EBA67A87B4F6}" type="presParOf" srcId="{ED447149-8F68-4C96-BBBC-37AAFF494277}" destId="{F15230DF-309C-4BD4-83C6-7F26C642C51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FA31D2-EA0F-4B72-8376-8DCA2B86B235}" type="doc">
      <dgm:prSet loTypeId="urn:microsoft.com/office/officeart/2018/2/layout/IconVerticalSolidList" loCatId="icon" qsTypeId="urn:microsoft.com/office/officeart/2005/8/quickstyle/simple5" qsCatId="simple" csTypeId="urn:microsoft.com/office/officeart/2005/8/colors/accent1_2" csCatId="accent1" phldr="1"/>
      <dgm:spPr/>
      <dgm:t>
        <a:bodyPr/>
        <a:lstStyle/>
        <a:p>
          <a:endParaRPr lang="en-US"/>
        </a:p>
      </dgm:t>
    </dgm:pt>
    <dgm:pt modelId="{7767E97A-968A-47B3-809E-BDBD21D3FE69}">
      <dgm:prSet/>
      <dgm:spPr/>
      <dgm:t>
        <a:bodyPr/>
        <a:lstStyle/>
        <a:p>
          <a:pPr>
            <a:lnSpc>
              <a:spcPct val="100000"/>
            </a:lnSpc>
          </a:pPr>
          <a:r>
            <a:rPr lang="nl-NL" b="1" dirty="0"/>
            <a:t>(Bestuurlijke) afspraken</a:t>
          </a:r>
          <a:endParaRPr lang="en-US" dirty="0"/>
        </a:p>
      </dgm:t>
    </dgm:pt>
    <dgm:pt modelId="{02340334-22F8-4D59-9170-9F0F7E2D2895}" type="parTrans" cxnId="{53522FE1-400F-42FD-B0D3-E5BF855EF8EC}">
      <dgm:prSet/>
      <dgm:spPr/>
      <dgm:t>
        <a:bodyPr/>
        <a:lstStyle/>
        <a:p>
          <a:endParaRPr lang="en-US"/>
        </a:p>
      </dgm:t>
    </dgm:pt>
    <dgm:pt modelId="{921A6520-CCCE-48A7-BEEE-9DC6A5F4B140}" type="sibTrans" cxnId="{53522FE1-400F-42FD-B0D3-E5BF855EF8EC}">
      <dgm:prSet/>
      <dgm:spPr/>
      <dgm:t>
        <a:bodyPr/>
        <a:lstStyle/>
        <a:p>
          <a:endParaRPr lang="en-US"/>
        </a:p>
      </dgm:t>
    </dgm:pt>
    <dgm:pt modelId="{5805304B-65EB-4F32-B5BD-E72D54072EAD}">
      <dgm:prSet/>
      <dgm:spPr/>
      <dgm:t>
        <a:bodyPr/>
        <a:lstStyle/>
        <a:p>
          <a:pPr>
            <a:lnSpc>
              <a:spcPct val="100000"/>
            </a:lnSpc>
          </a:pPr>
          <a:r>
            <a:rPr lang="nl-NL" b="1" dirty="0"/>
            <a:t>Duurzame financiering</a:t>
          </a:r>
          <a:endParaRPr lang="en-US" dirty="0"/>
        </a:p>
      </dgm:t>
    </dgm:pt>
    <dgm:pt modelId="{7A511CE8-9D5E-448B-B6D2-4DCD2EE34C86}" type="parTrans" cxnId="{1C302109-1A3E-4618-9A7A-2DE314A1B42C}">
      <dgm:prSet/>
      <dgm:spPr/>
      <dgm:t>
        <a:bodyPr/>
        <a:lstStyle/>
        <a:p>
          <a:endParaRPr lang="en-US"/>
        </a:p>
      </dgm:t>
    </dgm:pt>
    <dgm:pt modelId="{AAF3D906-1AD9-43BE-9A1A-AE69DED06AE4}" type="sibTrans" cxnId="{1C302109-1A3E-4618-9A7A-2DE314A1B42C}">
      <dgm:prSet/>
      <dgm:spPr/>
      <dgm:t>
        <a:bodyPr/>
        <a:lstStyle/>
        <a:p>
          <a:endParaRPr lang="en-US"/>
        </a:p>
      </dgm:t>
    </dgm:pt>
    <dgm:pt modelId="{349D70E9-0269-4CB0-849E-FC032463AE8E}">
      <dgm:prSet/>
      <dgm:spPr/>
      <dgm:t>
        <a:bodyPr/>
        <a:lstStyle/>
        <a:p>
          <a:pPr>
            <a:lnSpc>
              <a:spcPct val="100000"/>
            </a:lnSpc>
          </a:pPr>
          <a:r>
            <a:rPr lang="nl-NL" b="1" dirty="0"/>
            <a:t>Passende regelgeving</a:t>
          </a:r>
          <a:endParaRPr lang="en-US" dirty="0"/>
        </a:p>
      </dgm:t>
    </dgm:pt>
    <dgm:pt modelId="{478483FB-0716-495F-9125-9DFAB2B58D0A}" type="parTrans" cxnId="{04E4551A-4B7E-49F6-9637-0E8329563704}">
      <dgm:prSet/>
      <dgm:spPr/>
      <dgm:t>
        <a:bodyPr/>
        <a:lstStyle/>
        <a:p>
          <a:endParaRPr lang="en-US"/>
        </a:p>
      </dgm:t>
    </dgm:pt>
    <dgm:pt modelId="{83E6DC19-3F18-4B5F-A2EB-3FD45A081EA0}" type="sibTrans" cxnId="{04E4551A-4B7E-49F6-9637-0E8329563704}">
      <dgm:prSet/>
      <dgm:spPr/>
      <dgm:t>
        <a:bodyPr/>
        <a:lstStyle/>
        <a:p>
          <a:endParaRPr lang="en-US"/>
        </a:p>
      </dgm:t>
    </dgm:pt>
    <dgm:pt modelId="{8B2E1D58-C6F5-4DDF-B646-39A4F2E2E725}">
      <dgm:prSet/>
      <dgm:spPr/>
      <dgm:t>
        <a:bodyPr/>
        <a:lstStyle/>
        <a:p>
          <a:pPr>
            <a:lnSpc>
              <a:spcPct val="100000"/>
            </a:lnSpc>
          </a:pPr>
          <a:r>
            <a:rPr lang="nl-NL" b="1" dirty="0"/>
            <a:t>Duurzame leerinfrastructuur incl. monitoring en kennis</a:t>
          </a:r>
          <a:endParaRPr lang="en-US" dirty="0"/>
        </a:p>
      </dgm:t>
    </dgm:pt>
    <dgm:pt modelId="{4593969F-77C6-4097-8B41-8C4D997BF7C0}" type="parTrans" cxnId="{E9A2FC11-85E6-42D2-94BB-6615F322A40B}">
      <dgm:prSet/>
      <dgm:spPr/>
      <dgm:t>
        <a:bodyPr/>
        <a:lstStyle/>
        <a:p>
          <a:endParaRPr lang="en-US"/>
        </a:p>
      </dgm:t>
    </dgm:pt>
    <dgm:pt modelId="{06E55772-A406-4D7F-AE1E-21FC212AAEC3}" type="sibTrans" cxnId="{E9A2FC11-85E6-42D2-94BB-6615F322A40B}">
      <dgm:prSet/>
      <dgm:spPr/>
      <dgm:t>
        <a:bodyPr/>
        <a:lstStyle/>
        <a:p>
          <a:endParaRPr lang="en-US"/>
        </a:p>
      </dgm:t>
    </dgm:pt>
    <dgm:pt modelId="{3EF4F289-E590-421E-96CF-56F3D6E0BCD9}">
      <dgm:prSet/>
      <dgm:spPr/>
      <dgm:t>
        <a:bodyPr/>
        <a:lstStyle/>
        <a:p>
          <a:pPr>
            <a:lnSpc>
              <a:spcPct val="100000"/>
            </a:lnSpc>
          </a:pPr>
          <a:r>
            <a:rPr lang="nl-NL" b="1"/>
            <a:t>Urgentie en verbinding </a:t>
          </a:r>
          <a:endParaRPr lang="en-US"/>
        </a:p>
      </dgm:t>
    </dgm:pt>
    <dgm:pt modelId="{1F0A541C-B1D0-4586-89DE-BE8C71BEA538}" type="parTrans" cxnId="{419674B8-2DAA-4D00-9814-81EBA84D60FF}">
      <dgm:prSet/>
      <dgm:spPr/>
      <dgm:t>
        <a:bodyPr/>
        <a:lstStyle/>
        <a:p>
          <a:endParaRPr lang="en-US"/>
        </a:p>
      </dgm:t>
    </dgm:pt>
    <dgm:pt modelId="{B773690E-661F-43EA-B8A3-089CBC32E6F0}" type="sibTrans" cxnId="{419674B8-2DAA-4D00-9814-81EBA84D60FF}">
      <dgm:prSet/>
      <dgm:spPr/>
      <dgm:t>
        <a:bodyPr/>
        <a:lstStyle/>
        <a:p>
          <a:endParaRPr lang="en-US"/>
        </a:p>
      </dgm:t>
    </dgm:pt>
    <dgm:pt modelId="{8DEC8C6A-3D37-48B5-AB27-8D61B25C143D}" type="pres">
      <dgm:prSet presAssocID="{56FA31D2-EA0F-4B72-8376-8DCA2B86B235}" presName="root" presStyleCnt="0">
        <dgm:presLayoutVars>
          <dgm:dir/>
          <dgm:resizeHandles val="exact"/>
        </dgm:presLayoutVars>
      </dgm:prSet>
      <dgm:spPr/>
    </dgm:pt>
    <dgm:pt modelId="{EA07D6DD-E85A-497D-8B5C-3B933745AA05}" type="pres">
      <dgm:prSet presAssocID="{7767E97A-968A-47B3-809E-BDBD21D3FE69}" presName="compNode" presStyleCnt="0"/>
      <dgm:spPr/>
    </dgm:pt>
    <dgm:pt modelId="{40414B59-1781-434A-B41E-6412BA08C91D}" type="pres">
      <dgm:prSet presAssocID="{7767E97A-968A-47B3-809E-BDBD21D3FE69}" presName="bgRect" presStyleLbl="bgShp" presStyleIdx="0" presStyleCnt="5" custLinFactNeighborX="-7753" custLinFactNeighborY="-22886"/>
      <dgm:spPr>
        <a:solidFill>
          <a:srgbClr val="D1EAEF"/>
        </a:solidFill>
      </dgm:spPr>
    </dgm:pt>
    <dgm:pt modelId="{7748D963-17BF-4D88-85CE-422C00BA5F9C}" type="pres">
      <dgm:prSet presAssocID="{7767E97A-968A-47B3-809E-BDBD21D3FE6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aily Calendar"/>
        </a:ext>
      </dgm:extLst>
    </dgm:pt>
    <dgm:pt modelId="{5A04B2A8-EFF3-458B-9FE5-2C018203BA68}" type="pres">
      <dgm:prSet presAssocID="{7767E97A-968A-47B3-809E-BDBD21D3FE69}" presName="spaceRect" presStyleCnt="0"/>
      <dgm:spPr/>
    </dgm:pt>
    <dgm:pt modelId="{A752E63B-519F-40BF-9699-94372ECC9373}" type="pres">
      <dgm:prSet presAssocID="{7767E97A-968A-47B3-809E-BDBD21D3FE69}" presName="parTx" presStyleLbl="revTx" presStyleIdx="0" presStyleCnt="5">
        <dgm:presLayoutVars>
          <dgm:chMax val="0"/>
          <dgm:chPref val="0"/>
        </dgm:presLayoutVars>
      </dgm:prSet>
      <dgm:spPr/>
    </dgm:pt>
    <dgm:pt modelId="{7F65306F-34EB-4957-8D4F-F68DF603E84E}" type="pres">
      <dgm:prSet presAssocID="{921A6520-CCCE-48A7-BEEE-9DC6A5F4B140}" presName="sibTrans" presStyleCnt="0"/>
      <dgm:spPr/>
    </dgm:pt>
    <dgm:pt modelId="{EE879E9B-C152-4963-B6A7-13B70FE0FF46}" type="pres">
      <dgm:prSet presAssocID="{5805304B-65EB-4F32-B5BD-E72D54072EAD}" presName="compNode" presStyleCnt="0"/>
      <dgm:spPr/>
    </dgm:pt>
    <dgm:pt modelId="{06895484-6FE1-429F-9DC3-12EBE86D88EB}" type="pres">
      <dgm:prSet presAssocID="{5805304B-65EB-4F32-B5BD-E72D54072EAD}" presName="bgRect" presStyleLbl="bgShp" presStyleIdx="1" presStyleCnt="5"/>
      <dgm:spPr>
        <a:solidFill>
          <a:srgbClr val="D1EAEF"/>
        </a:solidFill>
      </dgm:spPr>
    </dgm:pt>
    <dgm:pt modelId="{1F729663-D0FF-4DC4-B1C6-4B645F60F4A7}" type="pres">
      <dgm:prSet presAssocID="{5805304B-65EB-4F32-B5BD-E72D54072EA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nten"/>
        </a:ext>
      </dgm:extLst>
    </dgm:pt>
    <dgm:pt modelId="{89B5A509-8686-4962-B550-D65A55FE4B68}" type="pres">
      <dgm:prSet presAssocID="{5805304B-65EB-4F32-B5BD-E72D54072EAD}" presName="spaceRect" presStyleCnt="0"/>
      <dgm:spPr/>
    </dgm:pt>
    <dgm:pt modelId="{3B0A5B49-FC27-4E3C-8A90-4D1A2D1B39BD}" type="pres">
      <dgm:prSet presAssocID="{5805304B-65EB-4F32-B5BD-E72D54072EAD}" presName="parTx" presStyleLbl="revTx" presStyleIdx="1" presStyleCnt="5">
        <dgm:presLayoutVars>
          <dgm:chMax val="0"/>
          <dgm:chPref val="0"/>
        </dgm:presLayoutVars>
      </dgm:prSet>
      <dgm:spPr/>
    </dgm:pt>
    <dgm:pt modelId="{8831E168-C685-4D70-8141-3E6CE7B3A2FC}" type="pres">
      <dgm:prSet presAssocID="{AAF3D906-1AD9-43BE-9A1A-AE69DED06AE4}" presName="sibTrans" presStyleCnt="0"/>
      <dgm:spPr/>
    </dgm:pt>
    <dgm:pt modelId="{E890FD66-259F-44D0-9D6C-B3C9FA1C7BE1}" type="pres">
      <dgm:prSet presAssocID="{349D70E9-0269-4CB0-849E-FC032463AE8E}" presName="compNode" presStyleCnt="0"/>
      <dgm:spPr/>
    </dgm:pt>
    <dgm:pt modelId="{4E032BD3-A967-41C0-AEE5-5F70A931AC2A}" type="pres">
      <dgm:prSet presAssocID="{349D70E9-0269-4CB0-849E-FC032463AE8E}" presName="bgRect" presStyleLbl="bgShp" presStyleIdx="2" presStyleCnt="5"/>
      <dgm:spPr>
        <a:solidFill>
          <a:srgbClr val="D1EAEF"/>
        </a:solidFill>
      </dgm:spPr>
    </dgm:pt>
    <dgm:pt modelId="{789B393C-1F76-47DC-8A73-400064BC08F4}" type="pres">
      <dgm:prSet presAssocID="{349D70E9-0269-4CB0-849E-FC032463AE8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cales of Justice"/>
        </a:ext>
      </dgm:extLst>
    </dgm:pt>
    <dgm:pt modelId="{46256B25-B4C6-4983-9EC1-AD0E32FE65FD}" type="pres">
      <dgm:prSet presAssocID="{349D70E9-0269-4CB0-849E-FC032463AE8E}" presName="spaceRect" presStyleCnt="0"/>
      <dgm:spPr/>
    </dgm:pt>
    <dgm:pt modelId="{F97F13C7-14C7-4017-871A-10E053199E61}" type="pres">
      <dgm:prSet presAssocID="{349D70E9-0269-4CB0-849E-FC032463AE8E}" presName="parTx" presStyleLbl="revTx" presStyleIdx="2" presStyleCnt="5">
        <dgm:presLayoutVars>
          <dgm:chMax val="0"/>
          <dgm:chPref val="0"/>
        </dgm:presLayoutVars>
      </dgm:prSet>
      <dgm:spPr/>
    </dgm:pt>
    <dgm:pt modelId="{C1A39490-B821-402F-BAEA-43FBC6F9AA51}" type="pres">
      <dgm:prSet presAssocID="{83E6DC19-3F18-4B5F-A2EB-3FD45A081EA0}" presName="sibTrans" presStyleCnt="0"/>
      <dgm:spPr/>
    </dgm:pt>
    <dgm:pt modelId="{5864FA57-CB53-4E81-92AF-9098F80E15A9}" type="pres">
      <dgm:prSet presAssocID="{8B2E1D58-C6F5-4DDF-B646-39A4F2E2E725}" presName="compNode" presStyleCnt="0"/>
      <dgm:spPr/>
    </dgm:pt>
    <dgm:pt modelId="{A947ED45-29F7-4216-A14A-C65D89C3A7B7}" type="pres">
      <dgm:prSet presAssocID="{8B2E1D58-C6F5-4DDF-B646-39A4F2E2E725}" presName="bgRect" presStyleLbl="bgShp" presStyleIdx="3" presStyleCnt="5"/>
      <dgm:spPr>
        <a:solidFill>
          <a:srgbClr val="D1EAEF"/>
        </a:solidFill>
      </dgm:spPr>
    </dgm:pt>
    <dgm:pt modelId="{0920F893-18C7-487B-91AE-6850110E4AD8}" type="pres">
      <dgm:prSet presAssocID="{8B2E1D58-C6F5-4DDF-B646-39A4F2E2E72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inkje"/>
        </a:ext>
      </dgm:extLst>
    </dgm:pt>
    <dgm:pt modelId="{31E03B2C-AA48-4193-9DD3-BDF336197B81}" type="pres">
      <dgm:prSet presAssocID="{8B2E1D58-C6F5-4DDF-B646-39A4F2E2E725}" presName="spaceRect" presStyleCnt="0"/>
      <dgm:spPr/>
    </dgm:pt>
    <dgm:pt modelId="{42600B72-3D05-4D62-9B4E-7FA24951ED58}" type="pres">
      <dgm:prSet presAssocID="{8B2E1D58-C6F5-4DDF-B646-39A4F2E2E725}" presName="parTx" presStyleLbl="revTx" presStyleIdx="3" presStyleCnt="5">
        <dgm:presLayoutVars>
          <dgm:chMax val="0"/>
          <dgm:chPref val="0"/>
        </dgm:presLayoutVars>
      </dgm:prSet>
      <dgm:spPr/>
    </dgm:pt>
    <dgm:pt modelId="{FE7124CE-19E5-473F-9D9C-A2499B48C692}" type="pres">
      <dgm:prSet presAssocID="{06E55772-A406-4D7F-AE1E-21FC212AAEC3}" presName="sibTrans" presStyleCnt="0"/>
      <dgm:spPr/>
    </dgm:pt>
    <dgm:pt modelId="{B6761161-39A1-42F1-B1AA-EB21E0C23D2A}" type="pres">
      <dgm:prSet presAssocID="{3EF4F289-E590-421E-96CF-56F3D6E0BCD9}" presName="compNode" presStyleCnt="0"/>
      <dgm:spPr/>
    </dgm:pt>
    <dgm:pt modelId="{2530E4D2-FE61-497D-92FD-7A77D75D16C1}" type="pres">
      <dgm:prSet presAssocID="{3EF4F289-E590-421E-96CF-56F3D6E0BCD9}" presName="bgRect" presStyleLbl="bgShp" presStyleIdx="4" presStyleCnt="5"/>
      <dgm:spPr>
        <a:solidFill>
          <a:srgbClr val="D1EAEF"/>
        </a:solidFill>
      </dgm:spPr>
    </dgm:pt>
    <dgm:pt modelId="{2B45F286-48A4-4B59-991E-D4677F895EF6}" type="pres">
      <dgm:prSet presAssocID="{3EF4F289-E590-421E-96CF-56F3D6E0BCD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aarschuwing"/>
        </a:ext>
      </dgm:extLst>
    </dgm:pt>
    <dgm:pt modelId="{06EFA673-A13A-4997-9216-C6380B66C30B}" type="pres">
      <dgm:prSet presAssocID="{3EF4F289-E590-421E-96CF-56F3D6E0BCD9}" presName="spaceRect" presStyleCnt="0"/>
      <dgm:spPr/>
    </dgm:pt>
    <dgm:pt modelId="{8E098B3B-7F51-4A3C-8981-5C6F169FE164}" type="pres">
      <dgm:prSet presAssocID="{3EF4F289-E590-421E-96CF-56F3D6E0BCD9}" presName="parTx" presStyleLbl="revTx" presStyleIdx="4" presStyleCnt="5">
        <dgm:presLayoutVars>
          <dgm:chMax val="0"/>
          <dgm:chPref val="0"/>
        </dgm:presLayoutVars>
      </dgm:prSet>
      <dgm:spPr/>
    </dgm:pt>
  </dgm:ptLst>
  <dgm:cxnLst>
    <dgm:cxn modelId="{1C302109-1A3E-4618-9A7A-2DE314A1B42C}" srcId="{56FA31D2-EA0F-4B72-8376-8DCA2B86B235}" destId="{5805304B-65EB-4F32-B5BD-E72D54072EAD}" srcOrd="1" destOrd="0" parTransId="{7A511CE8-9D5E-448B-B6D2-4DCD2EE34C86}" sibTransId="{AAF3D906-1AD9-43BE-9A1A-AE69DED06AE4}"/>
    <dgm:cxn modelId="{E9A2FC11-85E6-42D2-94BB-6615F322A40B}" srcId="{56FA31D2-EA0F-4B72-8376-8DCA2B86B235}" destId="{8B2E1D58-C6F5-4DDF-B646-39A4F2E2E725}" srcOrd="3" destOrd="0" parTransId="{4593969F-77C6-4097-8B41-8C4D997BF7C0}" sibTransId="{06E55772-A406-4D7F-AE1E-21FC212AAEC3}"/>
    <dgm:cxn modelId="{04E4551A-4B7E-49F6-9637-0E8329563704}" srcId="{56FA31D2-EA0F-4B72-8376-8DCA2B86B235}" destId="{349D70E9-0269-4CB0-849E-FC032463AE8E}" srcOrd="2" destOrd="0" parTransId="{478483FB-0716-495F-9125-9DFAB2B58D0A}" sibTransId="{83E6DC19-3F18-4B5F-A2EB-3FD45A081EA0}"/>
    <dgm:cxn modelId="{65F15224-3986-488C-9E3D-F0447079FD98}" type="presOf" srcId="{5805304B-65EB-4F32-B5BD-E72D54072EAD}" destId="{3B0A5B49-FC27-4E3C-8A90-4D1A2D1B39BD}" srcOrd="0" destOrd="0" presId="urn:microsoft.com/office/officeart/2018/2/layout/IconVerticalSolidList"/>
    <dgm:cxn modelId="{C0275A38-5106-490C-A482-0BE63BAA281F}" type="presOf" srcId="{8B2E1D58-C6F5-4DDF-B646-39A4F2E2E725}" destId="{42600B72-3D05-4D62-9B4E-7FA24951ED58}" srcOrd="0" destOrd="0" presId="urn:microsoft.com/office/officeart/2018/2/layout/IconVerticalSolidList"/>
    <dgm:cxn modelId="{5FB9723A-4455-4B29-B44E-70E4D28E698D}" type="presOf" srcId="{7767E97A-968A-47B3-809E-BDBD21D3FE69}" destId="{A752E63B-519F-40BF-9699-94372ECC9373}" srcOrd="0" destOrd="0" presId="urn:microsoft.com/office/officeart/2018/2/layout/IconVerticalSolidList"/>
    <dgm:cxn modelId="{6F964D5E-2E8D-4512-B37C-40D4802A5FFB}" type="presOf" srcId="{349D70E9-0269-4CB0-849E-FC032463AE8E}" destId="{F97F13C7-14C7-4017-871A-10E053199E61}" srcOrd="0" destOrd="0" presId="urn:microsoft.com/office/officeart/2018/2/layout/IconVerticalSolidList"/>
    <dgm:cxn modelId="{7D4A31A8-27C4-4D1F-98B9-C717577B2EFA}" type="presOf" srcId="{56FA31D2-EA0F-4B72-8376-8DCA2B86B235}" destId="{8DEC8C6A-3D37-48B5-AB27-8D61B25C143D}" srcOrd="0" destOrd="0" presId="urn:microsoft.com/office/officeart/2018/2/layout/IconVerticalSolidList"/>
    <dgm:cxn modelId="{419674B8-2DAA-4D00-9814-81EBA84D60FF}" srcId="{56FA31D2-EA0F-4B72-8376-8DCA2B86B235}" destId="{3EF4F289-E590-421E-96CF-56F3D6E0BCD9}" srcOrd="4" destOrd="0" parTransId="{1F0A541C-B1D0-4586-89DE-BE8C71BEA538}" sibTransId="{B773690E-661F-43EA-B8A3-089CBC32E6F0}"/>
    <dgm:cxn modelId="{82643FC0-14DE-4C67-A90A-4B2124D26740}" type="presOf" srcId="{3EF4F289-E590-421E-96CF-56F3D6E0BCD9}" destId="{8E098B3B-7F51-4A3C-8981-5C6F169FE164}" srcOrd="0" destOrd="0" presId="urn:microsoft.com/office/officeart/2018/2/layout/IconVerticalSolidList"/>
    <dgm:cxn modelId="{53522FE1-400F-42FD-B0D3-E5BF855EF8EC}" srcId="{56FA31D2-EA0F-4B72-8376-8DCA2B86B235}" destId="{7767E97A-968A-47B3-809E-BDBD21D3FE69}" srcOrd="0" destOrd="0" parTransId="{02340334-22F8-4D59-9170-9F0F7E2D2895}" sibTransId="{921A6520-CCCE-48A7-BEEE-9DC6A5F4B140}"/>
    <dgm:cxn modelId="{761D66AB-E089-4701-BC47-589648ACA7C8}" type="presParOf" srcId="{8DEC8C6A-3D37-48B5-AB27-8D61B25C143D}" destId="{EA07D6DD-E85A-497D-8B5C-3B933745AA05}" srcOrd="0" destOrd="0" presId="urn:microsoft.com/office/officeart/2018/2/layout/IconVerticalSolidList"/>
    <dgm:cxn modelId="{71FEE444-A715-4F2E-86BF-7668A5DB0A6E}" type="presParOf" srcId="{EA07D6DD-E85A-497D-8B5C-3B933745AA05}" destId="{40414B59-1781-434A-B41E-6412BA08C91D}" srcOrd="0" destOrd="0" presId="urn:microsoft.com/office/officeart/2018/2/layout/IconVerticalSolidList"/>
    <dgm:cxn modelId="{5F7CAC58-3964-4136-A797-D629E6E7F425}" type="presParOf" srcId="{EA07D6DD-E85A-497D-8B5C-3B933745AA05}" destId="{7748D963-17BF-4D88-85CE-422C00BA5F9C}" srcOrd="1" destOrd="0" presId="urn:microsoft.com/office/officeart/2018/2/layout/IconVerticalSolidList"/>
    <dgm:cxn modelId="{F34E8ACC-5A1E-4B41-80FB-1823EAAFB407}" type="presParOf" srcId="{EA07D6DD-E85A-497D-8B5C-3B933745AA05}" destId="{5A04B2A8-EFF3-458B-9FE5-2C018203BA68}" srcOrd="2" destOrd="0" presId="urn:microsoft.com/office/officeart/2018/2/layout/IconVerticalSolidList"/>
    <dgm:cxn modelId="{AC7703A2-BEF6-4DCD-9E0F-58C06014F544}" type="presParOf" srcId="{EA07D6DD-E85A-497D-8B5C-3B933745AA05}" destId="{A752E63B-519F-40BF-9699-94372ECC9373}" srcOrd="3" destOrd="0" presId="urn:microsoft.com/office/officeart/2018/2/layout/IconVerticalSolidList"/>
    <dgm:cxn modelId="{A8D4513A-BC7F-465B-A2B4-249CC66C4FC8}" type="presParOf" srcId="{8DEC8C6A-3D37-48B5-AB27-8D61B25C143D}" destId="{7F65306F-34EB-4957-8D4F-F68DF603E84E}" srcOrd="1" destOrd="0" presId="urn:microsoft.com/office/officeart/2018/2/layout/IconVerticalSolidList"/>
    <dgm:cxn modelId="{42D350B1-02EC-4A9A-AFB2-C6C1CABDA5F0}" type="presParOf" srcId="{8DEC8C6A-3D37-48B5-AB27-8D61B25C143D}" destId="{EE879E9B-C152-4963-B6A7-13B70FE0FF46}" srcOrd="2" destOrd="0" presId="urn:microsoft.com/office/officeart/2018/2/layout/IconVerticalSolidList"/>
    <dgm:cxn modelId="{D5C164BA-D3A9-460D-9E24-C2F82B0D835C}" type="presParOf" srcId="{EE879E9B-C152-4963-B6A7-13B70FE0FF46}" destId="{06895484-6FE1-429F-9DC3-12EBE86D88EB}" srcOrd="0" destOrd="0" presId="urn:microsoft.com/office/officeart/2018/2/layout/IconVerticalSolidList"/>
    <dgm:cxn modelId="{981022A2-32DD-4C0B-BEA6-B1504A92103C}" type="presParOf" srcId="{EE879E9B-C152-4963-B6A7-13B70FE0FF46}" destId="{1F729663-D0FF-4DC4-B1C6-4B645F60F4A7}" srcOrd="1" destOrd="0" presId="urn:microsoft.com/office/officeart/2018/2/layout/IconVerticalSolidList"/>
    <dgm:cxn modelId="{9F52A46F-495E-48F9-A903-BC4A0D0BFD28}" type="presParOf" srcId="{EE879E9B-C152-4963-B6A7-13B70FE0FF46}" destId="{89B5A509-8686-4962-B550-D65A55FE4B68}" srcOrd="2" destOrd="0" presId="urn:microsoft.com/office/officeart/2018/2/layout/IconVerticalSolidList"/>
    <dgm:cxn modelId="{D80BB416-86F3-415C-B8A6-0549DB5ED381}" type="presParOf" srcId="{EE879E9B-C152-4963-B6A7-13B70FE0FF46}" destId="{3B0A5B49-FC27-4E3C-8A90-4D1A2D1B39BD}" srcOrd="3" destOrd="0" presId="urn:microsoft.com/office/officeart/2018/2/layout/IconVerticalSolidList"/>
    <dgm:cxn modelId="{1648304C-2B30-4921-BCF2-5D0A13F1D370}" type="presParOf" srcId="{8DEC8C6A-3D37-48B5-AB27-8D61B25C143D}" destId="{8831E168-C685-4D70-8141-3E6CE7B3A2FC}" srcOrd="3" destOrd="0" presId="urn:microsoft.com/office/officeart/2018/2/layout/IconVerticalSolidList"/>
    <dgm:cxn modelId="{46FD9A3C-3D5E-4493-9042-D1F399A26CFF}" type="presParOf" srcId="{8DEC8C6A-3D37-48B5-AB27-8D61B25C143D}" destId="{E890FD66-259F-44D0-9D6C-B3C9FA1C7BE1}" srcOrd="4" destOrd="0" presId="urn:microsoft.com/office/officeart/2018/2/layout/IconVerticalSolidList"/>
    <dgm:cxn modelId="{2FA6B3A8-6937-448B-9D63-E55F4BE9D135}" type="presParOf" srcId="{E890FD66-259F-44D0-9D6C-B3C9FA1C7BE1}" destId="{4E032BD3-A967-41C0-AEE5-5F70A931AC2A}" srcOrd="0" destOrd="0" presId="urn:microsoft.com/office/officeart/2018/2/layout/IconVerticalSolidList"/>
    <dgm:cxn modelId="{C53AEDB3-E165-439E-82E4-863D893F00F1}" type="presParOf" srcId="{E890FD66-259F-44D0-9D6C-B3C9FA1C7BE1}" destId="{789B393C-1F76-47DC-8A73-400064BC08F4}" srcOrd="1" destOrd="0" presId="urn:microsoft.com/office/officeart/2018/2/layout/IconVerticalSolidList"/>
    <dgm:cxn modelId="{C8D865DF-65B6-4217-98E1-A5851DFD7AAD}" type="presParOf" srcId="{E890FD66-259F-44D0-9D6C-B3C9FA1C7BE1}" destId="{46256B25-B4C6-4983-9EC1-AD0E32FE65FD}" srcOrd="2" destOrd="0" presId="urn:microsoft.com/office/officeart/2018/2/layout/IconVerticalSolidList"/>
    <dgm:cxn modelId="{9797218F-3724-450B-846A-A8CA572AD94C}" type="presParOf" srcId="{E890FD66-259F-44D0-9D6C-B3C9FA1C7BE1}" destId="{F97F13C7-14C7-4017-871A-10E053199E61}" srcOrd="3" destOrd="0" presId="urn:microsoft.com/office/officeart/2018/2/layout/IconVerticalSolidList"/>
    <dgm:cxn modelId="{16FC3183-3ED9-4C91-B071-D220F71204D1}" type="presParOf" srcId="{8DEC8C6A-3D37-48B5-AB27-8D61B25C143D}" destId="{C1A39490-B821-402F-BAEA-43FBC6F9AA51}" srcOrd="5" destOrd="0" presId="urn:microsoft.com/office/officeart/2018/2/layout/IconVerticalSolidList"/>
    <dgm:cxn modelId="{FD8A5D14-20F3-46B3-85DC-BFDE7AE9A275}" type="presParOf" srcId="{8DEC8C6A-3D37-48B5-AB27-8D61B25C143D}" destId="{5864FA57-CB53-4E81-92AF-9098F80E15A9}" srcOrd="6" destOrd="0" presId="urn:microsoft.com/office/officeart/2018/2/layout/IconVerticalSolidList"/>
    <dgm:cxn modelId="{F10AE530-77E4-474B-AB50-50A007302AD3}" type="presParOf" srcId="{5864FA57-CB53-4E81-92AF-9098F80E15A9}" destId="{A947ED45-29F7-4216-A14A-C65D89C3A7B7}" srcOrd="0" destOrd="0" presId="urn:microsoft.com/office/officeart/2018/2/layout/IconVerticalSolidList"/>
    <dgm:cxn modelId="{FCAAFDA2-0A05-4087-92DE-DF59A081E32A}" type="presParOf" srcId="{5864FA57-CB53-4E81-92AF-9098F80E15A9}" destId="{0920F893-18C7-487B-91AE-6850110E4AD8}" srcOrd="1" destOrd="0" presId="urn:microsoft.com/office/officeart/2018/2/layout/IconVerticalSolidList"/>
    <dgm:cxn modelId="{BD35AA08-5A0D-4CBA-AD5E-0CA7C80BC7FE}" type="presParOf" srcId="{5864FA57-CB53-4E81-92AF-9098F80E15A9}" destId="{31E03B2C-AA48-4193-9DD3-BDF336197B81}" srcOrd="2" destOrd="0" presId="urn:microsoft.com/office/officeart/2018/2/layout/IconVerticalSolidList"/>
    <dgm:cxn modelId="{064BB3CB-AC30-405D-89ED-581C2665E00C}" type="presParOf" srcId="{5864FA57-CB53-4E81-92AF-9098F80E15A9}" destId="{42600B72-3D05-4D62-9B4E-7FA24951ED58}" srcOrd="3" destOrd="0" presId="urn:microsoft.com/office/officeart/2018/2/layout/IconVerticalSolidList"/>
    <dgm:cxn modelId="{B6D3E906-C3C1-4001-9A36-83A8BE34DBC8}" type="presParOf" srcId="{8DEC8C6A-3D37-48B5-AB27-8D61B25C143D}" destId="{FE7124CE-19E5-473F-9D9C-A2499B48C692}" srcOrd="7" destOrd="0" presId="urn:microsoft.com/office/officeart/2018/2/layout/IconVerticalSolidList"/>
    <dgm:cxn modelId="{17D3C6D6-F8C2-4289-AD95-186B024154CF}" type="presParOf" srcId="{8DEC8C6A-3D37-48B5-AB27-8D61B25C143D}" destId="{B6761161-39A1-42F1-B1AA-EB21E0C23D2A}" srcOrd="8" destOrd="0" presId="urn:microsoft.com/office/officeart/2018/2/layout/IconVerticalSolidList"/>
    <dgm:cxn modelId="{257BB899-113C-4BDE-B65D-88BD8B67F2CB}" type="presParOf" srcId="{B6761161-39A1-42F1-B1AA-EB21E0C23D2A}" destId="{2530E4D2-FE61-497D-92FD-7A77D75D16C1}" srcOrd="0" destOrd="0" presId="urn:microsoft.com/office/officeart/2018/2/layout/IconVerticalSolidList"/>
    <dgm:cxn modelId="{64E85A94-7E59-47BE-89BA-B756433EE2ED}" type="presParOf" srcId="{B6761161-39A1-42F1-B1AA-EB21E0C23D2A}" destId="{2B45F286-48A4-4B59-991E-D4677F895EF6}" srcOrd="1" destOrd="0" presId="urn:microsoft.com/office/officeart/2018/2/layout/IconVerticalSolidList"/>
    <dgm:cxn modelId="{A7AE3DA4-3D1B-4B8B-B636-779360336056}" type="presParOf" srcId="{B6761161-39A1-42F1-B1AA-EB21E0C23D2A}" destId="{06EFA673-A13A-4997-9216-C6380B66C30B}" srcOrd="2" destOrd="0" presId="urn:microsoft.com/office/officeart/2018/2/layout/IconVerticalSolidList"/>
    <dgm:cxn modelId="{A2ACC305-51AB-4690-A478-2FEC3A54A8B0}" type="presParOf" srcId="{B6761161-39A1-42F1-B1AA-EB21E0C23D2A}" destId="{8E098B3B-7F51-4A3C-8981-5C6F169FE164}"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8CCD03-BBF7-4CF7-B5E4-B16EE4AA0F9D}" type="doc">
      <dgm:prSet loTypeId="urn:microsoft.com/office/officeart/2005/8/layout/hChevron3" loCatId="process" qsTypeId="urn:microsoft.com/office/officeart/2005/8/quickstyle/simple1" qsCatId="simple" csTypeId="urn:microsoft.com/office/officeart/2005/8/colors/accent1_3" csCatId="accent1" phldr="1"/>
      <dgm:spPr/>
    </dgm:pt>
    <dgm:pt modelId="{6BF7CF3F-6803-4A8B-B784-8F2FF5A44175}">
      <dgm:prSet phldrT="[Text]" custT="1"/>
      <dgm:spPr/>
      <dgm:t>
        <a:bodyPr/>
        <a:lstStyle/>
        <a:p>
          <a:pPr algn="l"/>
          <a:r>
            <a:rPr lang="nl-NL" sz="1800" dirty="0"/>
            <a:t>    </a:t>
          </a:r>
          <a:r>
            <a:rPr lang="nl-NL" sz="1400" b="1" dirty="0"/>
            <a:t>1st trimester</a:t>
          </a:r>
          <a:endParaRPr lang="en-US" sz="1400" b="1" dirty="0"/>
        </a:p>
      </dgm:t>
    </dgm:pt>
    <dgm:pt modelId="{B5F1EE4C-663A-4ECB-9677-691C01FF28F0}" type="parTrans" cxnId="{3B5848FB-DAC5-4F7F-9315-A5695F3736CB}">
      <dgm:prSet/>
      <dgm:spPr/>
      <dgm:t>
        <a:bodyPr/>
        <a:lstStyle/>
        <a:p>
          <a:endParaRPr lang="en-US"/>
        </a:p>
      </dgm:t>
    </dgm:pt>
    <dgm:pt modelId="{80C34354-B495-4BDD-936D-60CF7065641D}" type="sibTrans" cxnId="{3B5848FB-DAC5-4F7F-9315-A5695F3736CB}">
      <dgm:prSet/>
      <dgm:spPr/>
      <dgm:t>
        <a:bodyPr/>
        <a:lstStyle/>
        <a:p>
          <a:endParaRPr lang="en-US"/>
        </a:p>
      </dgm:t>
    </dgm:pt>
    <dgm:pt modelId="{82AB0EE6-FE34-4462-9B2C-750481E32457}">
      <dgm:prSet phldrT="[Text]" custT="1"/>
      <dgm:spPr/>
      <dgm:t>
        <a:bodyPr/>
        <a:lstStyle/>
        <a:p>
          <a:pPr algn="l"/>
          <a:r>
            <a:rPr lang="nl-NL" sz="1400" b="1" dirty="0"/>
            <a:t>2-3rd trimester</a:t>
          </a:r>
          <a:endParaRPr lang="en-US" sz="1400" b="1" dirty="0"/>
        </a:p>
      </dgm:t>
    </dgm:pt>
    <dgm:pt modelId="{40D037F0-5C99-43EB-AF7E-BA50D5B68553}" type="parTrans" cxnId="{94E3FED5-672B-485F-B9B6-CE4E348ADD41}">
      <dgm:prSet/>
      <dgm:spPr/>
      <dgm:t>
        <a:bodyPr/>
        <a:lstStyle/>
        <a:p>
          <a:endParaRPr lang="en-US"/>
        </a:p>
      </dgm:t>
    </dgm:pt>
    <dgm:pt modelId="{70EA8F59-E3C5-45F1-BCD8-2FF62187C565}" type="sibTrans" cxnId="{94E3FED5-672B-485F-B9B6-CE4E348ADD41}">
      <dgm:prSet/>
      <dgm:spPr/>
      <dgm:t>
        <a:bodyPr/>
        <a:lstStyle/>
        <a:p>
          <a:endParaRPr lang="en-US"/>
        </a:p>
      </dgm:t>
    </dgm:pt>
    <dgm:pt modelId="{9FB489E6-9915-4B00-9E0B-49CF8FB076EB}">
      <dgm:prSet phldrT="[Text]" custT="1"/>
      <dgm:spPr/>
      <dgm:t>
        <a:bodyPr/>
        <a:lstStyle/>
        <a:p>
          <a:pPr algn="l"/>
          <a:r>
            <a:rPr lang="nl-NL" sz="1400" b="1" dirty="0"/>
            <a:t>Delivery </a:t>
          </a:r>
          <a:endParaRPr lang="en-US" sz="1400" b="1" dirty="0"/>
        </a:p>
      </dgm:t>
    </dgm:pt>
    <dgm:pt modelId="{0D8D9E84-A967-4DF2-9FFF-3372910E8B07}" type="parTrans" cxnId="{8FAC1BA1-72FB-475A-8F6D-305171594F00}">
      <dgm:prSet/>
      <dgm:spPr/>
      <dgm:t>
        <a:bodyPr/>
        <a:lstStyle/>
        <a:p>
          <a:endParaRPr lang="en-US"/>
        </a:p>
      </dgm:t>
    </dgm:pt>
    <dgm:pt modelId="{1A5C8292-21B3-4A3E-B19E-3951962DE18C}" type="sibTrans" cxnId="{8FAC1BA1-72FB-475A-8F6D-305171594F00}">
      <dgm:prSet/>
      <dgm:spPr/>
      <dgm:t>
        <a:bodyPr/>
        <a:lstStyle/>
        <a:p>
          <a:endParaRPr lang="en-US"/>
        </a:p>
      </dgm:t>
    </dgm:pt>
    <dgm:pt modelId="{AA266E25-01A4-4103-AF24-062B07CCAC63}">
      <dgm:prSet phldrT="[Text]" custT="1"/>
      <dgm:spPr/>
      <dgm:t>
        <a:bodyPr/>
        <a:lstStyle/>
        <a:p>
          <a:r>
            <a:rPr lang="nl-NL" sz="1400" b="1" dirty="0"/>
            <a:t>Follow up </a:t>
          </a:r>
          <a:r>
            <a:rPr lang="nl-NL" sz="1400" b="1" dirty="0" err="1"/>
            <a:t>up</a:t>
          </a:r>
          <a:r>
            <a:rPr lang="nl-NL" sz="1400" b="1" dirty="0"/>
            <a:t>              &lt;1 </a:t>
          </a:r>
          <a:r>
            <a:rPr lang="nl-NL" sz="1400" b="1" dirty="0" err="1"/>
            <a:t>yr</a:t>
          </a:r>
          <a:r>
            <a:rPr lang="nl-NL" sz="1400" b="1" dirty="0"/>
            <a:t> of </a:t>
          </a:r>
          <a:r>
            <a:rPr lang="nl-NL" sz="1400" b="1" dirty="0" err="1"/>
            <a:t>age</a:t>
          </a:r>
          <a:endParaRPr lang="en-US" sz="1400" b="1" dirty="0"/>
        </a:p>
      </dgm:t>
    </dgm:pt>
    <dgm:pt modelId="{72AD2CBC-96BD-4FAE-ACEC-86BB90C71B8F}" type="parTrans" cxnId="{402A45F8-F68E-47BD-B0EC-090B2DE0757C}">
      <dgm:prSet/>
      <dgm:spPr/>
      <dgm:t>
        <a:bodyPr/>
        <a:lstStyle/>
        <a:p>
          <a:endParaRPr lang="en-US"/>
        </a:p>
      </dgm:t>
    </dgm:pt>
    <dgm:pt modelId="{E69F3AA0-BC6E-4B72-894A-8A96BAEDB510}" type="sibTrans" cxnId="{402A45F8-F68E-47BD-B0EC-090B2DE0757C}">
      <dgm:prSet/>
      <dgm:spPr/>
      <dgm:t>
        <a:bodyPr/>
        <a:lstStyle/>
        <a:p>
          <a:endParaRPr lang="en-US"/>
        </a:p>
      </dgm:t>
    </dgm:pt>
    <dgm:pt modelId="{574FB0AC-D6FA-4C2B-9937-D1FD289EF2AB}" type="pres">
      <dgm:prSet presAssocID="{048CCD03-BBF7-4CF7-B5E4-B16EE4AA0F9D}" presName="Name0" presStyleCnt="0">
        <dgm:presLayoutVars>
          <dgm:dir/>
          <dgm:resizeHandles val="exact"/>
        </dgm:presLayoutVars>
      </dgm:prSet>
      <dgm:spPr/>
    </dgm:pt>
    <dgm:pt modelId="{FDCB68F2-7E0D-4B36-B4AE-90EFAA2DE929}" type="pres">
      <dgm:prSet presAssocID="{6BF7CF3F-6803-4A8B-B784-8F2FF5A44175}" presName="parTxOnly" presStyleLbl="node1" presStyleIdx="0" presStyleCnt="4" custLinFactNeighborX="-86" custLinFactNeighborY="14286">
        <dgm:presLayoutVars>
          <dgm:bulletEnabled val="1"/>
        </dgm:presLayoutVars>
      </dgm:prSet>
      <dgm:spPr/>
    </dgm:pt>
    <dgm:pt modelId="{0A40AC5A-F3FB-4AB3-A5AB-6FBB40FE17F9}" type="pres">
      <dgm:prSet presAssocID="{80C34354-B495-4BDD-936D-60CF7065641D}" presName="parSpace" presStyleCnt="0"/>
      <dgm:spPr/>
    </dgm:pt>
    <dgm:pt modelId="{8E848170-C5B3-4A1B-8F48-A5499AC1CCC1}" type="pres">
      <dgm:prSet presAssocID="{82AB0EE6-FE34-4462-9B2C-750481E32457}" presName="parTxOnly" presStyleLbl="node1" presStyleIdx="1" presStyleCnt="4" custScaleX="81714" custLinFactNeighborX="-27352" custLinFactNeighborY="71429">
        <dgm:presLayoutVars>
          <dgm:bulletEnabled val="1"/>
        </dgm:presLayoutVars>
      </dgm:prSet>
      <dgm:spPr/>
    </dgm:pt>
    <dgm:pt modelId="{ED6B1B7C-A88F-417F-81C2-5C68C439C8C5}" type="pres">
      <dgm:prSet presAssocID="{70EA8F59-E3C5-45F1-BCD8-2FF62187C565}" presName="parSpace" presStyleCnt="0"/>
      <dgm:spPr/>
    </dgm:pt>
    <dgm:pt modelId="{1A6E5E45-2EF9-4135-B4A2-AF3D60830F46}" type="pres">
      <dgm:prSet presAssocID="{9FB489E6-9915-4B00-9E0B-49CF8FB076EB}" presName="parTxOnly" presStyleLbl="node1" presStyleIdx="2" presStyleCnt="4" custScaleX="84051">
        <dgm:presLayoutVars>
          <dgm:bulletEnabled val="1"/>
        </dgm:presLayoutVars>
      </dgm:prSet>
      <dgm:spPr/>
    </dgm:pt>
    <dgm:pt modelId="{1AAE62AC-135F-4456-9D73-37A8C8B09593}" type="pres">
      <dgm:prSet presAssocID="{1A5C8292-21B3-4A3E-B19E-3951962DE18C}" presName="parSpace" presStyleCnt="0"/>
      <dgm:spPr/>
    </dgm:pt>
    <dgm:pt modelId="{19AFCC99-BF7A-47C3-BC1D-305B30016FFB}" type="pres">
      <dgm:prSet presAssocID="{AA266E25-01A4-4103-AF24-062B07CCAC63}" presName="parTxOnly" presStyleLbl="node1" presStyleIdx="3" presStyleCnt="4" custScaleX="84051" custLinFactNeighborX="1993">
        <dgm:presLayoutVars>
          <dgm:bulletEnabled val="1"/>
        </dgm:presLayoutVars>
      </dgm:prSet>
      <dgm:spPr/>
    </dgm:pt>
  </dgm:ptLst>
  <dgm:cxnLst>
    <dgm:cxn modelId="{4E42501E-6872-488D-9E2B-BB8DFD952856}" type="presOf" srcId="{82AB0EE6-FE34-4462-9B2C-750481E32457}" destId="{8E848170-C5B3-4A1B-8F48-A5499AC1CCC1}" srcOrd="0" destOrd="0" presId="urn:microsoft.com/office/officeart/2005/8/layout/hChevron3"/>
    <dgm:cxn modelId="{874D4068-E685-4D86-BD74-1EF484E8B9CF}" type="presOf" srcId="{6BF7CF3F-6803-4A8B-B784-8F2FF5A44175}" destId="{FDCB68F2-7E0D-4B36-B4AE-90EFAA2DE929}" srcOrd="0" destOrd="0" presId="urn:microsoft.com/office/officeart/2005/8/layout/hChevron3"/>
    <dgm:cxn modelId="{8FAC1BA1-72FB-475A-8F6D-305171594F00}" srcId="{048CCD03-BBF7-4CF7-B5E4-B16EE4AA0F9D}" destId="{9FB489E6-9915-4B00-9E0B-49CF8FB076EB}" srcOrd="2" destOrd="0" parTransId="{0D8D9E84-A967-4DF2-9FFF-3372910E8B07}" sibTransId="{1A5C8292-21B3-4A3E-B19E-3951962DE18C}"/>
    <dgm:cxn modelId="{CF29DBB1-A021-4B30-BA51-29A929F54FCF}" type="presOf" srcId="{048CCD03-BBF7-4CF7-B5E4-B16EE4AA0F9D}" destId="{574FB0AC-D6FA-4C2B-9937-D1FD289EF2AB}" srcOrd="0" destOrd="0" presId="urn:microsoft.com/office/officeart/2005/8/layout/hChevron3"/>
    <dgm:cxn modelId="{49C365B6-57EA-469A-8A50-0EAFC7B898B6}" type="presOf" srcId="{AA266E25-01A4-4103-AF24-062B07CCAC63}" destId="{19AFCC99-BF7A-47C3-BC1D-305B30016FFB}" srcOrd="0" destOrd="0" presId="urn:microsoft.com/office/officeart/2005/8/layout/hChevron3"/>
    <dgm:cxn modelId="{94E3FED5-672B-485F-B9B6-CE4E348ADD41}" srcId="{048CCD03-BBF7-4CF7-B5E4-B16EE4AA0F9D}" destId="{82AB0EE6-FE34-4462-9B2C-750481E32457}" srcOrd="1" destOrd="0" parTransId="{40D037F0-5C99-43EB-AF7E-BA50D5B68553}" sibTransId="{70EA8F59-E3C5-45F1-BCD8-2FF62187C565}"/>
    <dgm:cxn modelId="{82B791F6-FEBC-44A2-92D4-78430F5F4170}" type="presOf" srcId="{9FB489E6-9915-4B00-9E0B-49CF8FB076EB}" destId="{1A6E5E45-2EF9-4135-B4A2-AF3D60830F46}" srcOrd="0" destOrd="0" presId="urn:microsoft.com/office/officeart/2005/8/layout/hChevron3"/>
    <dgm:cxn modelId="{402A45F8-F68E-47BD-B0EC-090B2DE0757C}" srcId="{048CCD03-BBF7-4CF7-B5E4-B16EE4AA0F9D}" destId="{AA266E25-01A4-4103-AF24-062B07CCAC63}" srcOrd="3" destOrd="0" parTransId="{72AD2CBC-96BD-4FAE-ACEC-86BB90C71B8F}" sibTransId="{E69F3AA0-BC6E-4B72-894A-8A96BAEDB510}"/>
    <dgm:cxn modelId="{3B5848FB-DAC5-4F7F-9315-A5695F3736CB}" srcId="{048CCD03-BBF7-4CF7-B5E4-B16EE4AA0F9D}" destId="{6BF7CF3F-6803-4A8B-B784-8F2FF5A44175}" srcOrd="0" destOrd="0" parTransId="{B5F1EE4C-663A-4ECB-9677-691C01FF28F0}" sibTransId="{80C34354-B495-4BDD-936D-60CF7065641D}"/>
    <dgm:cxn modelId="{9E03CD8D-D642-49BD-981D-CB8F8059E28B}" type="presParOf" srcId="{574FB0AC-D6FA-4C2B-9937-D1FD289EF2AB}" destId="{FDCB68F2-7E0D-4B36-B4AE-90EFAA2DE929}" srcOrd="0" destOrd="0" presId="urn:microsoft.com/office/officeart/2005/8/layout/hChevron3"/>
    <dgm:cxn modelId="{BA8F7505-A9DC-4E5B-8D09-116263C6FCEA}" type="presParOf" srcId="{574FB0AC-D6FA-4C2B-9937-D1FD289EF2AB}" destId="{0A40AC5A-F3FB-4AB3-A5AB-6FBB40FE17F9}" srcOrd="1" destOrd="0" presId="urn:microsoft.com/office/officeart/2005/8/layout/hChevron3"/>
    <dgm:cxn modelId="{408E2571-C68A-42EB-9A45-6FD351460693}" type="presParOf" srcId="{574FB0AC-D6FA-4C2B-9937-D1FD289EF2AB}" destId="{8E848170-C5B3-4A1B-8F48-A5499AC1CCC1}" srcOrd="2" destOrd="0" presId="urn:microsoft.com/office/officeart/2005/8/layout/hChevron3"/>
    <dgm:cxn modelId="{451943EA-3768-4431-9CBD-48782BD203B9}" type="presParOf" srcId="{574FB0AC-D6FA-4C2B-9937-D1FD289EF2AB}" destId="{ED6B1B7C-A88F-417F-81C2-5C68C439C8C5}" srcOrd="3" destOrd="0" presId="urn:microsoft.com/office/officeart/2005/8/layout/hChevron3"/>
    <dgm:cxn modelId="{F972394A-88C6-4A56-8C3F-C847F2C181B6}" type="presParOf" srcId="{574FB0AC-D6FA-4C2B-9937-D1FD289EF2AB}" destId="{1A6E5E45-2EF9-4135-B4A2-AF3D60830F46}" srcOrd="4" destOrd="0" presId="urn:microsoft.com/office/officeart/2005/8/layout/hChevron3"/>
    <dgm:cxn modelId="{BA6F5FFF-57C3-4C3E-8D0A-3F519F9499E0}" type="presParOf" srcId="{574FB0AC-D6FA-4C2B-9937-D1FD289EF2AB}" destId="{1AAE62AC-135F-4456-9D73-37A8C8B09593}" srcOrd="5" destOrd="0" presId="urn:microsoft.com/office/officeart/2005/8/layout/hChevron3"/>
    <dgm:cxn modelId="{C757FA64-1513-45B0-87DA-4B2570C21609}" type="presParOf" srcId="{574FB0AC-D6FA-4C2B-9937-D1FD289EF2AB}" destId="{19AFCC99-BF7A-47C3-BC1D-305B30016FFB}" srcOrd="6"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9F3B51-4788-4A8F-83C8-356142C651C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938652-5212-4262-974B-45D2EEF0AE60}">
      <dgm:prSet/>
      <dgm:spPr/>
      <dgm:t>
        <a:bodyPr/>
        <a:lstStyle/>
        <a:p>
          <a:pPr>
            <a:lnSpc>
              <a:spcPct val="100000"/>
            </a:lnSpc>
            <a:defRPr cap="all"/>
          </a:pPr>
          <a:r>
            <a:rPr lang="nl-NL">
              <a:solidFill>
                <a:schemeClr val="accent1"/>
              </a:solidFill>
            </a:rPr>
            <a:t>Opzet project</a:t>
          </a:r>
          <a:endParaRPr lang="en-US">
            <a:solidFill>
              <a:schemeClr val="accent1"/>
            </a:solidFill>
          </a:endParaRPr>
        </a:p>
      </dgm:t>
    </dgm:pt>
    <dgm:pt modelId="{A214F2F2-BCF8-46B9-9FB1-ABBF71AB4664}" type="parTrans" cxnId="{AE8BAFB4-A589-400D-B860-FE6F9C076121}">
      <dgm:prSet/>
      <dgm:spPr/>
      <dgm:t>
        <a:bodyPr/>
        <a:lstStyle/>
        <a:p>
          <a:endParaRPr lang="en-US"/>
        </a:p>
      </dgm:t>
    </dgm:pt>
    <dgm:pt modelId="{3F694C8A-25B8-465F-AB16-CAB7171BA3B8}" type="sibTrans" cxnId="{AE8BAFB4-A589-400D-B860-FE6F9C076121}">
      <dgm:prSet/>
      <dgm:spPr/>
      <dgm:t>
        <a:bodyPr/>
        <a:lstStyle/>
        <a:p>
          <a:pPr>
            <a:lnSpc>
              <a:spcPct val="100000"/>
            </a:lnSpc>
          </a:pPr>
          <a:endParaRPr lang="en-US"/>
        </a:p>
      </dgm:t>
    </dgm:pt>
    <dgm:pt modelId="{5DEB69F3-FABC-4974-8969-DBB527126CC7}">
      <dgm:prSet/>
      <dgm:spPr/>
      <dgm:t>
        <a:bodyPr/>
        <a:lstStyle/>
        <a:p>
          <a:pPr>
            <a:lnSpc>
              <a:spcPct val="100000"/>
            </a:lnSpc>
            <a:defRPr cap="all"/>
          </a:pPr>
          <a:r>
            <a:rPr lang="nl-NL">
              <a:solidFill>
                <a:schemeClr val="accent1"/>
              </a:solidFill>
            </a:rPr>
            <a:t>Uitkomsten</a:t>
          </a:r>
          <a:r>
            <a:rPr lang="nl-NL"/>
            <a:t> </a:t>
          </a:r>
          <a:r>
            <a:rPr lang="nl-NL">
              <a:solidFill>
                <a:schemeClr val="accent1"/>
              </a:solidFill>
            </a:rPr>
            <a:t>veldonderzoek</a:t>
          </a:r>
          <a:endParaRPr lang="en-US">
            <a:solidFill>
              <a:schemeClr val="accent1"/>
            </a:solidFill>
          </a:endParaRPr>
        </a:p>
      </dgm:t>
    </dgm:pt>
    <dgm:pt modelId="{4DF6E75D-D37F-4B1A-9B35-244612C3B517}" type="parTrans" cxnId="{FFF21400-2746-43AE-B332-5DF7B67412D2}">
      <dgm:prSet/>
      <dgm:spPr/>
      <dgm:t>
        <a:bodyPr/>
        <a:lstStyle/>
        <a:p>
          <a:endParaRPr lang="en-US"/>
        </a:p>
      </dgm:t>
    </dgm:pt>
    <dgm:pt modelId="{BF42FFF5-5492-4460-8E80-69D4147EA30A}" type="sibTrans" cxnId="{FFF21400-2746-43AE-B332-5DF7B67412D2}">
      <dgm:prSet/>
      <dgm:spPr/>
      <dgm:t>
        <a:bodyPr/>
        <a:lstStyle/>
        <a:p>
          <a:pPr>
            <a:lnSpc>
              <a:spcPct val="100000"/>
            </a:lnSpc>
          </a:pPr>
          <a:endParaRPr lang="en-US"/>
        </a:p>
      </dgm:t>
    </dgm:pt>
    <dgm:pt modelId="{68FC22F2-8D8F-4D09-A4B8-7A6A933F0666}">
      <dgm:prSet/>
      <dgm:spPr/>
      <dgm:t>
        <a:bodyPr/>
        <a:lstStyle/>
        <a:p>
          <a:pPr>
            <a:lnSpc>
              <a:spcPct val="100000"/>
            </a:lnSpc>
            <a:defRPr cap="all"/>
          </a:pPr>
          <a:r>
            <a:rPr lang="nl-NL">
              <a:solidFill>
                <a:schemeClr val="accent1"/>
              </a:solidFill>
            </a:rPr>
            <a:t>Aanbevelingen</a:t>
          </a:r>
          <a:endParaRPr lang="en-US">
            <a:solidFill>
              <a:schemeClr val="accent1"/>
            </a:solidFill>
          </a:endParaRPr>
        </a:p>
      </dgm:t>
    </dgm:pt>
    <dgm:pt modelId="{C7717779-30E5-4BC9-92C2-89785669F9BA}" type="parTrans" cxnId="{4732A4C0-8695-4084-BB47-0233A9CAF7E0}">
      <dgm:prSet/>
      <dgm:spPr/>
      <dgm:t>
        <a:bodyPr/>
        <a:lstStyle/>
        <a:p>
          <a:endParaRPr lang="en-US"/>
        </a:p>
      </dgm:t>
    </dgm:pt>
    <dgm:pt modelId="{B1D12CFF-0F03-4D49-ADF2-392BEFB6ABA9}" type="sibTrans" cxnId="{4732A4C0-8695-4084-BB47-0233A9CAF7E0}">
      <dgm:prSet/>
      <dgm:spPr/>
      <dgm:t>
        <a:bodyPr/>
        <a:lstStyle/>
        <a:p>
          <a:pPr>
            <a:lnSpc>
              <a:spcPct val="100000"/>
            </a:lnSpc>
          </a:pPr>
          <a:endParaRPr lang="en-US"/>
        </a:p>
      </dgm:t>
    </dgm:pt>
    <dgm:pt modelId="{9AB2EB82-4ED2-4186-AED9-894576B28646}">
      <dgm:prSet/>
      <dgm:spPr/>
      <dgm:t>
        <a:bodyPr/>
        <a:lstStyle/>
        <a:p>
          <a:pPr>
            <a:lnSpc>
              <a:spcPct val="100000"/>
            </a:lnSpc>
            <a:defRPr cap="all"/>
          </a:pPr>
          <a:r>
            <a:rPr lang="nl-NL">
              <a:solidFill>
                <a:schemeClr val="accent1"/>
              </a:solidFill>
            </a:rPr>
            <a:t>Hoe nu verder</a:t>
          </a:r>
          <a:endParaRPr lang="en-US">
            <a:solidFill>
              <a:schemeClr val="accent1"/>
            </a:solidFill>
          </a:endParaRPr>
        </a:p>
      </dgm:t>
    </dgm:pt>
    <dgm:pt modelId="{B8CA95A8-2944-42AE-AB47-316A08167A8A}" type="parTrans" cxnId="{964548FA-716B-410A-9B13-E0BBC05E6F5B}">
      <dgm:prSet/>
      <dgm:spPr/>
      <dgm:t>
        <a:bodyPr/>
        <a:lstStyle/>
        <a:p>
          <a:endParaRPr lang="en-US"/>
        </a:p>
      </dgm:t>
    </dgm:pt>
    <dgm:pt modelId="{4E2EE947-684E-4E0D-A407-5E261BEB1EDD}" type="sibTrans" cxnId="{964548FA-716B-410A-9B13-E0BBC05E6F5B}">
      <dgm:prSet/>
      <dgm:spPr/>
      <dgm:t>
        <a:bodyPr/>
        <a:lstStyle/>
        <a:p>
          <a:pPr>
            <a:lnSpc>
              <a:spcPct val="100000"/>
            </a:lnSpc>
          </a:pPr>
          <a:endParaRPr lang="en-US"/>
        </a:p>
      </dgm:t>
    </dgm:pt>
    <dgm:pt modelId="{72185719-BF8B-4410-80F1-1DEA326D527A}">
      <dgm:prSet/>
      <dgm:spPr/>
      <dgm:t>
        <a:bodyPr/>
        <a:lstStyle/>
        <a:p>
          <a:pPr>
            <a:lnSpc>
              <a:spcPct val="100000"/>
            </a:lnSpc>
            <a:defRPr cap="all"/>
          </a:pPr>
          <a:r>
            <a:rPr lang="nl-NL">
              <a:solidFill>
                <a:schemeClr val="accent1"/>
              </a:solidFill>
            </a:rPr>
            <a:t>Overhandigen rapport</a:t>
          </a:r>
          <a:endParaRPr lang="en-US">
            <a:solidFill>
              <a:schemeClr val="accent1"/>
            </a:solidFill>
          </a:endParaRPr>
        </a:p>
      </dgm:t>
    </dgm:pt>
    <dgm:pt modelId="{20CDA9D6-0020-41A8-A1D9-3FB345FF3BD6}" type="parTrans" cxnId="{FDBBD6CC-D0BF-4C62-90C4-CF7880EC3F08}">
      <dgm:prSet/>
      <dgm:spPr/>
      <dgm:t>
        <a:bodyPr/>
        <a:lstStyle/>
        <a:p>
          <a:endParaRPr lang="en-US"/>
        </a:p>
      </dgm:t>
    </dgm:pt>
    <dgm:pt modelId="{DA56D21B-6BAF-46A6-951C-CD7FEE0F162F}" type="sibTrans" cxnId="{FDBBD6CC-D0BF-4C62-90C4-CF7880EC3F08}">
      <dgm:prSet/>
      <dgm:spPr/>
      <dgm:t>
        <a:bodyPr/>
        <a:lstStyle/>
        <a:p>
          <a:endParaRPr lang="en-US"/>
        </a:p>
      </dgm:t>
    </dgm:pt>
    <dgm:pt modelId="{E0E32983-B5E2-4FD0-AEAA-B60AF01B7C45}" type="pres">
      <dgm:prSet presAssocID="{EA9F3B51-4788-4A8F-83C8-356142C651C6}" presName="root" presStyleCnt="0">
        <dgm:presLayoutVars>
          <dgm:dir/>
          <dgm:resizeHandles val="exact"/>
        </dgm:presLayoutVars>
      </dgm:prSet>
      <dgm:spPr/>
    </dgm:pt>
    <dgm:pt modelId="{47C59808-81CF-4176-9891-0521FDAC00A5}" type="pres">
      <dgm:prSet presAssocID="{6F938652-5212-4262-974B-45D2EEF0AE60}" presName="compNode" presStyleCnt="0"/>
      <dgm:spPr/>
    </dgm:pt>
    <dgm:pt modelId="{4D2A04F4-E1FA-4F36-A8F3-DEFBBB934ED1}" type="pres">
      <dgm:prSet presAssocID="{6F938652-5212-4262-974B-45D2EEF0AE60}" presName="iconBgRect" presStyleLbl="bgShp" presStyleIdx="0" presStyleCnt="5"/>
      <dgm:spPr/>
    </dgm:pt>
    <dgm:pt modelId="{9E1BBC1E-5D89-458D-8348-6497BF4B0D06}" type="pres">
      <dgm:prSet presAssocID="{6F938652-5212-4262-974B-45D2EEF0AE60}" presName="iconRect" presStyleLbl="node1" presStyleIdx="0" presStyleCnt="5" custLinFactNeighborY="-687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9535223D-984E-41FB-A5C1-215AE053B14E}" type="pres">
      <dgm:prSet presAssocID="{6F938652-5212-4262-974B-45D2EEF0AE60}" presName="spaceRect" presStyleCnt="0"/>
      <dgm:spPr/>
    </dgm:pt>
    <dgm:pt modelId="{33C3E46D-2530-4566-A826-4758E1328557}" type="pres">
      <dgm:prSet presAssocID="{6F938652-5212-4262-974B-45D2EEF0AE60}" presName="textRect" presStyleLbl="revTx" presStyleIdx="0" presStyleCnt="5">
        <dgm:presLayoutVars>
          <dgm:chMax val="1"/>
          <dgm:chPref val="1"/>
        </dgm:presLayoutVars>
      </dgm:prSet>
      <dgm:spPr/>
    </dgm:pt>
    <dgm:pt modelId="{09F30010-B359-4D12-9D21-778D6F023056}" type="pres">
      <dgm:prSet presAssocID="{3F694C8A-25B8-465F-AB16-CAB7171BA3B8}" presName="sibTrans" presStyleCnt="0"/>
      <dgm:spPr/>
    </dgm:pt>
    <dgm:pt modelId="{95E6A4AC-E71B-4AC9-A41D-35CDC55E995B}" type="pres">
      <dgm:prSet presAssocID="{5DEB69F3-FABC-4974-8969-DBB527126CC7}" presName="compNode" presStyleCnt="0"/>
      <dgm:spPr/>
    </dgm:pt>
    <dgm:pt modelId="{AC7A9DE0-540D-4C69-91DA-0B7AF2B5F25C}" type="pres">
      <dgm:prSet presAssocID="{5DEB69F3-FABC-4974-8969-DBB527126CC7}" presName="iconBgRect" presStyleLbl="bgShp" presStyleIdx="1" presStyleCnt="5"/>
      <dgm:spPr/>
    </dgm:pt>
    <dgm:pt modelId="{4532E951-3048-4BDE-90E6-18468E70292A}" type="pres">
      <dgm:prSet presAssocID="{5DEB69F3-FABC-4974-8969-DBB527126CC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os"/>
        </a:ext>
      </dgm:extLst>
    </dgm:pt>
    <dgm:pt modelId="{7AD3A00B-7C6A-440C-9B49-6DFB71C6294F}" type="pres">
      <dgm:prSet presAssocID="{5DEB69F3-FABC-4974-8969-DBB527126CC7}" presName="spaceRect" presStyleCnt="0"/>
      <dgm:spPr/>
    </dgm:pt>
    <dgm:pt modelId="{B358B693-C3C6-4B97-A673-6D793D86E11E}" type="pres">
      <dgm:prSet presAssocID="{5DEB69F3-FABC-4974-8969-DBB527126CC7}" presName="textRect" presStyleLbl="revTx" presStyleIdx="1" presStyleCnt="5">
        <dgm:presLayoutVars>
          <dgm:chMax val="1"/>
          <dgm:chPref val="1"/>
        </dgm:presLayoutVars>
      </dgm:prSet>
      <dgm:spPr/>
    </dgm:pt>
    <dgm:pt modelId="{2723D92D-DFD1-4AB4-B3D0-AD00A502E6A0}" type="pres">
      <dgm:prSet presAssocID="{BF42FFF5-5492-4460-8E80-69D4147EA30A}" presName="sibTrans" presStyleCnt="0"/>
      <dgm:spPr/>
    </dgm:pt>
    <dgm:pt modelId="{10C7DA72-994B-4E71-9A63-1B5A105890B6}" type="pres">
      <dgm:prSet presAssocID="{68FC22F2-8D8F-4D09-A4B8-7A6A933F0666}" presName="compNode" presStyleCnt="0"/>
      <dgm:spPr/>
    </dgm:pt>
    <dgm:pt modelId="{3E71684F-B6E1-4C3D-9D00-FA97A4517A8B}" type="pres">
      <dgm:prSet presAssocID="{68FC22F2-8D8F-4D09-A4B8-7A6A933F0666}" presName="iconBgRect" presStyleLbl="bgShp" presStyleIdx="2" presStyleCnt="5"/>
      <dgm:spPr>
        <a:solidFill>
          <a:schemeClr val="bg2"/>
        </a:solidFill>
      </dgm:spPr>
    </dgm:pt>
    <dgm:pt modelId="{1B4A8D9F-653F-4DD3-A4FC-9781614B97C7}" type="pres">
      <dgm:prSet presAssocID="{68FC22F2-8D8F-4D09-A4B8-7A6A933F066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loeilamp"/>
        </a:ext>
      </dgm:extLst>
    </dgm:pt>
    <dgm:pt modelId="{138622F9-949B-4DBA-A900-0DA4D66E3009}" type="pres">
      <dgm:prSet presAssocID="{68FC22F2-8D8F-4D09-A4B8-7A6A933F0666}" presName="spaceRect" presStyleCnt="0"/>
      <dgm:spPr/>
    </dgm:pt>
    <dgm:pt modelId="{156E8E92-29FB-413C-9819-051756EE85B4}" type="pres">
      <dgm:prSet presAssocID="{68FC22F2-8D8F-4D09-A4B8-7A6A933F0666}" presName="textRect" presStyleLbl="revTx" presStyleIdx="2" presStyleCnt="5">
        <dgm:presLayoutVars>
          <dgm:chMax val="1"/>
          <dgm:chPref val="1"/>
        </dgm:presLayoutVars>
      </dgm:prSet>
      <dgm:spPr/>
    </dgm:pt>
    <dgm:pt modelId="{E06A93F5-05C1-461D-B91A-B072DBA39B5B}" type="pres">
      <dgm:prSet presAssocID="{B1D12CFF-0F03-4D49-ADF2-392BEFB6ABA9}" presName="sibTrans" presStyleCnt="0"/>
      <dgm:spPr/>
    </dgm:pt>
    <dgm:pt modelId="{81A8F5AC-FA01-49B1-9630-0B2C3FCFFD7C}" type="pres">
      <dgm:prSet presAssocID="{9AB2EB82-4ED2-4186-AED9-894576B28646}" presName="compNode" presStyleCnt="0"/>
      <dgm:spPr/>
    </dgm:pt>
    <dgm:pt modelId="{3CEF4560-5322-4A81-92E8-9A19744D22A9}" type="pres">
      <dgm:prSet presAssocID="{9AB2EB82-4ED2-4186-AED9-894576B28646}" presName="iconBgRect" presStyleLbl="bgShp" presStyleIdx="3" presStyleCnt="5"/>
      <dgm:spPr/>
    </dgm:pt>
    <dgm:pt modelId="{0EF0A8D9-B268-4F79-80D6-FE95EBF660D1}" type="pres">
      <dgm:prSet presAssocID="{9AB2EB82-4ED2-4186-AED9-894576B2864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92C0BC0-5956-4C17-AAC5-B01FF4907E15}" type="pres">
      <dgm:prSet presAssocID="{9AB2EB82-4ED2-4186-AED9-894576B28646}" presName="spaceRect" presStyleCnt="0"/>
      <dgm:spPr/>
    </dgm:pt>
    <dgm:pt modelId="{BC78C816-68D5-4B5F-9C41-FE14CD739546}" type="pres">
      <dgm:prSet presAssocID="{9AB2EB82-4ED2-4186-AED9-894576B28646}" presName="textRect" presStyleLbl="revTx" presStyleIdx="3" presStyleCnt="5">
        <dgm:presLayoutVars>
          <dgm:chMax val="1"/>
          <dgm:chPref val="1"/>
        </dgm:presLayoutVars>
      </dgm:prSet>
      <dgm:spPr/>
    </dgm:pt>
    <dgm:pt modelId="{F7F25247-F407-4E1D-987D-683692139FC7}" type="pres">
      <dgm:prSet presAssocID="{4E2EE947-684E-4E0D-A407-5E261BEB1EDD}" presName="sibTrans" presStyleCnt="0"/>
      <dgm:spPr/>
    </dgm:pt>
    <dgm:pt modelId="{437D7D91-44B5-47A5-9E96-50C67BB802DE}" type="pres">
      <dgm:prSet presAssocID="{72185719-BF8B-4410-80F1-1DEA326D527A}" presName="compNode" presStyleCnt="0"/>
      <dgm:spPr/>
    </dgm:pt>
    <dgm:pt modelId="{7EDF2C66-6E57-4760-8398-EC323C5B5B04}" type="pres">
      <dgm:prSet presAssocID="{72185719-BF8B-4410-80F1-1DEA326D527A}" presName="iconBgRect" presStyleLbl="bgShp" presStyleIdx="4" presStyleCnt="5"/>
      <dgm:spPr/>
    </dgm:pt>
    <dgm:pt modelId="{C5E9B04B-3B5B-4AFB-8F6D-86D169AD25EC}" type="pres">
      <dgm:prSet presAssocID="{72185719-BF8B-4410-80F1-1DEA326D527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71554A08-F1FB-4AA3-9970-B07A5BEB5EB3}" type="pres">
      <dgm:prSet presAssocID="{72185719-BF8B-4410-80F1-1DEA326D527A}" presName="spaceRect" presStyleCnt="0"/>
      <dgm:spPr/>
    </dgm:pt>
    <dgm:pt modelId="{D412B4EB-C873-4901-B254-04B17D55BA46}" type="pres">
      <dgm:prSet presAssocID="{72185719-BF8B-4410-80F1-1DEA326D527A}" presName="textRect" presStyleLbl="revTx" presStyleIdx="4" presStyleCnt="5">
        <dgm:presLayoutVars>
          <dgm:chMax val="1"/>
          <dgm:chPref val="1"/>
        </dgm:presLayoutVars>
      </dgm:prSet>
      <dgm:spPr/>
    </dgm:pt>
  </dgm:ptLst>
  <dgm:cxnLst>
    <dgm:cxn modelId="{FFF21400-2746-43AE-B332-5DF7B67412D2}" srcId="{EA9F3B51-4788-4A8F-83C8-356142C651C6}" destId="{5DEB69F3-FABC-4974-8969-DBB527126CC7}" srcOrd="1" destOrd="0" parTransId="{4DF6E75D-D37F-4B1A-9B35-244612C3B517}" sibTransId="{BF42FFF5-5492-4460-8E80-69D4147EA30A}"/>
    <dgm:cxn modelId="{0ABAAE5C-6057-4324-90D2-F4A5658E993C}" type="presOf" srcId="{9AB2EB82-4ED2-4186-AED9-894576B28646}" destId="{BC78C816-68D5-4B5F-9C41-FE14CD739546}" srcOrd="0" destOrd="0" presId="urn:microsoft.com/office/officeart/2018/5/layout/IconCircleLabelList"/>
    <dgm:cxn modelId="{C02C9761-8C90-4B94-8E9E-74B11F71E153}" type="presOf" srcId="{72185719-BF8B-4410-80F1-1DEA326D527A}" destId="{D412B4EB-C873-4901-B254-04B17D55BA46}" srcOrd="0" destOrd="0" presId="urn:microsoft.com/office/officeart/2018/5/layout/IconCircleLabelList"/>
    <dgm:cxn modelId="{D7069F85-8B65-4DB9-80C8-10CE625E77AE}" type="presOf" srcId="{6F938652-5212-4262-974B-45D2EEF0AE60}" destId="{33C3E46D-2530-4566-A826-4758E1328557}" srcOrd="0" destOrd="0" presId="urn:microsoft.com/office/officeart/2018/5/layout/IconCircleLabelList"/>
    <dgm:cxn modelId="{EB6B4AAA-DE0F-48F3-AB1B-0B6C7571A2B1}" type="presOf" srcId="{5DEB69F3-FABC-4974-8969-DBB527126CC7}" destId="{B358B693-C3C6-4B97-A673-6D793D86E11E}" srcOrd="0" destOrd="0" presId="urn:microsoft.com/office/officeart/2018/5/layout/IconCircleLabelList"/>
    <dgm:cxn modelId="{AE8BAFB4-A589-400D-B860-FE6F9C076121}" srcId="{EA9F3B51-4788-4A8F-83C8-356142C651C6}" destId="{6F938652-5212-4262-974B-45D2EEF0AE60}" srcOrd="0" destOrd="0" parTransId="{A214F2F2-BCF8-46B9-9FB1-ABBF71AB4664}" sibTransId="{3F694C8A-25B8-465F-AB16-CAB7171BA3B8}"/>
    <dgm:cxn modelId="{4732A4C0-8695-4084-BB47-0233A9CAF7E0}" srcId="{EA9F3B51-4788-4A8F-83C8-356142C651C6}" destId="{68FC22F2-8D8F-4D09-A4B8-7A6A933F0666}" srcOrd="2" destOrd="0" parTransId="{C7717779-30E5-4BC9-92C2-89785669F9BA}" sibTransId="{B1D12CFF-0F03-4D49-ADF2-392BEFB6ABA9}"/>
    <dgm:cxn modelId="{FDBBD6CC-D0BF-4C62-90C4-CF7880EC3F08}" srcId="{EA9F3B51-4788-4A8F-83C8-356142C651C6}" destId="{72185719-BF8B-4410-80F1-1DEA326D527A}" srcOrd="4" destOrd="0" parTransId="{20CDA9D6-0020-41A8-A1D9-3FB345FF3BD6}" sibTransId="{DA56D21B-6BAF-46A6-951C-CD7FEE0F162F}"/>
    <dgm:cxn modelId="{B78695D6-5D3F-4F22-801D-8F72B6274FA7}" type="presOf" srcId="{EA9F3B51-4788-4A8F-83C8-356142C651C6}" destId="{E0E32983-B5E2-4FD0-AEAA-B60AF01B7C45}" srcOrd="0" destOrd="0" presId="urn:microsoft.com/office/officeart/2018/5/layout/IconCircleLabelList"/>
    <dgm:cxn modelId="{5733E3DB-47B8-4262-B8F0-FE1A8C444E55}" type="presOf" srcId="{68FC22F2-8D8F-4D09-A4B8-7A6A933F0666}" destId="{156E8E92-29FB-413C-9819-051756EE85B4}" srcOrd="0" destOrd="0" presId="urn:microsoft.com/office/officeart/2018/5/layout/IconCircleLabelList"/>
    <dgm:cxn modelId="{964548FA-716B-410A-9B13-E0BBC05E6F5B}" srcId="{EA9F3B51-4788-4A8F-83C8-356142C651C6}" destId="{9AB2EB82-4ED2-4186-AED9-894576B28646}" srcOrd="3" destOrd="0" parTransId="{B8CA95A8-2944-42AE-AB47-316A08167A8A}" sibTransId="{4E2EE947-684E-4E0D-A407-5E261BEB1EDD}"/>
    <dgm:cxn modelId="{D7FC574C-475B-4788-827A-5954695C3F2F}" type="presParOf" srcId="{E0E32983-B5E2-4FD0-AEAA-B60AF01B7C45}" destId="{47C59808-81CF-4176-9891-0521FDAC00A5}" srcOrd="0" destOrd="0" presId="urn:microsoft.com/office/officeart/2018/5/layout/IconCircleLabelList"/>
    <dgm:cxn modelId="{231347D2-98A2-47C2-B1C6-AD7B9E847D78}" type="presParOf" srcId="{47C59808-81CF-4176-9891-0521FDAC00A5}" destId="{4D2A04F4-E1FA-4F36-A8F3-DEFBBB934ED1}" srcOrd="0" destOrd="0" presId="urn:microsoft.com/office/officeart/2018/5/layout/IconCircleLabelList"/>
    <dgm:cxn modelId="{7223A143-41CE-4425-9AB2-E2DBE71E4843}" type="presParOf" srcId="{47C59808-81CF-4176-9891-0521FDAC00A5}" destId="{9E1BBC1E-5D89-458D-8348-6497BF4B0D06}" srcOrd="1" destOrd="0" presId="urn:microsoft.com/office/officeart/2018/5/layout/IconCircleLabelList"/>
    <dgm:cxn modelId="{77BD7A81-EA50-49C9-855B-9EAB6D99D31F}" type="presParOf" srcId="{47C59808-81CF-4176-9891-0521FDAC00A5}" destId="{9535223D-984E-41FB-A5C1-215AE053B14E}" srcOrd="2" destOrd="0" presId="urn:microsoft.com/office/officeart/2018/5/layout/IconCircleLabelList"/>
    <dgm:cxn modelId="{51B07F20-839A-4EA3-A87C-4522A6823BB2}" type="presParOf" srcId="{47C59808-81CF-4176-9891-0521FDAC00A5}" destId="{33C3E46D-2530-4566-A826-4758E1328557}" srcOrd="3" destOrd="0" presId="urn:microsoft.com/office/officeart/2018/5/layout/IconCircleLabelList"/>
    <dgm:cxn modelId="{716CFEE0-07F9-4F3A-BFB9-7CE7B2E126F9}" type="presParOf" srcId="{E0E32983-B5E2-4FD0-AEAA-B60AF01B7C45}" destId="{09F30010-B359-4D12-9D21-778D6F023056}" srcOrd="1" destOrd="0" presId="urn:microsoft.com/office/officeart/2018/5/layout/IconCircleLabelList"/>
    <dgm:cxn modelId="{C7CB8B96-A0B8-44E8-B9A3-7F471EE2E6DA}" type="presParOf" srcId="{E0E32983-B5E2-4FD0-AEAA-B60AF01B7C45}" destId="{95E6A4AC-E71B-4AC9-A41D-35CDC55E995B}" srcOrd="2" destOrd="0" presId="urn:microsoft.com/office/officeart/2018/5/layout/IconCircleLabelList"/>
    <dgm:cxn modelId="{E2AF5478-BB6C-4E76-9A08-04E9C91D9397}" type="presParOf" srcId="{95E6A4AC-E71B-4AC9-A41D-35CDC55E995B}" destId="{AC7A9DE0-540D-4C69-91DA-0B7AF2B5F25C}" srcOrd="0" destOrd="0" presId="urn:microsoft.com/office/officeart/2018/5/layout/IconCircleLabelList"/>
    <dgm:cxn modelId="{A901D1B7-228F-494F-8DBE-940435DA96EB}" type="presParOf" srcId="{95E6A4AC-E71B-4AC9-A41D-35CDC55E995B}" destId="{4532E951-3048-4BDE-90E6-18468E70292A}" srcOrd="1" destOrd="0" presId="urn:microsoft.com/office/officeart/2018/5/layout/IconCircleLabelList"/>
    <dgm:cxn modelId="{3F7DA94A-5613-4F3E-9AC4-86F70BB4A75D}" type="presParOf" srcId="{95E6A4AC-E71B-4AC9-A41D-35CDC55E995B}" destId="{7AD3A00B-7C6A-440C-9B49-6DFB71C6294F}" srcOrd="2" destOrd="0" presId="urn:microsoft.com/office/officeart/2018/5/layout/IconCircleLabelList"/>
    <dgm:cxn modelId="{D9BE9F56-1DD3-4DD7-A103-E05422EC286B}" type="presParOf" srcId="{95E6A4AC-E71B-4AC9-A41D-35CDC55E995B}" destId="{B358B693-C3C6-4B97-A673-6D793D86E11E}" srcOrd="3" destOrd="0" presId="urn:microsoft.com/office/officeart/2018/5/layout/IconCircleLabelList"/>
    <dgm:cxn modelId="{D7653BB9-B01A-4E11-B381-64A14D5A05E7}" type="presParOf" srcId="{E0E32983-B5E2-4FD0-AEAA-B60AF01B7C45}" destId="{2723D92D-DFD1-4AB4-B3D0-AD00A502E6A0}" srcOrd="3" destOrd="0" presId="urn:microsoft.com/office/officeart/2018/5/layout/IconCircleLabelList"/>
    <dgm:cxn modelId="{6978EA2B-2CFD-4C33-9654-63AD4B57ACD1}" type="presParOf" srcId="{E0E32983-B5E2-4FD0-AEAA-B60AF01B7C45}" destId="{10C7DA72-994B-4E71-9A63-1B5A105890B6}" srcOrd="4" destOrd="0" presId="urn:microsoft.com/office/officeart/2018/5/layout/IconCircleLabelList"/>
    <dgm:cxn modelId="{44800449-01B2-4D2B-895D-50DAA7A41B0F}" type="presParOf" srcId="{10C7DA72-994B-4E71-9A63-1B5A105890B6}" destId="{3E71684F-B6E1-4C3D-9D00-FA97A4517A8B}" srcOrd="0" destOrd="0" presId="urn:microsoft.com/office/officeart/2018/5/layout/IconCircleLabelList"/>
    <dgm:cxn modelId="{8D3D50EC-AB5F-4C3F-B1C8-F82A2FC95256}" type="presParOf" srcId="{10C7DA72-994B-4E71-9A63-1B5A105890B6}" destId="{1B4A8D9F-653F-4DD3-A4FC-9781614B97C7}" srcOrd="1" destOrd="0" presId="urn:microsoft.com/office/officeart/2018/5/layout/IconCircleLabelList"/>
    <dgm:cxn modelId="{527B5F9E-0B84-4181-A096-91602F7C1169}" type="presParOf" srcId="{10C7DA72-994B-4E71-9A63-1B5A105890B6}" destId="{138622F9-949B-4DBA-A900-0DA4D66E3009}" srcOrd="2" destOrd="0" presId="urn:microsoft.com/office/officeart/2018/5/layout/IconCircleLabelList"/>
    <dgm:cxn modelId="{3A6A0969-D9D3-4836-90D9-28826B425302}" type="presParOf" srcId="{10C7DA72-994B-4E71-9A63-1B5A105890B6}" destId="{156E8E92-29FB-413C-9819-051756EE85B4}" srcOrd="3" destOrd="0" presId="urn:microsoft.com/office/officeart/2018/5/layout/IconCircleLabelList"/>
    <dgm:cxn modelId="{D4C2740B-EFB4-4291-BCF6-FC7F5E37F5DE}" type="presParOf" srcId="{E0E32983-B5E2-4FD0-AEAA-B60AF01B7C45}" destId="{E06A93F5-05C1-461D-B91A-B072DBA39B5B}" srcOrd="5" destOrd="0" presId="urn:microsoft.com/office/officeart/2018/5/layout/IconCircleLabelList"/>
    <dgm:cxn modelId="{E088D7A0-80FC-4742-BA73-5766C51018F5}" type="presParOf" srcId="{E0E32983-B5E2-4FD0-AEAA-B60AF01B7C45}" destId="{81A8F5AC-FA01-49B1-9630-0B2C3FCFFD7C}" srcOrd="6" destOrd="0" presId="urn:microsoft.com/office/officeart/2018/5/layout/IconCircleLabelList"/>
    <dgm:cxn modelId="{D817AA23-7B97-487E-AD46-9DC9F3F2FC10}" type="presParOf" srcId="{81A8F5AC-FA01-49B1-9630-0B2C3FCFFD7C}" destId="{3CEF4560-5322-4A81-92E8-9A19744D22A9}" srcOrd="0" destOrd="0" presId="urn:microsoft.com/office/officeart/2018/5/layout/IconCircleLabelList"/>
    <dgm:cxn modelId="{CDE2800C-5601-44CE-8A3E-B01F2DB4BFB7}" type="presParOf" srcId="{81A8F5AC-FA01-49B1-9630-0B2C3FCFFD7C}" destId="{0EF0A8D9-B268-4F79-80D6-FE95EBF660D1}" srcOrd="1" destOrd="0" presId="urn:microsoft.com/office/officeart/2018/5/layout/IconCircleLabelList"/>
    <dgm:cxn modelId="{358B18B8-7176-49E3-A60C-3C4201EDEF57}" type="presParOf" srcId="{81A8F5AC-FA01-49B1-9630-0B2C3FCFFD7C}" destId="{992C0BC0-5956-4C17-AAC5-B01FF4907E15}" srcOrd="2" destOrd="0" presId="urn:microsoft.com/office/officeart/2018/5/layout/IconCircleLabelList"/>
    <dgm:cxn modelId="{4FAE7C2F-8E11-4EE6-AFE3-4DF8BC3AB804}" type="presParOf" srcId="{81A8F5AC-FA01-49B1-9630-0B2C3FCFFD7C}" destId="{BC78C816-68D5-4B5F-9C41-FE14CD739546}" srcOrd="3" destOrd="0" presId="urn:microsoft.com/office/officeart/2018/5/layout/IconCircleLabelList"/>
    <dgm:cxn modelId="{8A144C9E-1D67-4F0A-9FE1-EC5165A24A2D}" type="presParOf" srcId="{E0E32983-B5E2-4FD0-AEAA-B60AF01B7C45}" destId="{F7F25247-F407-4E1D-987D-683692139FC7}" srcOrd="7" destOrd="0" presId="urn:microsoft.com/office/officeart/2018/5/layout/IconCircleLabelList"/>
    <dgm:cxn modelId="{643B1076-7ABD-4D71-B622-6E71C18AFDC2}" type="presParOf" srcId="{E0E32983-B5E2-4FD0-AEAA-B60AF01B7C45}" destId="{437D7D91-44B5-47A5-9E96-50C67BB802DE}" srcOrd="8" destOrd="0" presId="urn:microsoft.com/office/officeart/2018/5/layout/IconCircleLabelList"/>
    <dgm:cxn modelId="{148306A5-422B-4195-B844-0EB8DF0D3AAB}" type="presParOf" srcId="{437D7D91-44B5-47A5-9E96-50C67BB802DE}" destId="{7EDF2C66-6E57-4760-8398-EC323C5B5B04}" srcOrd="0" destOrd="0" presId="urn:microsoft.com/office/officeart/2018/5/layout/IconCircleLabelList"/>
    <dgm:cxn modelId="{FD295CFF-0F6C-4F42-A16D-142D55908D56}" type="presParOf" srcId="{437D7D91-44B5-47A5-9E96-50C67BB802DE}" destId="{C5E9B04B-3B5B-4AFB-8F6D-86D169AD25EC}" srcOrd="1" destOrd="0" presId="urn:microsoft.com/office/officeart/2018/5/layout/IconCircleLabelList"/>
    <dgm:cxn modelId="{58E441AA-E3C2-4977-BFE6-412A87251F27}" type="presParOf" srcId="{437D7D91-44B5-47A5-9E96-50C67BB802DE}" destId="{71554A08-F1FB-4AA3-9970-B07A5BEB5EB3}" srcOrd="2" destOrd="0" presId="urn:microsoft.com/office/officeart/2018/5/layout/IconCircleLabelList"/>
    <dgm:cxn modelId="{4393C9AC-A82F-4BB1-BD70-3FAF037E7B36}" type="presParOf" srcId="{437D7D91-44B5-47A5-9E96-50C67BB802DE}" destId="{D412B4EB-C873-4901-B254-04B17D55BA4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40667ED-7943-430C-B95E-3B0E30B49E11}" type="doc">
      <dgm:prSet loTypeId="urn:microsoft.com/office/officeart/2018/2/layout/IconVerticalSolidList" loCatId="icon" qsTypeId="urn:microsoft.com/office/officeart/2005/8/quickstyle/simple1" qsCatId="simple" csTypeId="urn:microsoft.com/office/officeart/2018/5/colors/Iconchunking_neutralicontext_accent2_2" csCatId="accent2" phldr="1"/>
      <dgm:spPr/>
      <dgm:t>
        <a:bodyPr/>
        <a:lstStyle/>
        <a:p>
          <a:endParaRPr lang="en-US"/>
        </a:p>
      </dgm:t>
    </dgm:pt>
    <dgm:pt modelId="{908E1595-DAF7-4236-B142-A1A47462EC30}">
      <dgm:prSet/>
      <dgm:spPr/>
      <dgm:t>
        <a:bodyPr/>
        <a:lstStyle/>
        <a:p>
          <a:r>
            <a:rPr lang="nl-NL"/>
            <a:t>Fase 1: Verkennen en kennis verzamelen</a:t>
          </a:r>
          <a:endParaRPr lang="en-US"/>
        </a:p>
      </dgm:t>
    </dgm:pt>
    <dgm:pt modelId="{DE66709F-E336-489E-964C-935442594E8C}" type="parTrans" cxnId="{AC86794C-F96D-4600-8064-FC72B728EE39}">
      <dgm:prSet/>
      <dgm:spPr/>
      <dgm:t>
        <a:bodyPr/>
        <a:lstStyle/>
        <a:p>
          <a:endParaRPr lang="en-US"/>
        </a:p>
      </dgm:t>
    </dgm:pt>
    <dgm:pt modelId="{627C4951-4A4B-45A1-AABA-6A41F68D7384}" type="sibTrans" cxnId="{AC86794C-F96D-4600-8064-FC72B728EE39}">
      <dgm:prSet/>
      <dgm:spPr/>
      <dgm:t>
        <a:bodyPr/>
        <a:lstStyle/>
        <a:p>
          <a:endParaRPr lang="en-US"/>
        </a:p>
      </dgm:t>
    </dgm:pt>
    <dgm:pt modelId="{CF2C9112-15B5-418E-BF31-C825064354D2}">
      <dgm:prSet/>
      <dgm:spPr/>
      <dgm:t>
        <a:bodyPr/>
        <a:lstStyle/>
        <a:p>
          <a:r>
            <a:rPr lang="nl-NL"/>
            <a:t>Fase 2: Veldonderzoek verloskundigen </a:t>
          </a:r>
        </a:p>
        <a:p>
          <a:r>
            <a:rPr lang="nl-NL"/>
            <a:t>Resultaten literatuuronderzoek toetsen in Dordrecht</a:t>
          </a:r>
          <a:endParaRPr lang="en-US"/>
        </a:p>
      </dgm:t>
    </dgm:pt>
    <dgm:pt modelId="{07567142-195A-4A56-910D-3AB279E30D43}" type="parTrans" cxnId="{70DB1F96-012C-4E36-870A-9C7747A2897E}">
      <dgm:prSet/>
      <dgm:spPr/>
      <dgm:t>
        <a:bodyPr/>
        <a:lstStyle/>
        <a:p>
          <a:endParaRPr lang="en-US"/>
        </a:p>
      </dgm:t>
    </dgm:pt>
    <dgm:pt modelId="{ED2060DA-FB04-4283-AD0B-A605A398930A}" type="sibTrans" cxnId="{70DB1F96-012C-4E36-870A-9C7747A2897E}">
      <dgm:prSet/>
      <dgm:spPr/>
      <dgm:t>
        <a:bodyPr/>
        <a:lstStyle/>
        <a:p>
          <a:endParaRPr lang="en-US"/>
        </a:p>
      </dgm:t>
    </dgm:pt>
    <dgm:pt modelId="{B29929C6-EE77-4211-9678-D3A3E9CD406B}">
      <dgm:prSet/>
      <dgm:spPr/>
      <dgm:t>
        <a:bodyPr/>
        <a:lstStyle/>
        <a:p>
          <a:r>
            <a:rPr lang="nl-NL"/>
            <a:t>Fase 3: Voorstellen/aanbevelingen schrijven</a:t>
          </a:r>
          <a:endParaRPr lang="en-US"/>
        </a:p>
      </dgm:t>
    </dgm:pt>
    <dgm:pt modelId="{6CA92755-790D-4F3A-8A1F-C1A5910E9748}" type="parTrans" cxnId="{CA54E2E8-97C9-47FA-8D67-82E26DEBFCB6}">
      <dgm:prSet/>
      <dgm:spPr/>
      <dgm:t>
        <a:bodyPr/>
        <a:lstStyle/>
        <a:p>
          <a:endParaRPr lang="en-US"/>
        </a:p>
      </dgm:t>
    </dgm:pt>
    <dgm:pt modelId="{32FE871F-CF72-4530-A226-FC1780E09F7A}" type="sibTrans" cxnId="{CA54E2E8-97C9-47FA-8D67-82E26DEBFCB6}">
      <dgm:prSet/>
      <dgm:spPr/>
      <dgm:t>
        <a:bodyPr/>
        <a:lstStyle/>
        <a:p>
          <a:endParaRPr lang="en-US"/>
        </a:p>
      </dgm:t>
    </dgm:pt>
    <dgm:pt modelId="{781FA3E7-0F7F-425A-89A4-118B52C0F2B3}" type="pres">
      <dgm:prSet presAssocID="{940667ED-7943-430C-B95E-3B0E30B49E11}" presName="root" presStyleCnt="0">
        <dgm:presLayoutVars>
          <dgm:dir/>
          <dgm:resizeHandles val="exact"/>
        </dgm:presLayoutVars>
      </dgm:prSet>
      <dgm:spPr/>
    </dgm:pt>
    <dgm:pt modelId="{D5A987CD-46A2-4E31-B556-EC10F55AD07A}" type="pres">
      <dgm:prSet presAssocID="{908E1595-DAF7-4236-B142-A1A47462EC30}" presName="compNode" presStyleCnt="0"/>
      <dgm:spPr/>
    </dgm:pt>
    <dgm:pt modelId="{4AB2584D-BD84-410B-A10A-33439C3E9B45}" type="pres">
      <dgm:prSet presAssocID="{908E1595-DAF7-4236-B142-A1A47462EC30}" presName="bgRect" presStyleLbl="bgShp" presStyleIdx="0" presStyleCnt="3"/>
      <dgm:spPr/>
    </dgm:pt>
    <dgm:pt modelId="{16F69D8C-9F4D-47F7-880C-887BA3DC878D}" type="pres">
      <dgm:prSet presAssocID="{908E1595-DAF7-4236-B142-A1A47462EC3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E5E9B950-75D0-4D69-BF0C-2A41F9930D70}" type="pres">
      <dgm:prSet presAssocID="{908E1595-DAF7-4236-B142-A1A47462EC30}" presName="spaceRect" presStyleCnt="0"/>
      <dgm:spPr/>
    </dgm:pt>
    <dgm:pt modelId="{81BD6DEE-1221-4513-B50E-8BB487348EA7}" type="pres">
      <dgm:prSet presAssocID="{908E1595-DAF7-4236-B142-A1A47462EC30}" presName="parTx" presStyleLbl="revTx" presStyleIdx="0" presStyleCnt="3">
        <dgm:presLayoutVars>
          <dgm:chMax val="0"/>
          <dgm:chPref val="0"/>
        </dgm:presLayoutVars>
      </dgm:prSet>
      <dgm:spPr/>
    </dgm:pt>
    <dgm:pt modelId="{580684EA-2B9F-434F-899B-124784A63288}" type="pres">
      <dgm:prSet presAssocID="{627C4951-4A4B-45A1-AABA-6A41F68D7384}" presName="sibTrans" presStyleCnt="0"/>
      <dgm:spPr/>
    </dgm:pt>
    <dgm:pt modelId="{2E30365B-3623-4157-8D4E-9472E5E555C6}" type="pres">
      <dgm:prSet presAssocID="{CF2C9112-15B5-418E-BF31-C825064354D2}" presName="compNode" presStyleCnt="0"/>
      <dgm:spPr/>
    </dgm:pt>
    <dgm:pt modelId="{148CEF92-F77A-4B49-B6A5-E101962B1271}" type="pres">
      <dgm:prSet presAssocID="{CF2C9112-15B5-418E-BF31-C825064354D2}" presName="bgRect" presStyleLbl="bgShp" presStyleIdx="1" presStyleCnt="3"/>
      <dgm:spPr/>
    </dgm:pt>
    <dgm:pt modelId="{0C87BF61-6AA7-451D-9699-BBB92C6065E1}" type="pres">
      <dgm:prSet presAssocID="{CF2C9112-15B5-418E-BF31-C825064354D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ets"/>
        </a:ext>
      </dgm:extLst>
    </dgm:pt>
    <dgm:pt modelId="{069F8A78-470D-4534-BBD0-0F15BA5D338A}" type="pres">
      <dgm:prSet presAssocID="{CF2C9112-15B5-418E-BF31-C825064354D2}" presName="spaceRect" presStyleCnt="0"/>
      <dgm:spPr/>
    </dgm:pt>
    <dgm:pt modelId="{9E768B7D-C9E4-47D2-B400-B54101C987F7}" type="pres">
      <dgm:prSet presAssocID="{CF2C9112-15B5-418E-BF31-C825064354D2}" presName="parTx" presStyleLbl="revTx" presStyleIdx="1" presStyleCnt="3">
        <dgm:presLayoutVars>
          <dgm:chMax val="0"/>
          <dgm:chPref val="0"/>
        </dgm:presLayoutVars>
      </dgm:prSet>
      <dgm:spPr/>
    </dgm:pt>
    <dgm:pt modelId="{A3C1C4ED-7C92-45C9-800C-B66F5B6C4FD4}" type="pres">
      <dgm:prSet presAssocID="{ED2060DA-FB04-4283-AD0B-A605A398930A}" presName="sibTrans" presStyleCnt="0"/>
      <dgm:spPr/>
    </dgm:pt>
    <dgm:pt modelId="{36245AF0-E49A-48B5-99EC-C5E5E1D02C71}" type="pres">
      <dgm:prSet presAssocID="{B29929C6-EE77-4211-9678-D3A3E9CD406B}" presName="compNode" presStyleCnt="0"/>
      <dgm:spPr/>
    </dgm:pt>
    <dgm:pt modelId="{9F844F94-6DB5-4EEA-91AE-9692525A22B9}" type="pres">
      <dgm:prSet presAssocID="{B29929C6-EE77-4211-9678-D3A3E9CD406B}" presName="bgRect" presStyleLbl="bgShp" presStyleIdx="2" presStyleCnt="3"/>
      <dgm:spPr/>
    </dgm:pt>
    <dgm:pt modelId="{5A0C9987-514E-4638-9CA7-22E4B92E4686}" type="pres">
      <dgm:prSet presAssocID="{B29929C6-EE77-4211-9678-D3A3E9CD40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tlood"/>
        </a:ext>
      </dgm:extLst>
    </dgm:pt>
    <dgm:pt modelId="{A6680245-5A02-41C1-9B94-7DBBCD879430}" type="pres">
      <dgm:prSet presAssocID="{B29929C6-EE77-4211-9678-D3A3E9CD406B}" presName="spaceRect" presStyleCnt="0"/>
      <dgm:spPr/>
    </dgm:pt>
    <dgm:pt modelId="{272FA16F-8B99-4EC5-807A-70511BE9BF21}" type="pres">
      <dgm:prSet presAssocID="{B29929C6-EE77-4211-9678-D3A3E9CD406B}" presName="parTx" presStyleLbl="revTx" presStyleIdx="2" presStyleCnt="3">
        <dgm:presLayoutVars>
          <dgm:chMax val="0"/>
          <dgm:chPref val="0"/>
        </dgm:presLayoutVars>
      </dgm:prSet>
      <dgm:spPr/>
    </dgm:pt>
  </dgm:ptLst>
  <dgm:cxnLst>
    <dgm:cxn modelId="{AC86794C-F96D-4600-8064-FC72B728EE39}" srcId="{940667ED-7943-430C-B95E-3B0E30B49E11}" destId="{908E1595-DAF7-4236-B142-A1A47462EC30}" srcOrd="0" destOrd="0" parTransId="{DE66709F-E336-489E-964C-935442594E8C}" sibTransId="{627C4951-4A4B-45A1-AABA-6A41F68D7384}"/>
    <dgm:cxn modelId="{70DB1F96-012C-4E36-870A-9C7747A2897E}" srcId="{940667ED-7943-430C-B95E-3B0E30B49E11}" destId="{CF2C9112-15B5-418E-BF31-C825064354D2}" srcOrd="1" destOrd="0" parTransId="{07567142-195A-4A56-910D-3AB279E30D43}" sibTransId="{ED2060DA-FB04-4283-AD0B-A605A398930A}"/>
    <dgm:cxn modelId="{EED4559A-1F57-4812-8DE5-EA7C0E9DCE27}" type="presOf" srcId="{908E1595-DAF7-4236-B142-A1A47462EC30}" destId="{81BD6DEE-1221-4513-B50E-8BB487348EA7}" srcOrd="0" destOrd="0" presId="urn:microsoft.com/office/officeart/2018/2/layout/IconVerticalSolidList"/>
    <dgm:cxn modelId="{DE90D0BA-5C2D-480A-95EF-D152604218D1}" type="presOf" srcId="{CF2C9112-15B5-418E-BF31-C825064354D2}" destId="{9E768B7D-C9E4-47D2-B400-B54101C987F7}" srcOrd="0" destOrd="0" presId="urn:microsoft.com/office/officeart/2018/2/layout/IconVerticalSolidList"/>
    <dgm:cxn modelId="{B134FDD2-9764-4BB2-A5E3-06FDB5E55F5F}" type="presOf" srcId="{940667ED-7943-430C-B95E-3B0E30B49E11}" destId="{781FA3E7-0F7F-425A-89A4-118B52C0F2B3}" srcOrd="0" destOrd="0" presId="urn:microsoft.com/office/officeart/2018/2/layout/IconVerticalSolidList"/>
    <dgm:cxn modelId="{CA54E2E8-97C9-47FA-8D67-82E26DEBFCB6}" srcId="{940667ED-7943-430C-B95E-3B0E30B49E11}" destId="{B29929C6-EE77-4211-9678-D3A3E9CD406B}" srcOrd="2" destOrd="0" parTransId="{6CA92755-790D-4F3A-8A1F-C1A5910E9748}" sibTransId="{32FE871F-CF72-4530-A226-FC1780E09F7A}"/>
    <dgm:cxn modelId="{5D0812FE-91DB-4097-ABAB-82B8B3BB5D63}" type="presOf" srcId="{B29929C6-EE77-4211-9678-D3A3E9CD406B}" destId="{272FA16F-8B99-4EC5-807A-70511BE9BF21}" srcOrd="0" destOrd="0" presId="urn:microsoft.com/office/officeart/2018/2/layout/IconVerticalSolidList"/>
    <dgm:cxn modelId="{AFC39257-42C2-44FD-932F-DE3DB9C654D9}" type="presParOf" srcId="{781FA3E7-0F7F-425A-89A4-118B52C0F2B3}" destId="{D5A987CD-46A2-4E31-B556-EC10F55AD07A}" srcOrd="0" destOrd="0" presId="urn:microsoft.com/office/officeart/2018/2/layout/IconVerticalSolidList"/>
    <dgm:cxn modelId="{2B41FE06-FE3E-4FA1-8130-4475AE769B9A}" type="presParOf" srcId="{D5A987CD-46A2-4E31-B556-EC10F55AD07A}" destId="{4AB2584D-BD84-410B-A10A-33439C3E9B45}" srcOrd="0" destOrd="0" presId="urn:microsoft.com/office/officeart/2018/2/layout/IconVerticalSolidList"/>
    <dgm:cxn modelId="{F7A611C5-8D8A-43FE-8ED0-3FCF23857F34}" type="presParOf" srcId="{D5A987CD-46A2-4E31-B556-EC10F55AD07A}" destId="{16F69D8C-9F4D-47F7-880C-887BA3DC878D}" srcOrd="1" destOrd="0" presId="urn:microsoft.com/office/officeart/2018/2/layout/IconVerticalSolidList"/>
    <dgm:cxn modelId="{659CE31A-0817-48FB-9954-6C92E85FCC39}" type="presParOf" srcId="{D5A987CD-46A2-4E31-B556-EC10F55AD07A}" destId="{E5E9B950-75D0-4D69-BF0C-2A41F9930D70}" srcOrd="2" destOrd="0" presId="urn:microsoft.com/office/officeart/2018/2/layout/IconVerticalSolidList"/>
    <dgm:cxn modelId="{C556CB69-D5E5-48D0-8877-B60A32D3C283}" type="presParOf" srcId="{D5A987CD-46A2-4E31-B556-EC10F55AD07A}" destId="{81BD6DEE-1221-4513-B50E-8BB487348EA7}" srcOrd="3" destOrd="0" presId="urn:microsoft.com/office/officeart/2018/2/layout/IconVerticalSolidList"/>
    <dgm:cxn modelId="{7417EB89-3391-446C-BD72-DCF63F28DDAA}" type="presParOf" srcId="{781FA3E7-0F7F-425A-89A4-118B52C0F2B3}" destId="{580684EA-2B9F-434F-899B-124784A63288}" srcOrd="1" destOrd="0" presId="urn:microsoft.com/office/officeart/2018/2/layout/IconVerticalSolidList"/>
    <dgm:cxn modelId="{88B6C7FC-245D-41C5-B521-1489C5BC9E69}" type="presParOf" srcId="{781FA3E7-0F7F-425A-89A4-118B52C0F2B3}" destId="{2E30365B-3623-4157-8D4E-9472E5E555C6}" srcOrd="2" destOrd="0" presId="urn:microsoft.com/office/officeart/2018/2/layout/IconVerticalSolidList"/>
    <dgm:cxn modelId="{D89708FA-7607-4D5B-9BF6-0D639C0333AB}" type="presParOf" srcId="{2E30365B-3623-4157-8D4E-9472E5E555C6}" destId="{148CEF92-F77A-4B49-B6A5-E101962B1271}" srcOrd="0" destOrd="0" presId="urn:microsoft.com/office/officeart/2018/2/layout/IconVerticalSolidList"/>
    <dgm:cxn modelId="{3326DCF1-6246-47A1-90A2-C0B35668703A}" type="presParOf" srcId="{2E30365B-3623-4157-8D4E-9472E5E555C6}" destId="{0C87BF61-6AA7-451D-9699-BBB92C6065E1}" srcOrd="1" destOrd="0" presId="urn:microsoft.com/office/officeart/2018/2/layout/IconVerticalSolidList"/>
    <dgm:cxn modelId="{03510114-5F5B-4019-97CC-AEEC8398D1E2}" type="presParOf" srcId="{2E30365B-3623-4157-8D4E-9472E5E555C6}" destId="{069F8A78-470D-4534-BBD0-0F15BA5D338A}" srcOrd="2" destOrd="0" presId="urn:microsoft.com/office/officeart/2018/2/layout/IconVerticalSolidList"/>
    <dgm:cxn modelId="{0EC68068-37E9-4A31-897A-18A7E4AD5353}" type="presParOf" srcId="{2E30365B-3623-4157-8D4E-9472E5E555C6}" destId="{9E768B7D-C9E4-47D2-B400-B54101C987F7}" srcOrd="3" destOrd="0" presId="urn:microsoft.com/office/officeart/2018/2/layout/IconVerticalSolidList"/>
    <dgm:cxn modelId="{BF9786F6-ECC4-40C9-BDE7-3C534419097E}" type="presParOf" srcId="{781FA3E7-0F7F-425A-89A4-118B52C0F2B3}" destId="{A3C1C4ED-7C92-45C9-800C-B66F5B6C4FD4}" srcOrd="3" destOrd="0" presId="urn:microsoft.com/office/officeart/2018/2/layout/IconVerticalSolidList"/>
    <dgm:cxn modelId="{7CCB780A-3BB5-47A6-9D9E-FB4B5C338B6A}" type="presParOf" srcId="{781FA3E7-0F7F-425A-89A4-118B52C0F2B3}" destId="{36245AF0-E49A-48B5-99EC-C5E5E1D02C71}" srcOrd="4" destOrd="0" presId="urn:microsoft.com/office/officeart/2018/2/layout/IconVerticalSolidList"/>
    <dgm:cxn modelId="{671ADFA2-6C2E-49ED-80B0-173209D0C219}" type="presParOf" srcId="{36245AF0-E49A-48B5-99EC-C5E5E1D02C71}" destId="{9F844F94-6DB5-4EEA-91AE-9692525A22B9}" srcOrd="0" destOrd="0" presId="urn:microsoft.com/office/officeart/2018/2/layout/IconVerticalSolidList"/>
    <dgm:cxn modelId="{DBF64F29-042F-44A6-AA3A-A7D38A404621}" type="presParOf" srcId="{36245AF0-E49A-48B5-99EC-C5E5E1D02C71}" destId="{5A0C9987-514E-4638-9CA7-22E4B92E4686}" srcOrd="1" destOrd="0" presId="urn:microsoft.com/office/officeart/2018/2/layout/IconVerticalSolidList"/>
    <dgm:cxn modelId="{B1E91491-006F-44B0-8EFF-88F6C2B46EA4}" type="presParOf" srcId="{36245AF0-E49A-48B5-99EC-C5E5E1D02C71}" destId="{A6680245-5A02-41C1-9B94-7DBBCD879430}" srcOrd="2" destOrd="0" presId="urn:microsoft.com/office/officeart/2018/2/layout/IconVerticalSolidList"/>
    <dgm:cxn modelId="{30210B2B-DEDA-4F13-8FBD-CD016D8E19A7}" type="presParOf" srcId="{36245AF0-E49A-48B5-99EC-C5E5E1D02C71}" destId="{272FA16F-8B99-4EC5-807A-70511BE9BF2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E99F90-539B-435F-B2C5-E4AAD02BF07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FDC9B87-E319-4980-9B90-1654681B86B4}">
      <dgm:prSet custT="1"/>
      <dgm:spPr/>
      <dgm:t>
        <a:bodyPr/>
        <a:lstStyle/>
        <a:p>
          <a:r>
            <a:rPr lang="nl-NL" sz="2000"/>
            <a:t>Enquête (VSV </a:t>
          </a:r>
          <a:r>
            <a:rPr lang="nl-NL" sz="2400"/>
            <a:t>Dordrecht</a:t>
          </a:r>
          <a:r>
            <a:rPr lang="nl-NL" sz="2000"/>
            <a:t> e.o.):</a:t>
          </a:r>
          <a:endParaRPr lang="en-US" sz="2000"/>
        </a:p>
      </dgm:t>
    </dgm:pt>
    <dgm:pt modelId="{F561332E-AEEA-462D-89C5-8868557A49DD}" type="parTrans" cxnId="{2CBEAB93-61D9-43F5-BF22-0E9001A81D67}">
      <dgm:prSet/>
      <dgm:spPr/>
      <dgm:t>
        <a:bodyPr/>
        <a:lstStyle/>
        <a:p>
          <a:endParaRPr lang="en-US"/>
        </a:p>
      </dgm:t>
    </dgm:pt>
    <dgm:pt modelId="{47A13661-B9BC-40C9-A5D3-55BE0A53413E}" type="sibTrans" cxnId="{2CBEAB93-61D9-43F5-BF22-0E9001A81D67}">
      <dgm:prSet/>
      <dgm:spPr/>
      <dgm:t>
        <a:bodyPr/>
        <a:lstStyle/>
        <a:p>
          <a:endParaRPr lang="en-US"/>
        </a:p>
      </dgm:t>
    </dgm:pt>
    <dgm:pt modelId="{061421F2-59E6-4431-B7E1-04F574018E47}">
      <dgm:prSet custT="1"/>
      <dgm:spPr/>
      <dgm:t>
        <a:bodyPr/>
        <a:lstStyle/>
        <a:p>
          <a:r>
            <a:rPr lang="nl-NL" sz="2400"/>
            <a:t>Geen eenduidige inhoud preconceptie-kinderwensspreekuren </a:t>
          </a:r>
          <a:endParaRPr lang="en-US" sz="2400"/>
        </a:p>
      </dgm:t>
    </dgm:pt>
    <dgm:pt modelId="{7B05E0FE-B3DE-463D-95B9-FE0CA5B87897}" type="parTrans" cxnId="{39FE98FA-2C11-4BA1-AB83-A65EA76F7FDD}">
      <dgm:prSet/>
      <dgm:spPr/>
      <dgm:t>
        <a:bodyPr/>
        <a:lstStyle/>
        <a:p>
          <a:endParaRPr lang="en-US"/>
        </a:p>
      </dgm:t>
    </dgm:pt>
    <dgm:pt modelId="{E0C87DFA-6FB3-44CD-9FC2-B6FC20B085A7}" type="sibTrans" cxnId="{39FE98FA-2C11-4BA1-AB83-A65EA76F7FDD}">
      <dgm:prSet/>
      <dgm:spPr/>
      <dgm:t>
        <a:bodyPr/>
        <a:lstStyle/>
        <a:p>
          <a:endParaRPr lang="en-US"/>
        </a:p>
      </dgm:t>
    </dgm:pt>
    <dgm:pt modelId="{595E4E80-30FD-4A26-AA25-322017BF17E0}">
      <dgm:prSet custT="1"/>
      <dgm:spPr/>
      <dgm:t>
        <a:bodyPr/>
        <a:lstStyle/>
        <a:p>
          <a:r>
            <a:rPr lang="nl-NL" sz="2400"/>
            <a:t>Client kijkt positief terug op consult</a:t>
          </a:r>
          <a:endParaRPr lang="en-US" sz="2400"/>
        </a:p>
      </dgm:t>
    </dgm:pt>
    <dgm:pt modelId="{B42F9E40-B7C0-44DF-9473-3A32ACC8F505}" type="parTrans" cxnId="{CCB1ABEC-2FC0-476E-8AC9-8E53879EE24E}">
      <dgm:prSet/>
      <dgm:spPr/>
      <dgm:t>
        <a:bodyPr/>
        <a:lstStyle/>
        <a:p>
          <a:endParaRPr lang="en-US"/>
        </a:p>
      </dgm:t>
    </dgm:pt>
    <dgm:pt modelId="{BEAD9299-EC0D-4CED-9A02-CBAA2E1CADD9}" type="sibTrans" cxnId="{CCB1ABEC-2FC0-476E-8AC9-8E53879EE24E}">
      <dgm:prSet/>
      <dgm:spPr/>
      <dgm:t>
        <a:bodyPr/>
        <a:lstStyle/>
        <a:p>
          <a:endParaRPr lang="en-US"/>
        </a:p>
      </dgm:t>
    </dgm:pt>
    <dgm:pt modelId="{9F66FBC0-131F-41D2-AD97-DE1DB92EE7C1}">
      <dgm:prSet custT="1"/>
      <dgm:spPr/>
      <dgm:t>
        <a:bodyPr/>
        <a:lstStyle/>
        <a:p>
          <a:r>
            <a:rPr lang="nl-NL" sz="2400"/>
            <a:t>Zien vooral bepaalde doelgroep</a:t>
          </a:r>
          <a:endParaRPr lang="en-US" sz="2400"/>
        </a:p>
      </dgm:t>
    </dgm:pt>
    <dgm:pt modelId="{43466ADC-66A2-4635-8743-C6B9A5A2FF5D}" type="parTrans" cxnId="{B38A226C-3ACA-49E3-B110-529FFFEE0922}">
      <dgm:prSet/>
      <dgm:spPr/>
      <dgm:t>
        <a:bodyPr/>
        <a:lstStyle/>
        <a:p>
          <a:endParaRPr lang="en-US"/>
        </a:p>
      </dgm:t>
    </dgm:pt>
    <dgm:pt modelId="{6C307A95-C55E-41FD-A0BF-1C61319B53BF}" type="sibTrans" cxnId="{B38A226C-3ACA-49E3-B110-529FFFEE0922}">
      <dgm:prSet/>
      <dgm:spPr/>
      <dgm:t>
        <a:bodyPr/>
        <a:lstStyle/>
        <a:p>
          <a:endParaRPr lang="en-US"/>
        </a:p>
      </dgm:t>
    </dgm:pt>
    <dgm:pt modelId="{F9EAC0E5-54A4-44D9-8316-E5156EED5C38}">
      <dgm:prSet custT="1"/>
      <dgm:spPr/>
      <dgm:t>
        <a:bodyPr/>
        <a:lstStyle/>
        <a:p>
          <a:r>
            <a:rPr lang="nl-NL" sz="2400"/>
            <a:t>0-meting (5 Dordtse verloskundigenpraktijken</a:t>
          </a:r>
          <a:r>
            <a:rPr lang="nl-NL" sz="1800"/>
            <a:t>)</a:t>
          </a:r>
          <a:endParaRPr lang="en-US" sz="1800"/>
        </a:p>
      </dgm:t>
    </dgm:pt>
    <dgm:pt modelId="{4B5D506C-BEBA-41D9-BC4B-EF758B611520}" type="parTrans" cxnId="{B5F27FC6-3C2D-4379-BA11-9A98211DCFDF}">
      <dgm:prSet/>
      <dgm:spPr/>
      <dgm:t>
        <a:bodyPr/>
        <a:lstStyle/>
        <a:p>
          <a:endParaRPr lang="en-US"/>
        </a:p>
      </dgm:t>
    </dgm:pt>
    <dgm:pt modelId="{B89DDAC5-B203-4ABB-93DE-F9E69E089C57}" type="sibTrans" cxnId="{B5F27FC6-3C2D-4379-BA11-9A98211DCFDF}">
      <dgm:prSet/>
      <dgm:spPr/>
      <dgm:t>
        <a:bodyPr/>
        <a:lstStyle/>
        <a:p>
          <a:endParaRPr lang="en-US"/>
        </a:p>
      </dgm:t>
    </dgm:pt>
    <dgm:pt modelId="{CCA1CD89-7F9C-4137-9AD8-B92EF096232D}">
      <dgm:prSet/>
      <dgm:spPr/>
      <dgm:t>
        <a:bodyPr/>
        <a:lstStyle/>
        <a:p>
          <a:r>
            <a:rPr lang="nl-NL"/>
            <a:t>Alle praktijken bieden aan</a:t>
          </a:r>
          <a:endParaRPr lang="en-US"/>
        </a:p>
      </dgm:t>
    </dgm:pt>
    <dgm:pt modelId="{D1487555-D7E9-4E75-9282-02A3550AF3A6}" type="parTrans" cxnId="{48D1F286-5F06-4E29-AD53-ECE204955235}">
      <dgm:prSet/>
      <dgm:spPr/>
      <dgm:t>
        <a:bodyPr/>
        <a:lstStyle/>
        <a:p>
          <a:endParaRPr lang="en-US"/>
        </a:p>
      </dgm:t>
    </dgm:pt>
    <dgm:pt modelId="{CB2D13D7-5CF1-4890-B3F5-6D74BF1ADAFE}" type="sibTrans" cxnId="{48D1F286-5F06-4E29-AD53-ECE204955235}">
      <dgm:prSet/>
      <dgm:spPr/>
      <dgm:t>
        <a:bodyPr/>
        <a:lstStyle/>
        <a:p>
          <a:endParaRPr lang="en-US"/>
        </a:p>
      </dgm:t>
    </dgm:pt>
    <dgm:pt modelId="{BFDD62EF-1ED5-45B5-ADC1-9CEFE006FC8D}">
      <dgm:prSet/>
      <dgm:spPr/>
      <dgm:t>
        <a:bodyPr/>
        <a:lstStyle/>
        <a:p>
          <a:r>
            <a:rPr lang="nl-NL"/>
            <a:t>Zien belang van preconceptiezorg</a:t>
          </a:r>
          <a:endParaRPr lang="en-US"/>
        </a:p>
      </dgm:t>
    </dgm:pt>
    <dgm:pt modelId="{522CDD6B-49FE-4240-9F18-3D688B1AD5B7}" type="parTrans" cxnId="{B04F98A1-5514-451F-9819-5A58A25EF3F3}">
      <dgm:prSet/>
      <dgm:spPr/>
      <dgm:t>
        <a:bodyPr/>
        <a:lstStyle/>
        <a:p>
          <a:endParaRPr lang="en-US"/>
        </a:p>
      </dgm:t>
    </dgm:pt>
    <dgm:pt modelId="{75FC0A0F-51F6-4061-AAC6-57295B666529}" type="sibTrans" cxnId="{B04F98A1-5514-451F-9819-5A58A25EF3F3}">
      <dgm:prSet/>
      <dgm:spPr/>
      <dgm:t>
        <a:bodyPr/>
        <a:lstStyle/>
        <a:p>
          <a:endParaRPr lang="en-US"/>
        </a:p>
      </dgm:t>
    </dgm:pt>
    <dgm:pt modelId="{3AA7A4A6-6A22-44C0-924B-2F0A67CA88FD}">
      <dgm:prSet/>
      <dgm:spPr/>
      <dgm:t>
        <a:bodyPr/>
        <a:lstStyle/>
        <a:p>
          <a:r>
            <a:rPr lang="nl-NL"/>
            <a:t>Capaciteit lijkt geen probleem als vraag toeneemt</a:t>
          </a:r>
          <a:endParaRPr lang="en-US"/>
        </a:p>
      </dgm:t>
    </dgm:pt>
    <dgm:pt modelId="{96EBABC5-A125-45A3-AB58-1E5AD5803655}" type="parTrans" cxnId="{36A82497-02AC-4164-965C-B5B3E5D9F034}">
      <dgm:prSet/>
      <dgm:spPr/>
      <dgm:t>
        <a:bodyPr/>
        <a:lstStyle/>
        <a:p>
          <a:endParaRPr lang="en-US"/>
        </a:p>
      </dgm:t>
    </dgm:pt>
    <dgm:pt modelId="{1D8929F4-DCC6-4759-918B-CF2191356D1A}" type="sibTrans" cxnId="{36A82497-02AC-4164-965C-B5B3E5D9F034}">
      <dgm:prSet/>
      <dgm:spPr/>
      <dgm:t>
        <a:bodyPr/>
        <a:lstStyle/>
        <a:p>
          <a:endParaRPr lang="en-US"/>
        </a:p>
      </dgm:t>
    </dgm:pt>
    <dgm:pt modelId="{A5283396-5891-486A-A5BB-C9135AFCD9E5}">
      <dgm:prSet/>
      <dgm:spPr/>
      <dgm:t>
        <a:bodyPr/>
        <a:lstStyle/>
        <a:p>
          <a:r>
            <a:rPr lang="nl-NL"/>
            <a:t>Schatting 12 consulten uitgevoerd in 2022 </a:t>
          </a:r>
          <a:endParaRPr lang="en-US"/>
        </a:p>
      </dgm:t>
    </dgm:pt>
    <dgm:pt modelId="{B57CA632-C51A-4897-9C54-0A35A37E9948}" type="parTrans" cxnId="{FA49666B-BCAB-4D50-8431-136872B04918}">
      <dgm:prSet/>
      <dgm:spPr/>
      <dgm:t>
        <a:bodyPr/>
        <a:lstStyle/>
        <a:p>
          <a:endParaRPr lang="en-US"/>
        </a:p>
      </dgm:t>
    </dgm:pt>
    <dgm:pt modelId="{1432ADDF-5555-4759-87B2-1A19CA1D243C}" type="sibTrans" cxnId="{FA49666B-BCAB-4D50-8431-136872B04918}">
      <dgm:prSet/>
      <dgm:spPr/>
      <dgm:t>
        <a:bodyPr/>
        <a:lstStyle/>
        <a:p>
          <a:endParaRPr lang="en-US"/>
        </a:p>
      </dgm:t>
    </dgm:pt>
    <dgm:pt modelId="{58C23372-219C-49AA-847A-4C760B6AA19A}" type="pres">
      <dgm:prSet presAssocID="{5EE99F90-539B-435F-B2C5-E4AAD02BF077}" presName="linear" presStyleCnt="0">
        <dgm:presLayoutVars>
          <dgm:dir/>
          <dgm:animLvl val="lvl"/>
          <dgm:resizeHandles val="exact"/>
        </dgm:presLayoutVars>
      </dgm:prSet>
      <dgm:spPr/>
    </dgm:pt>
    <dgm:pt modelId="{5B433DF1-C9D7-41AD-B428-3B0B486BFF92}" type="pres">
      <dgm:prSet presAssocID="{7FDC9B87-E319-4980-9B90-1654681B86B4}" presName="parentLin" presStyleCnt="0"/>
      <dgm:spPr/>
    </dgm:pt>
    <dgm:pt modelId="{B1D2B5EB-02E7-406E-88E2-1110FF20C2DF}" type="pres">
      <dgm:prSet presAssocID="{7FDC9B87-E319-4980-9B90-1654681B86B4}" presName="parentLeftMargin" presStyleLbl="node1" presStyleIdx="0" presStyleCnt="2"/>
      <dgm:spPr/>
    </dgm:pt>
    <dgm:pt modelId="{9AC90B2B-1AB9-4F0A-8606-7C8F81FD003F}" type="pres">
      <dgm:prSet presAssocID="{7FDC9B87-E319-4980-9B90-1654681B86B4}" presName="parentText" presStyleLbl="node1" presStyleIdx="0" presStyleCnt="2">
        <dgm:presLayoutVars>
          <dgm:chMax val="0"/>
          <dgm:bulletEnabled val="1"/>
        </dgm:presLayoutVars>
      </dgm:prSet>
      <dgm:spPr/>
    </dgm:pt>
    <dgm:pt modelId="{FE01AEB2-DE3C-4F2E-A520-80FD1B0D9B38}" type="pres">
      <dgm:prSet presAssocID="{7FDC9B87-E319-4980-9B90-1654681B86B4}" presName="negativeSpace" presStyleCnt="0"/>
      <dgm:spPr/>
    </dgm:pt>
    <dgm:pt modelId="{55F5ADD5-96E9-451D-AAA2-C910D0C07334}" type="pres">
      <dgm:prSet presAssocID="{7FDC9B87-E319-4980-9B90-1654681B86B4}" presName="childText" presStyleLbl="conFgAcc1" presStyleIdx="0" presStyleCnt="2">
        <dgm:presLayoutVars>
          <dgm:bulletEnabled val="1"/>
        </dgm:presLayoutVars>
      </dgm:prSet>
      <dgm:spPr/>
    </dgm:pt>
    <dgm:pt modelId="{569B0AB0-79B9-414F-B407-B5F2C2E3EA28}" type="pres">
      <dgm:prSet presAssocID="{47A13661-B9BC-40C9-A5D3-55BE0A53413E}" presName="spaceBetweenRectangles" presStyleCnt="0"/>
      <dgm:spPr/>
    </dgm:pt>
    <dgm:pt modelId="{617C91C5-784B-432C-845B-074C51FFBA58}" type="pres">
      <dgm:prSet presAssocID="{F9EAC0E5-54A4-44D9-8316-E5156EED5C38}" presName="parentLin" presStyleCnt="0"/>
      <dgm:spPr/>
    </dgm:pt>
    <dgm:pt modelId="{4A0AD808-6CD9-4949-BDE1-0F66CF1EDEB1}" type="pres">
      <dgm:prSet presAssocID="{F9EAC0E5-54A4-44D9-8316-E5156EED5C38}" presName="parentLeftMargin" presStyleLbl="node1" presStyleIdx="0" presStyleCnt="2"/>
      <dgm:spPr/>
    </dgm:pt>
    <dgm:pt modelId="{84938DAE-5500-44C2-AE8E-F96E918A7547}" type="pres">
      <dgm:prSet presAssocID="{F9EAC0E5-54A4-44D9-8316-E5156EED5C38}" presName="parentText" presStyleLbl="node1" presStyleIdx="1" presStyleCnt="2">
        <dgm:presLayoutVars>
          <dgm:chMax val="0"/>
          <dgm:bulletEnabled val="1"/>
        </dgm:presLayoutVars>
      </dgm:prSet>
      <dgm:spPr/>
    </dgm:pt>
    <dgm:pt modelId="{072A4B99-42C1-46E3-8300-C7F61821A79C}" type="pres">
      <dgm:prSet presAssocID="{F9EAC0E5-54A4-44D9-8316-E5156EED5C38}" presName="negativeSpace" presStyleCnt="0"/>
      <dgm:spPr/>
    </dgm:pt>
    <dgm:pt modelId="{75275FA0-F206-4DBB-B027-63D641339B48}" type="pres">
      <dgm:prSet presAssocID="{F9EAC0E5-54A4-44D9-8316-E5156EED5C38}" presName="childText" presStyleLbl="conFgAcc1" presStyleIdx="1" presStyleCnt="2">
        <dgm:presLayoutVars>
          <dgm:bulletEnabled val="1"/>
        </dgm:presLayoutVars>
      </dgm:prSet>
      <dgm:spPr/>
    </dgm:pt>
  </dgm:ptLst>
  <dgm:cxnLst>
    <dgm:cxn modelId="{3838F20D-1AF2-4BF8-84B0-7C435BDF6D0D}" type="presOf" srcId="{061421F2-59E6-4431-B7E1-04F574018E47}" destId="{55F5ADD5-96E9-451D-AAA2-C910D0C07334}" srcOrd="0" destOrd="0" presId="urn:microsoft.com/office/officeart/2005/8/layout/list1"/>
    <dgm:cxn modelId="{8E486D0F-7459-4D83-A2A5-0C126F5255DC}" type="presOf" srcId="{F9EAC0E5-54A4-44D9-8316-E5156EED5C38}" destId="{4A0AD808-6CD9-4949-BDE1-0F66CF1EDEB1}" srcOrd="0" destOrd="0" presId="urn:microsoft.com/office/officeart/2005/8/layout/list1"/>
    <dgm:cxn modelId="{22D20B1C-3F2E-442C-BD2C-9575DD328294}" type="presOf" srcId="{7FDC9B87-E319-4980-9B90-1654681B86B4}" destId="{9AC90B2B-1AB9-4F0A-8606-7C8F81FD003F}" srcOrd="1" destOrd="0" presId="urn:microsoft.com/office/officeart/2005/8/layout/list1"/>
    <dgm:cxn modelId="{03FEF71F-8801-4FC4-AE63-DF6338E0B3E7}" type="presOf" srcId="{3AA7A4A6-6A22-44C0-924B-2F0A67CA88FD}" destId="{75275FA0-F206-4DBB-B027-63D641339B48}" srcOrd="0" destOrd="2" presId="urn:microsoft.com/office/officeart/2005/8/layout/list1"/>
    <dgm:cxn modelId="{3BB20F3A-7C4E-4BE3-9478-A62955181FFD}" type="presOf" srcId="{CCA1CD89-7F9C-4137-9AD8-B92EF096232D}" destId="{75275FA0-F206-4DBB-B027-63D641339B48}" srcOrd="0" destOrd="0" presId="urn:microsoft.com/office/officeart/2005/8/layout/list1"/>
    <dgm:cxn modelId="{A3267649-140F-455A-B045-95E337E84A8D}" type="presOf" srcId="{7FDC9B87-E319-4980-9B90-1654681B86B4}" destId="{B1D2B5EB-02E7-406E-88E2-1110FF20C2DF}" srcOrd="0" destOrd="0" presId="urn:microsoft.com/office/officeart/2005/8/layout/list1"/>
    <dgm:cxn modelId="{FA49666B-BCAB-4D50-8431-136872B04918}" srcId="{F9EAC0E5-54A4-44D9-8316-E5156EED5C38}" destId="{A5283396-5891-486A-A5BB-C9135AFCD9E5}" srcOrd="3" destOrd="0" parTransId="{B57CA632-C51A-4897-9C54-0A35A37E9948}" sibTransId="{1432ADDF-5555-4759-87B2-1A19CA1D243C}"/>
    <dgm:cxn modelId="{B38A226C-3ACA-49E3-B110-529FFFEE0922}" srcId="{7FDC9B87-E319-4980-9B90-1654681B86B4}" destId="{9F66FBC0-131F-41D2-AD97-DE1DB92EE7C1}" srcOrd="2" destOrd="0" parTransId="{43466ADC-66A2-4635-8743-C6B9A5A2FF5D}" sibTransId="{6C307A95-C55E-41FD-A0BF-1C61319B53BF}"/>
    <dgm:cxn modelId="{48D1F286-5F06-4E29-AD53-ECE204955235}" srcId="{F9EAC0E5-54A4-44D9-8316-E5156EED5C38}" destId="{CCA1CD89-7F9C-4137-9AD8-B92EF096232D}" srcOrd="0" destOrd="0" parTransId="{D1487555-D7E9-4E75-9282-02A3550AF3A6}" sibTransId="{CB2D13D7-5CF1-4890-B3F5-6D74BF1ADAFE}"/>
    <dgm:cxn modelId="{2CBEAB93-61D9-43F5-BF22-0E9001A81D67}" srcId="{5EE99F90-539B-435F-B2C5-E4AAD02BF077}" destId="{7FDC9B87-E319-4980-9B90-1654681B86B4}" srcOrd="0" destOrd="0" parTransId="{F561332E-AEEA-462D-89C5-8868557A49DD}" sibTransId="{47A13661-B9BC-40C9-A5D3-55BE0A53413E}"/>
    <dgm:cxn modelId="{36A82497-02AC-4164-965C-B5B3E5D9F034}" srcId="{F9EAC0E5-54A4-44D9-8316-E5156EED5C38}" destId="{3AA7A4A6-6A22-44C0-924B-2F0A67CA88FD}" srcOrd="2" destOrd="0" parTransId="{96EBABC5-A125-45A3-AB58-1E5AD5803655}" sibTransId="{1D8929F4-DCC6-4759-918B-CF2191356D1A}"/>
    <dgm:cxn modelId="{7175A798-A6A6-451D-AAB7-D5439A0AED59}" type="presOf" srcId="{F9EAC0E5-54A4-44D9-8316-E5156EED5C38}" destId="{84938DAE-5500-44C2-AE8E-F96E918A7547}" srcOrd="1" destOrd="0" presId="urn:microsoft.com/office/officeart/2005/8/layout/list1"/>
    <dgm:cxn modelId="{BEB4B099-0936-406B-B52E-E0EFA125AE6D}" type="presOf" srcId="{5EE99F90-539B-435F-B2C5-E4AAD02BF077}" destId="{58C23372-219C-49AA-847A-4C760B6AA19A}" srcOrd="0" destOrd="0" presId="urn:microsoft.com/office/officeart/2005/8/layout/list1"/>
    <dgm:cxn modelId="{B04F98A1-5514-451F-9819-5A58A25EF3F3}" srcId="{F9EAC0E5-54A4-44D9-8316-E5156EED5C38}" destId="{BFDD62EF-1ED5-45B5-ADC1-9CEFE006FC8D}" srcOrd="1" destOrd="0" parTransId="{522CDD6B-49FE-4240-9F18-3D688B1AD5B7}" sibTransId="{75FC0A0F-51F6-4061-AAC6-57295B666529}"/>
    <dgm:cxn modelId="{7BC0AEA9-718A-4690-A7A3-6CC9BF2E5788}" type="presOf" srcId="{BFDD62EF-1ED5-45B5-ADC1-9CEFE006FC8D}" destId="{75275FA0-F206-4DBB-B027-63D641339B48}" srcOrd="0" destOrd="1" presId="urn:microsoft.com/office/officeart/2005/8/layout/list1"/>
    <dgm:cxn modelId="{B5F27FC6-3C2D-4379-BA11-9A98211DCFDF}" srcId="{5EE99F90-539B-435F-B2C5-E4AAD02BF077}" destId="{F9EAC0E5-54A4-44D9-8316-E5156EED5C38}" srcOrd="1" destOrd="0" parTransId="{4B5D506C-BEBA-41D9-BC4B-EF758B611520}" sibTransId="{B89DDAC5-B203-4ABB-93DE-F9E69E089C57}"/>
    <dgm:cxn modelId="{60E2C8D2-CD5D-4E54-878E-C518791F512E}" type="presOf" srcId="{A5283396-5891-486A-A5BB-C9135AFCD9E5}" destId="{75275FA0-F206-4DBB-B027-63D641339B48}" srcOrd="0" destOrd="3" presId="urn:microsoft.com/office/officeart/2005/8/layout/list1"/>
    <dgm:cxn modelId="{B4D273EA-6A8E-4E13-A6C9-7F50D064C9B2}" type="presOf" srcId="{9F66FBC0-131F-41D2-AD97-DE1DB92EE7C1}" destId="{55F5ADD5-96E9-451D-AAA2-C910D0C07334}" srcOrd="0" destOrd="2" presId="urn:microsoft.com/office/officeart/2005/8/layout/list1"/>
    <dgm:cxn modelId="{CCB1ABEC-2FC0-476E-8AC9-8E53879EE24E}" srcId="{7FDC9B87-E319-4980-9B90-1654681B86B4}" destId="{595E4E80-30FD-4A26-AA25-322017BF17E0}" srcOrd="1" destOrd="0" parTransId="{B42F9E40-B7C0-44DF-9473-3A32ACC8F505}" sibTransId="{BEAD9299-EC0D-4CED-9A02-CBAA2E1CADD9}"/>
    <dgm:cxn modelId="{4BCC42ED-2BC7-4177-8B5F-A8779F2E38C9}" type="presOf" srcId="{595E4E80-30FD-4A26-AA25-322017BF17E0}" destId="{55F5ADD5-96E9-451D-AAA2-C910D0C07334}" srcOrd="0" destOrd="1" presId="urn:microsoft.com/office/officeart/2005/8/layout/list1"/>
    <dgm:cxn modelId="{39FE98FA-2C11-4BA1-AB83-A65EA76F7FDD}" srcId="{7FDC9B87-E319-4980-9B90-1654681B86B4}" destId="{061421F2-59E6-4431-B7E1-04F574018E47}" srcOrd="0" destOrd="0" parTransId="{7B05E0FE-B3DE-463D-95B9-FE0CA5B87897}" sibTransId="{E0C87DFA-6FB3-44CD-9FC2-B6FC20B085A7}"/>
    <dgm:cxn modelId="{63B07435-05D6-4C03-946E-0180D074238C}" type="presParOf" srcId="{58C23372-219C-49AA-847A-4C760B6AA19A}" destId="{5B433DF1-C9D7-41AD-B428-3B0B486BFF92}" srcOrd="0" destOrd="0" presId="urn:microsoft.com/office/officeart/2005/8/layout/list1"/>
    <dgm:cxn modelId="{FC68DAF8-A401-4C36-9472-8605AFF819E7}" type="presParOf" srcId="{5B433DF1-C9D7-41AD-B428-3B0B486BFF92}" destId="{B1D2B5EB-02E7-406E-88E2-1110FF20C2DF}" srcOrd="0" destOrd="0" presId="urn:microsoft.com/office/officeart/2005/8/layout/list1"/>
    <dgm:cxn modelId="{E279C112-07BB-43EF-A881-7117C63E879A}" type="presParOf" srcId="{5B433DF1-C9D7-41AD-B428-3B0B486BFF92}" destId="{9AC90B2B-1AB9-4F0A-8606-7C8F81FD003F}" srcOrd="1" destOrd="0" presId="urn:microsoft.com/office/officeart/2005/8/layout/list1"/>
    <dgm:cxn modelId="{F8C5E1E2-7278-4D80-9237-00D25162B76C}" type="presParOf" srcId="{58C23372-219C-49AA-847A-4C760B6AA19A}" destId="{FE01AEB2-DE3C-4F2E-A520-80FD1B0D9B38}" srcOrd="1" destOrd="0" presId="urn:microsoft.com/office/officeart/2005/8/layout/list1"/>
    <dgm:cxn modelId="{3429F6FD-DCDB-4C7A-A692-08FC13EB197B}" type="presParOf" srcId="{58C23372-219C-49AA-847A-4C760B6AA19A}" destId="{55F5ADD5-96E9-451D-AAA2-C910D0C07334}" srcOrd="2" destOrd="0" presId="urn:microsoft.com/office/officeart/2005/8/layout/list1"/>
    <dgm:cxn modelId="{EF1990A6-1BAA-4816-9320-6D6DFADA2AB3}" type="presParOf" srcId="{58C23372-219C-49AA-847A-4C760B6AA19A}" destId="{569B0AB0-79B9-414F-B407-B5F2C2E3EA28}" srcOrd="3" destOrd="0" presId="urn:microsoft.com/office/officeart/2005/8/layout/list1"/>
    <dgm:cxn modelId="{143BF877-5AFB-4400-AD8F-DC4A2386E6C7}" type="presParOf" srcId="{58C23372-219C-49AA-847A-4C760B6AA19A}" destId="{617C91C5-784B-432C-845B-074C51FFBA58}" srcOrd="4" destOrd="0" presId="urn:microsoft.com/office/officeart/2005/8/layout/list1"/>
    <dgm:cxn modelId="{B967DDF4-6346-4A01-AB14-7838BDC4C814}" type="presParOf" srcId="{617C91C5-784B-432C-845B-074C51FFBA58}" destId="{4A0AD808-6CD9-4949-BDE1-0F66CF1EDEB1}" srcOrd="0" destOrd="0" presId="urn:microsoft.com/office/officeart/2005/8/layout/list1"/>
    <dgm:cxn modelId="{261BA7CA-7124-4E54-BADF-FC7728F48C43}" type="presParOf" srcId="{617C91C5-784B-432C-845B-074C51FFBA58}" destId="{84938DAE-5500-44C2-AE8E-F96E918A7547}" srcOrd="1" destOrd="0" presId="urn:microsoft.com/office/officeart/2005/8/layout/list1"/>
    <dgm:cxn modelId="{054656E3-9BB1-4213-9783-99803C8A48DE}" type="presParOf" srcId="{58C23372-219C-49AA-847A-4C760B6AA19A}" destId="{072A4B99-42C1-46E3-8300-C7F61821A79C}" srcOrd="5" destOrd="0" presId="urn:microsoft.com/office/officeart/2005/8/layout/list1"/>
    <dgm:cxn modelId="{E4AB6E2E-E17E-4FCD-9E43-590009A4F2F0}" type="presParOf" srcId="{58C23372-219C-49AA-847A-4C760B6AA19A}" destId="{75275FA0-F206-4DBB-B027-63D641339B4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68C3AE-E5F0-494D-A698-9D3ECA83AF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F50EFC2-816C-4975-A226-5F578EC2DD9A}">
      <dgm:prSet/>
      <dgm:spPr/>
      <dgm:t>
        <a:bodyPr/>
        <a:lstStyle/>
        <a:p>
          <a:r>
            <a:rPr lang="nl-NL"/>
            <a:t>Moederraad Albert Schweiter ziekenhuis</a:t>
          </a:r>
          <a:endParaRPr lang="en-US"/>
        </a:p>
      </dgm:t>
    </dgm:pt>
    <dgm:pt modelId="{F4CA2CD5-ECAD-40DD-AC24-3684CACA112A}" type="parTrans" cxnId="{0C9CB4AC-BD82-468A-9C7F-C1F6441AFE98}">
      <dgm:prSet/>
      <dgm:spPr/>
      <dgm:t>
        <a:bodyPr/>
        <a:lstStyle/>
        <a:p>
          <a:endParaRPr lang="en-US"/>
        </a:p>
      </dgm:t>
    </dgm:pt>
    <dgm:pt modelId="{F626BF63-E61D-4C81-8BF5-887C5B7903D2}" type="sibTrans" cxnId="{0C9CB4AC-BD82-468A-9C7F-C1F6441AFE98}">
      <dgm:prSet/>
      <dgm:spPr/>
      <dgm:t>
        <a:bodyPr/>
        <a:lstStyle/>
        <a:p>
          <a:endParaRPr lang="en-US"/>
        </a:p>
      </dgm:t>
    </dgm:pt>
    <dgm:pt modelId="{DBA0D662-AFCD-4728-8AFF-9FD8E62A5D33}">
      <dgm:prSet/>
      <dgm:spPr/>
      <dgm:t>
        <a:bodyPr/>
        <a:lstStyle/>
        <a:p>
          <a:r>
            <a:rPr lang="nl-NL"/>
            <a:t>Moederklas Da Vinci College</a:t>
          </a:r>
          <a:endParaRPr lang="en-US"/>
        </a:p>
      </dgm:t>
    </dgm:pt>
    <dgm:pt modelId="{BABF9496-42F4-4056-8ED1-2CD202FDFD47}" type="parTrans" cxnId="{28121989-DE7C-49C7-AA9E-A6C0D8C2C07C}">
      <dgm:prSet/>
      <dgm:spPr/>
      <dgm:t>
        <a:bodyPr/>
        <a:lstStyle/>
        <a:p>
          <a:endParaRPr lang="en-US"/>
        </a:p>
      </dgm:t>
    </dgm:pt>
    <dgm:pt modelId="{AACCD5AC-C603-4025-8185-9505DBEC10F4}" type="sibTrans" cxnId="{28121989-DE7C-49C7-AA9E-A6C0D8C2C07C}">
      <dgm:prSet/>
      <dgm:spPr/>
      <dgm:t>
        <a:bodyPr/>
        <a:lstStyle/>
        <a:p>
          <a:endParaRPr lang="en-US"/>
        </a:p>
      </dgm:t>
    </dgm:pt>
    <dgm:pt modelId="{2BE79116-36D7-4A00-9635-54FBE0493D8D}">
      <dgm:prSet/>
      <dgm:spPr/>
      <dgm:t>
        <a:bodyPr/>
        <a:lstStyle/>
        <a:p>
          <a:r>
            <a:rPr lang="nl-NL"/>
            <a:t>Ouderraad kinderdagverblijflocatie SDK</a:t>
          </a:r>
          <a:endParaRPr lang="en-US"/>
        </a:p>
      </dgm:t>
    </dgm:pt>
    <dgm:pt modelId="{47B6DE2C-BB26-4595-8DE8-F643B0E44A31}" type="parTrans" cxnId="{BF49C41A-65C3-4CE6-8354-653457532308}">
      <dgm:prSet/>
      <dgm:spPr/>
      <dgm:t>
        <a:bodyPr/>
        <a:lstStyle/>
        <a:p>
          <a:endParaRPr lang="en-US"/>
        </a:p>
      </dgm:t>
    </dgm:pt>
    <dgm:pt modelId="{D8C2585D-6BA9-433D-94F8-0C5683312CF9}" type="sibTrans" cxnId="{BF49C41A-65C3-4CE6-8354-653457532308}">
      <dgm:prSet/>
      <dgm:spPr/>
      <dgm:t>
        <a:bodyPr/>
        <a:lstStyle/>
        <a:p>
          <a:endParaRPr lang="en-US"/>
        </a:p>
      </dgm:t>
    </dgm:pt>
    <dgm:pt modelId="{780D0463-30A8-4150-B4BC-8A0CF730BE5F}" type="pres">
      <dgm:prSet presAssocID="{6968C3AE-E5F0-494D-A698-9D3ECA83AF9F}" presName="root" presStyleCnt="0">
        <dgm:presLayoutVars>
          <dgm:dir/>
          <dgm:resizeHandles val="exact"/>
        </dgm:presLayoutVars>
      </dgm:prSet>
      <dgm:spPr/>
    </dgm:pt>
    <dgm:pt modelId="{5C42178D-471E-4DD2-8DE1-CA47A036695F}" type="pres">
      <dgm:prSet presAssocID="{BF50EFC2-816C-4975-A226-5F578EC2DD9A}" presName="compNode" presStyleCnt="0"/>
      <dgm:spPr/>
    </dgm:pt>
    <dgm:pt modelId="{858882B2-3E52-44DC-8B1D-80D7FC70DAD2}" type="pres">
      <dgm:prSet presAssocID="{BF50EFC2-816C-4975-A226-5F578EC2DD9A}" presName="bgRect" presStyleLbl="bgShp" presStyleIdx="0" presStyleCnt="3"/>
      <dgm:spPr/>
    </dgm:pt>
    <dgm:pt modelId="{4FF0F981-B838-4570-9A2B-9DAB60657D30}" type="pres">
      <dgm:prSet presAssocID="{BF50EFC2-816C-4975-A226-5F578EC2D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sch"/>
        </a:ext>
      </dgm:extLst>
    </dgm:pt>
    <dgm:pt modelId="{6525E633-9A86-48A7-B358-CF81B551D81B}" type="pres">
      <dgm:prSet presAssocID="{BF50EFC2-816C-4975-A226-5F578EC2DD9A}" presName="spaceRect" presStyleCnt="0"/>
      <dgm:spPr/>
    </dgm:pt>
    <dgm:pt modelId="{6CC88505-B73B-4CB6-B441-577781A81D05}" type="pres">
      <dgm:prSet presAssocID="{BF50EFC2-816C-4975-A226-5F578EC2DD9A}" presName="parTx" presStyleLbl="revTx" presStyleIdx="0" presStyleCnt="3">
        <dgm:presLayoutVars>
          <dgm:chMax val="0"/>
          <dgm:chPref val="0"/>
        </dgm:presLayoutVars>
      </dgm:prSet>
      <dgm:spPr/>
    </dgm:pt>
    <dgm:pt modelId="{DADE6C65-36CA-4E53-91F2-02BC7F6C0360}" type="pres">
      <dgm:prSet presAssocID="{F626BF63-E61D-4C81-8BF5-887C5B7903D2}" presName="sibTrans" presStyleCnt="0"/>
      <dgm:spPr/>
    </dgm:pt>
    <dgm:pt modelId="{97381F7B-9C22-4D63-8C63-960404E8CE8A}" type="pres">
      <dgm:prSet presAssocID="{DBA0D662-AFCD-4728-8AFF-9FD8E62A5D33}" presName="compNode" presStyleCnt="0"/>
      <dgm:spPr/>
    </dgm:pt>
    <dgm:pt modelId="{FA6BC7A3-773D-49AD-807E-0574579FC4CB}" type="pres">
      <dgm:prSet presAssocID="{DBA0D662-AFCD-4728-8AFF-9FD8E62A5D33}" presName="bgRect" presStyleLbl="bgShp" presStyleIdx="1" presStyleCnt="3"/>
      <dgm:spPr/>
    </dgm:pt>
    <dgm:pt modelId="{AD8FCA44-1089-4F05-B678-04C9FDD9076E}" type="pres">
      <dgm:prSet presAssocID="{DBA0D662-AFCD-4728-8AFF-9FD8E62A5D3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eken"/>
        </a:ext>
      </dgm:extLst>
    </dgm:pt>
    <dgm:pt modelId="{BA3358F9-DB7C-4432-A32A-D8CA02427B31}" type="pres">
      <dgm:prSet presAssocID="{DBA0D662-AFCD-4728-8AFF-9FD8E62A5D33}" presName="spaceRect" presStyleCnt="0"/>
      <dgm:spPr/>
    </dgm:pt>
    <dgm:pt modelId="{8B2D3069-874B-4D34-9769-A7E6C6CA0A8C}" type="pres">
      <dgm:prSet presAssocID="{DBA0D662-AFCD-4728-8AFF-9FD8E62A5D33}" presName="parTx" presStyleLbl="revTx" presStyleIdx="1" presStyleCnt="3">
        <dgm:presLayoutVars>
          <dgm:chMax val="0"/>
          <dgm:chPref val="0"/>
        </dgm:presLayoutVars>
      </dgm:prSet>
      <dgm:spPr/>
    </dgm:pt>
    <dgm:pt modelId="{94C1DEF0-1C49-4A04-96E0-61D836A7B5B0}" type="pres">
      <dgm:prSet presAssocID="{AACCD5AC-C603-4025-8185-9505DBEC10F4}" presName="sibTrans" presStyleCnt="0"/>
      <dgm:spPr/>
    </dgm:pt>
    <dgm:pt modelId="{0F0FFDE7-70D8-4094-8392-A8C81544E10B}" type="pres">
      <dgm:prSet presAssocID="{2BE79116-36D7-4A00-9635-54FBE0493D8D}" presName="compNode" presStyleCnt="0"/>
      <dgm:spPr/>
    </dgm:pt>
    <dgm:pt modelId="{16B4C727-C1EF-4CFA-B048-FEB1CA6283E4}" type="pres">
      <dgm:prSet presAssocID="{2BE79116-36D7-4A00-9635-54FBE0493D8D}" presName="bgRect" presStyleLbl="bgShp" presStyleIdx="2" presStyleCnt="3"/>
      <dgm:spPr/>
    </dgm:pt>
    <dgm:pt modelId="{75BA62A5-A513-43CE-A439-7B3A395C0DE0}" type="pres">
      <dgm:prSet presAssocID="{2BE79116-36D7-4A00-9635-54FBE0493D8D}" presName="iconRect" presStyleLbl="node1" presStyleIdx="2" presStyleCnt="3"/>
      <dgm:spPr>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Vrouw met baby met effen opvulling"/>
        </a:ext>
      </dgm:extLst>
    </dgm:pt>
    <dgm:pt modelId="{7EE9D2D4-4178-46ED-8B47-E2964F111160}" type="pres">
      <dgm:prSet presAssocID="{2BE79116-36D7-4A00-9635-54FBE0493D8D}" presName="spaceRect" presStyleCnt="0"/>
      <dgm:spPr/>
    </dgm:pt>
    <dgm:pt modelId="{DD3C295B-8F6D-4E95-A2A0-25B6F34C848D}" type="pres">
      <dgm:prSet presAssocID="{2BE79116-36D7-4A00-9635-54FBE0493D8D}" presName="parTx" presStyleLbl="revTx" presStyleIdx="2" presStyleCnt="3">
        <dgm:presLayoutVars>
          <dgm:chMax val="0"/>
          <dgm:chPref val="0"/>
        </dgm:presLayoutVars>
      </dgm:prSet>
      <dgm:spPr/>
    </dgm:pt>
  </dgm:ptLst>
  <dgm:cxnLst>
    <dgm:cxn modelId="{BDDBFE08-069F-439C-A9AE-AEA823D98A0B}" type="presOf" srcId="{DBA0D662-AFCD-4728-8AFF-9FD8E62A5D33}" destId="{8B2D3069-874B-4D34-9769-A7E6C6CA0A8C}" srcOrd="0" destOrd="0" presId="urn:microsoft.com/office/officeart/2018/2/layout/IconVerticalSolidList"/>
    <dgm:cxn modelId="{BF49C41A-65C3-4CE6-8354-653457532308}" srcId="{6968C3AE-E5F0-494D-A698-9D3ECA83AF9F}" destId="{2BE79116-36D7-4A00-9635-54FBE0493D8D}" srcOrd="2" destOrd="0" parTransId="{47B6DE2C-BB26-4595-8DE8-F643B0E44A31}" sibTransId="{D8C2585D-6BA9-433D-94F8-0C5683312CF9}"/>
    <dgm:cxn modelId="{AB449E50-66E9-4407-A71E-14FE18D267D8}" type="presOf" srcId="{2BE79116-36D7-4A00-9635-54FBE0493D8D}" destId="{DD3C295B-8F6D-4E95-A2A0-25B6F34C848D}" srcOrd="0" destOrd="0" presId="urn:microsoft.com/office/officeart/2018/2/layout/IconVerticalSolidList"/>
    <dgm:cxn modelId="{28121989-DE7C-49C7-AA9E-A6C0D8C2C07C}" srcId="{6968C3AE-E5F0-494D-A698-9D3ECA83AF9F}" destId="{DBA0D662-AFCD-4728-8AFF-9FD8E62A5D33}" srcOrd="1" destOrd="0" parTransId="{BABF9496-42F4-4056-8ED1-2CD202FDFD47}" sibTransId="{AACCD5AC-C603-4025-8185-9505DBEC10F4}"/>
    <dgm:cxn modelId="{C01F77A3-1570-4D9B-AEC1-732B68228049}" type="presOf" srcId="{BF50EFC2-816C-4975-A226-5F578EC2DD9A}" destId="{6CC88505-B73B-4CB6-B441-577781A81D05}" srcOrd="0" destOrd="0" presId="urn:microsoft.com/office/officeart/2018/2/layout/IconVerticalSolidList"/>
    <dgm:cxn modelId="{0C9CB4AC-BD82-468A-9C7F-C1F6441AFE98}" srcId="{6968C3AE-E5F0-494D-A698-9D3ECA83AF9F}" destId="{BF50EFC2-816C-4975-A226-5F578EC2DD9A}" srcOrd="0" destOrd="0" parTransId="{F4CA2CD5-ECAD-40DD-AC24-3684CACA112A}" sibTransId="{F626BF63-E61D-4C81-8BF5-887C5B7903D2}"/>
    <dgm:cxn modelId="{457FA6FC-B7C5-4900-BBB5-E590E10A19F7}" type="presOf" srcId="{6968C3AE-E5F0-494D-A698-9D3ECA83AF9F}" destId="{780D0463-30A8-4150-B4BC-8A0CF730BE5F}" srcOrd="0" destOrd="0" presId="urn:microsoft.com/office/officeart/2018/2/layout/IconVerticalSolidList"/>
    <dgm:cxn modelId="{8F93FBC9-F875-4FBE-ACEF-755B311AA853}" type="presParOf" srcId="{780D0463-30A8-4150-B4BC-8A0CF730BE5F}" destId="{5C42178D-471E-4DD2-8DE1-CA47A036695F}" srcOrd="0" destOrd="0" presId="urn:microsoft.com/office/officeart/2018/2/layout/IconVerticalSolidList"/>
    <dgm:cxn modelId="{26C609B6-1ECC-4DF4-B5AC-7196C9E7B9E5}" type="presParOf" srcId="{5C42178D-471E-4DD2-8DE1-CA47A036695F}" destId="{858882B2-3E52-44DC-8B1D-80D7FC70DAD2}" srcOrd="0" destOrd="0" presId="urn:microsoft.com/office/officeart/2018/2/layout/IconVerticalSolidList"/>
    <dgm:cxn modelId="{01F60F4C-30CC-478B-8CDE-4D4C9B914E01}" type="presParOf" srcId="{5C42178D-471E-4DD2-8DE1-CA47A036695F}" destId="{4FF0F981-B838-4570-9A2B-9DAB60657D30}" srcOrd="1" destOrd="0" presId="urn:microsoft.com/office/officeart/2018/2/layout/IconVerticalSolidList"/>
    <dgm:cxn modelId="{F6EFF70B-BD8D-42DC-8175-25216F7193D9}" type="presParOf" srcId="{5C42178D-471E-4DD2-8DE1-CA47A036695F}" destId="{6525E633-9A86-48A7-B358-CF81B551D81B}" srcOrd="2" destOrd="0" presId="urn:microsoft.com/office/officeart/2018/2/layout/IconVerticalSolidList"/>
    <dgm:cxn modelId="{4D6166E5-CA8B-479F-A74A-688D0A837D00}" type="presParOf" srcId="{5C42178D-471E-4DD2-8DE1-CA47A036695F}" destId="{6CC88505-B73B-4CB6-B441-577781A81D05}" srcOrd="3" destOrd="0" presId="urn:microsoft.com/office/officeart/2018/2/layout/IconVerticalSolidList"/>
    <dgm:cxn modelId="{98ADE899-5E3C-4548-9285-3038BEC2664C}" type="presParOf" srcId="{780D0463-30A8-4150-B4BC-8A0CF730BE5F}" destId="{DADE6C65-36CA-4E53-91F2-02BC7F6C0360}" srcOrd="1" destOrd="0" presId="urn:microsoft.com/office/officeart/2018/2/layout/IconVerticalSolidList"/>
    <dgm:cxn modelId="{94BF1016-535E-44D4-9A62-2618206EEF9C}" type="presParOf" srcId="{780D0463-30A8-4150-B4BC-8A0CF730BE5F}" destId="{97381F7B-9C22-4D63-8C63-960404E8CE8A}" srcOrd="2" destOrd="0" presId="urn:microsoft.com/office/officeart/2018/2/layout/IconVerticalSolidList"/>
    <dgm:cxn modelId="{8B828799-057B-4FE7-BF62-627A00048FDE}" type="presParOf" srcId="{97381F7B-9C22-4D63-8C63-960404E8CE8A}" destId="{FA6BC7A3-773D-49AD-807E-0574579FC4CB}" srcOrd="0" destOrd="0" presId="urn:microsoft.com/office/officeart/2018/2/layout/IconVerticalSolidList"/>
    <dgm:cxn modelId="{FFA38ABF-32BE-49B3-9010-B64FE2D331B2}" type="presParOf" srcId="{97381F7B-9C22-4D63-8C63-960404E8CE8A}" destId="{AD8FCA44-1089-4F05-B678-04C9FDD9076E}" srcOrd="1" destOrd="0" presId="urn:microsoft.com/office/officeart/2018/2/layout/IconVerticalSolidList"/>
    <dgm:cxn modelId="{FF6C5855-F4FC-45E2-ABC4-ED8A20E189AC}" type="presParOf" srcId="{97381F7B-9C22-4D63-8C63-960404E8CE8A}" destId="{BA3358F9-DB7C-4432-A32A-D8CA02427B31}" srcOrd="2" destOrd="0" presId="urn:microsoft.com/office/officeart/2018/2/layout/IconVerticalSolidList"/>
    <dgm:cxn modelId="{BCC837CE-DE43-4C30-BE63-4FE3D18D940B}" type="presParOf" srcId="{97381F7B-9C22-4D63-8C63-960404E8CE8A}" destId="{8B2D3069-874B-4D34-9769-A7E6C6CA0A8C}" srcOrd="3" destOrd="0" presId="urn:microsoft.com/office/officeart/2018/2/layout/IconVerticalSolidList"/>
    <dgm:cxn modelId="{53648851-4D9A-43CA-8016-CC0E5D190A4F}" type="presParOf" srcId="{780D0463-30A8-4150-B4BC-8A0CF730BE5F}" destId="{94C1DEF0-1C49-4A04-96E0-61D836A7B5B0}" srcOrd="3" destOrd="0" presId="urn:microsoft.com/office/officeart/2018/2/layout/IconVerticalSolidList"/>
    <dgm:cxn modelId="{A569E3C5-90FF-473A-B11A-115396EBAF4F}" type="presParOf" srcId="{780D0463-30A8-4150-B4BC-8A0CF730BE5F}" destId="{0F0FFDE7-70D8-4094-8392-A8C81544E10B}" srcOrd="4" destOrd="0" presId="urn:microsoft.com/office/officeart/2018/2/layout/IconVerticalSolidList"/>
    <dgm:cxn modelId="{268EAA03-31D7-4F03-A672-309345696501}" type="presParOf" srcId="{0F0FFDE7-70D8-4094-8392-A8C81544E10B}" destId="{16B4C727-C1EF-4CFA-B048-FEB1CA6283E4}" srcOrd="0" destOrd="0" presId="urn:microsoft.com/office/officeart/2018/2/layout/IconVerticalSolidList"/>
    <dgm:cxn modelId="{BD8B4C99-FA5E-4416-9345-26E2E766312C}" type="presParOf" srcId="{0F0FFDE7-70D8-4094-8392-A8C81544E10B}" destId="{75BA62A5-A513-43CE-A439-7B3A395C0DE0}" srcOrd="1" destOrd="0" presId="urn:microsoft.com/office/officeart/2018/2/layout/IconVerticalSolidList"/>
    <dgm:cxn modelId="{29A9DF63-E931-4625-B1FA-5CCB086039F4}" type="presParOf" srcId="{0F0FFDE7-70D8-4094-8392-A8C81544E10B}" destId="{7EE9D2D4-4178-46ED-8B47-E2964F111160}" srcOrd="2" destOrd="0" presId="urn:microsoft.com/office/officeart/2018/2/layout/IconVerticalSolidList"/>
    <dgm:cxn modelId="{187D9533-7BC5-41D2-A9D9-A557E3E21BC7}" type="presParOf" srcId="{0F0FFDE7-70D8-4094-8392-A8C81544E10B}" destId="{DD3C295B-8F6D-4E95-A2A0-25B6F34C84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6A6D4F-92DB-456D-8264-08392532C5A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36F764B-1039-4A04-A52B-2A118317FDCA}">
      <dgm:prSet/>
      <dgm:spPr/>
      <dgm:t>
        <a:bodyPr/>
        <a:lstStyle/>
        <a:p>
          <a:r>
            <a:rPr lang="nl-NL"/>
            <a:t>Wijk- en doelgroepgericht integraal programma</a:t>
          </a:r>
          <a:endParaRPr lang="en-US"/>
        </a:p>
      </dgm:t>
    </dgm:pt>
    <dgm:pt modelId="{54DA40BC-5CE9-4A1A-B29A-8EDB3CF7CF2A}" type="parTrans" cxnId="{EF58A2A5-5386-4E00-A923-90D99BE0D40F}">
      <dgm:prSet/>
      <dgm:spPr/>
      <dgm:t>
        <a:bodyPr/>
        <a:lstStyle/>
        <a:p>
          <a:endParaRPr lang="en-US"/>
        </a:p>
      </dgm:t>
    </dgm:pt>
    <dgm:pt modelId="{59CC70A4-805E-4741-A578-A7A33B8BE2D8}" type="sibTrans" cxnId="{EF58A2A5-5386-4E00-A923-90D99BE0D40F}">
      <dgm:prSet/>
      <dgm:spPr/>
      <dgm:t>
        <a:bodyPr/>
        <a:lstStyle/>
        <a:p>
          <a:endParaRPr lang="en-US"/>
        </a:p>
      </dgm:t>
    </dgm:pt>
    <dgm:pt modelId="{D19CA7B0-153D-4BA9-87C4-8DE28C4067C4}">
      <dgm:prSet/>
      <dgm:spPr/>
      <dgm:t>
        <a:bodyPr/>
        <a:lstStyle/>
        <a:p>
          <a:r>
            <a:rPr lang="nl-NL"/>
            <a:t>Campagne met combinatie van individuele en collectieve aanpak</a:t>
          </a:r>
          <a:endParaRPr lang="en-US"/>
        </a:p>
      </dgm:t>
    </dgm:pt>
    <dgm:pt modelId="{42273834-EA27-4E30-BFCC-3F4764BB5FF9}" type="parTrans" cxnId="{A09D9EF5-0E76-4125-A441-088BAB2FDEFF}">
      <dgm:prSet/>
      <dgm:spPr/>
      <dgm:t>
        <a:bodyPr/>
        <a:lstStyle/>
        <a:p>
          <a:endParaRPr lang="en-US"/>
        </a:p>
      </dgm:t>
    </dgm:pt>
    <dgm:pt modelId="{832D6183-2C0F-417A-8DCF-43123CF25390}" type="sibTrans" cxnId="{A09D9EF5-0E76-4125-A441-088BAB2FDEFF}">
      <dgm:prSet/>
      <dgm:spPr/>
      <dgm:t>
        <a:bodyPr/>
        <a:lstStyle/>
        <a:p>
          <a:endParaRPr lang="en-US"/>
        </a:p>
      </dgm:t>
    </dgm:pt>
    <dgm:pt modelId="{27243AA5-06D4-4DB4-A901-E6472B385DBE}">
      <dgm:prSet/>
      <dgm:spPr/>
      <dgm:t>
        <a:bodyPr/>
        <a:lstStyle/>
        <a:p>
          <a:r>
            <a:rPr lang="nl-NL"/>
            <a:t>Borging van het programma </a:t>
          </a:r>
          <a:r>
            <a:rPr lang="nl-NL" err="1"/>
            <a:t>Preconceptionele</a:t>
          </a:r>
          <a:r>
            <a:rPr lang="nl-NL"/>
            <a:t> Gezondheid zowel op lokaal, regionaal en landelijk niveau</a:t>
          </a:r>
          <a:endParaRPr lang="en-US"/>
        </a:p>
      </dgm:t>
    </dgm:pt>
    <dgm:pt modelId="{72D800F6-CB1E-47B4-B541-F4C1D0304CA0}" type="parTrans" cxnId="{C9168214-D8C4-43AB-ADE0-6ECC71CA3ACD}">
      <dgm:prSet/>
      <dgm:spPr/>
      <dgm:t>
        <a:bodyPr/>
        <a:lstStyle/>
        <a:p>
          <a:endParaRPr lang="en-US"/>
        </a:p>
      </dgm:t>
    </dgm:pt>
    <dgm:pt modelId="{39E6A78D-221F-441B-8B7C-FF07D5FE615A}" type="sibTrans" cxnId="{C9168214-D8C4-43AB-ADE0-6ECC71CA3ACD}">
      <dgm:prSet/>
      <dgm:spPr/>
      <dgm:t>
        <a:bodyPr/>
        <a:lstStyle/>
        <a:p>
          <a:endParaRPr lang="en-US"/>
        </a:p>
      </dgm:t>
    </dgm:pt>
    <dgm:pt modelId="{78120F2E-9462-4787-9A7C-43B4BFCBEC6B}" type="pres">
      <dgm:prSet presAssocID="{E86A6D4F-92DB-456D-8264-08392532C5A5}" presName="root" presStyleCnt="0">
        <dgm:presLayoutVars>
          <dgm:dir/>
          <dgm:resizeHandles val="exact"/>
        </dgm:presLayoutVars>
      </dgm:prSet>
      <dgm:spPr/>
    </dgm:pt>
    <dgm:pt modelId="{9FA8D9EC-CED2-4ADF-9BFD-34F27D3058F7}" type="pres">
      <dgm:prSet presAssocID="{A36F764B-1039-4A04-A52B-2A118317FDCA}" presName="compNode" presStyleCnt="0"/>
      <dgm:spPr/>
    </dgm:pt>
    <dgm:pt modelId="{5B239A02-C723-4919-A714-3CFE3B87385E}" type="pres">
      <dgm:prSet presAssocID="{A36F764B-1039-4A04-A52B-2A118317FDCA}" presName="bgRect" presStyleLbl="bgShp" presStyleIdx="0" presStyleCnt="3"/>
      <dgm:spPr/>
    </dgm:pt>
    <dgm:pt modelId="{BCEBE790-8810-484A-B5D0-D50F9C0A58D0}" type="pres">
      <dgm:prSet presAssocID="{A36F764B-1039-4A04-A52B-2A118317FD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773F1C20-CB62-47F5-87CA-23C7F43E2C0D}" type="pres">
      <dgm:prSet presAssocID="{A36F764B-1039-4A04-A52B-2A118317FDCA}" presName="spaceRect" presStyleCnt="0"/>
      <dgm:spPr/>
    </dgm:pt>
    <dgm:pt modelId="{58F37DA3-A19B-491C-9048-B4273DA893C4}" type="pres">
      <dgm:prSet presAssocID="{A36F764B-1039-4A04-A52B-2A118317FDCA}" presName="parTx" presStyleLbl="revTx" presStyleIdx="0" presStyleCnt="3">
        <dgm:presLayoutVars>
          <dgm:chMax val="0"/>
          <dgm:chPref val="0"/>
        </dgm:presLayoutVars>
      </dgm:prSet>
      <dgm:spPr/>
    </dgm:pt>
    <dgm:pt modelId="{94064A14-024C-4AC4-87E2-2718E77CE5DF}" type="pres">
      <dgm:prSet presAssocID="{59CC70A4-805E-4741-A578-A7A33B8BE2D8}" presName="sibTrans" presStyleCnt="0"/>
      <dgm:spPr/>
    </dgm:pt>
    <dgm:pt modelId="{567B7B0D-E41E-40EC-8043-D4EDD0E79B02}" type="pres">
      <dgm:prSet presAssocID="{D19CA7B0-153D-4BA9-87C4-8DE28C4067C4}" presName="compNode" presStyleCnt="0"/>
      <dgm:spPr/>
    </dgm:pt>
    <dgm:pt modelId="{3ECDEE98-61CB-464F-9157-D31867A0FCA3}" type="pres">
      <dgm:prSet presAssocID="{D19CA7B0-153D-4BA9-87C4-8DE28C4067C4}" presName="bgRect" presStyleLbl="bgShp" presStyleIdx="1" presStyleCnt="3" custLinFactNeighborX="-5255" custLinFactNeighborY="2917"/>
      <dgm:spPr/>
    </dgm:pt>
    <dgm:pt modelId="{52B0A6E9-EA7B-4884-B8B3-36D03A975725}" type="pres">
      <dgm:prSet presAssocID="{D19CA7B0-153D-4BA9-87C4-8DE28C4067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os"/>
        </a:ext>
      </dgm:extLst>
    </dgm:pt>
    <dgm:pt modelId="{33D2B35A-0394-4CFB-9443-DC8B2CA809F1}" type="pres">
      <dgm:prSet presAssocID="{D19CA7B0-153D-4BA9-87C4-8DE28C4067C4}" presName="spaceRect" presStyleCnt="0"/>
      <dgm:spPr/>
    </dgm:pt>
    <dgm:pt modelId="{2469E45A-C34D-4989-B1FC-70C441ADDDCA}" type="pres">
      <dgm:prSet presAssocID="{D19CA7B0-153D-4BA9-87C4-8DE28C4067C4}" presName="parTx" presStyleLbl="revTx" presStyleIdx="1" presStyleCnt="3">
        <dgm:presLayoutVars>
          <dgm:chMax val="0"/>
          <dgm:chPref val="0"/>
        </dgm:presLayoutVars>
      </dgm:prSet>
      <dgm:spPr/>
    </dgm:pt>
    <dgm:pt modelId="{31E59756-EF69-48E4-9107-BB8D643F101E}" type="pres">
      <dgm:prSet presAssocID="{832D6183-2C0F-417A-8DCF-43123CF25390}" presName="sibTrans" presStyleCnt="0"/>
      <dgm:spPr/>
    </dgm:pt>
    <dgm:pt modelId="{5A400009-E74C-40B6-BE90-0A6B8D4AA5E3}" type="pres">
      <dgm:prSet presAssocID="{27243AA5-06D4-4DB4-A901-E6472B385DBE}" presName="compNode" presStyleCnt="0"/>
      <dgm:spPr/>
    </dgm:pt>
    <dgm:pt modelId="{023BE4F0-8508-4445-A574-A9D268B62FBC}" type="pres">
      <dgm:prSet presAssocID="{27243AA5-06D4-4DB4-A901-E6472B385DBE}" presName="bgRect" presStyleLbl="bgShp" presStyleIdx="2" presStyleCnt="3"/>
      <dgm:spPr/>
    </dgm:pt>
    <dgm:pt modelId="{CD9FB96D-7A6F-4D0E-8F9D-E27F5B82CC47}" type="pres">
      <dgm:prSet presAssocID="{27243AA5-06D4-4DB4-A901-E6472B385DB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Telewerken met effen opvulling"/>
        </a:ext>
      </dgm:extLst>
    </dgm:pt>
    <dgm:pt modelId="{F6E854EB-0950-4FBF-B80F-4AAE6CE58D70}" type="pres">
      <dgm:prSet presAssocID="{27243AA5-06D4-4DB4-A901-E6472B385DBE}" presName="spaceRect" presStyleCnt="0"/>
      <dgm:spPr/>
    </dgm:pt>
    <dgm:pt modelId="{40796EB1-029B-481C-8664-E07E4547E19D}" type="pres">
      <dgm:prSet presAssocID="{27243AA5-06D4-4DB4-A901-E6472B385DBE}" presName="parTx" presStyleLbl="revTx" presStyleIdx="2" presStyleCnt="3">
        <dgm:presLayoutVars>
          <dgm:chMax val="0"/>
          <dgm:chPref val="0"/>
        </dgm:presLayoutVars>
      </dgm:prSet>
      <dgm:spPr/>
    </dgm:pt>
  </dgm:ptLst>
  <dgm:cxnLst>
    <dgm:cxn modelId="{C9168214-D8C4-43AB-ADE0-6ECC71CA3ACD}" srcId="{E86A6D4F-92DB-456D-8264-08392532C5A5}" destId="{27243AA5-06D4-4DB4-A901-E6472B385DBE}" srcOrd="2" destOrd="0" parTransId="{72D800F6-CB1E-47B4-B541-F4C1D0304CA0}" sibTransId="{39E6A78D-221F-441B-8B7C-FF07D5FE615A}"/>
    <dgm:cxn modelId="{31263B2D-ABA5-4D4C-9803-75C1E4BFB953}" type="presOf" srcId="{27243AA5-06D4-4DB4-A901-E6472B385DBE}" destId="{40796EB1-029B-481C-8664-E07E4547E19D}" srcOrd="0" destOrd="0" presId="urn:microsoft.com/office/officeart/2018/2/layout/IconVerticalSolidList"/>
    <dgm:cxn modelId="{5F8AF65F-341B-4FB0-AC41-AF9EEC076D6F}" type="presOf" srcId="{E86A6D4F-92DB-456D-8264-08392532C5A5}" destId="{78120F2E-9462-4787-9A7C-43B4BFCBEC6B}" srcOrd="0" destOrd="0" presId="urn:microsoft.com/office/officeart/2018/2/layout/IconVerticalSolidList"/>
    <dgm:cxn modelId="{66D75663-622E-484C-B0C2-BA80F223F657}" type="presOf" srcId="{D19CA7B0-153D-4BA9-87C4-8DE28C4067C4}" destId="{2469E45A-C34D-4989-B1FC-70C441ADDDCA}" srcOrd="0" destOrd="0" presId="urn:microsoft.com/office/officeart/2018/2/layout/IconVerticalSolidList"/>
    <dgm:cxn modelId="{DEF30C72-391F-463D-A87F-55743D8BCC27}" type="presOf" srcId="{A36F764B-1039-4A04-A52B-2A118317FDCA}" destId="{58F37DA3-A19B-491C-9048-B4273DA893C4}" srcOrd="0" destOrd="0" presId="urn:microsoft.com/office/officeart/2018/2/layout/IconVerticalSolidList"/>
    <dgm:cxn modelId="{EF58A2A5-5386-4E00-A923-90D99BE0D40F}" srcId="{E86A6D4F-92DB-456D-8264-08392532C5A5}" destId="{A36F764B-1039-4A04-A52B-2A118317FDCA}" srcOrd="0" destOrd="0" parTransId="{54DA40BC-5CE9-4A1A-B29A-8EDB3CF7CF2A}" sibTransId="{59CC70A4-805E-4741-A578-A7A33B8BE2D8}"/>
    <dgm:cxn modelId="{A09D9EF5-0E76-4125-A441-088BAB2FDEFF}" srcId="{E86A6D4F-92DB-456D-8264-08392532C5A5}" destId="{D19CA7B0-153D-4BA9-87C4-8DE28C4067C4}" srcOrd="1" destOrd="0" parTransId="{42273834-EA27-4E30-BFCC-3F4764BB5FF9}" sibTransId="{832D6183-2C0F-417A-8DCF-43123CF25390}"/>
    <dgm:cxn modelId="{CBD1FFA6-EBC7-4AD4-95EE-B66125C29AFE}" type="presParOf" srcId="{78120F2E-9462-4787-9A7C-43B4BFCBEC6B}" destId="{9FA8D9EC-CED2-4ADF-9BFD-34F27D3058F7}" srcOrd="0" destOrd="0" presId="urn:microsoft.com/office/officeart/2018/2/layout/IconVerticalSolidList"/>
    <dgm:cxn modelId="{17AE1C49-84B9-4602-A989-2B6D5597E3B7}" type="presParOf" srcId="{9FA8D9EC-CED2-4ADF-9BFD-34F27D3058F7}" destId="{5B239A02-C723-4919-A714-3CFE3B87385E}" srcOrd="0" destOrd="0" presId="urn:microsoft.com/office/officeart/2018/2/layout/IconVerticalSolidList"/>
    <dgm:cxn modelId="{91863AB6-5BCD-428F-8697-C448B96E1174}" type="presParOf" srcId="{9FA8D9EC-CED2-4ADF-9BFD-34F27D3058F7}" destId="{BCEBE790-8810-484A-B5D0-D50F9C0A58D0}" srcOrd="1" destOrd="0" presId="urn:microsoft.com/office/officeart/2018/2/layout/IconVerticalSolidList"/>
    <dgm:cxn modelId="{1E6E4FF4-F2C5-4D52-A006-12C6471B5C9E}" type="presParOf" srcId="{9FA8D9EC-CED2-4ADF-9BFD-34F27D3058F7}" destId="{773F1C20-CB62-47F5-87CA-23C7F43E2C0D}" srcOrd="2" destOrd="0" presId="urn:microsoft.com/office/officeart/2018/2/layout/IconVerticalSolidList"/>
    <dgm:cxn modelId="{1AE33059-EFA7-4CE4-8AF1-5C5BFDDA2489}" type="presParOf" srcId="{9FA8D9EC-CED2-4ADF-9BFD-34F27D3058F7}" destId="{58F37DA3-A19B-491C-9048-B4273DA893C4}" srcOrd="3" destOrd="0" presId="urn:microsoft.com/office/officeart/2018/2/layout/IconVerticalSolidList"/>
    <dgm:cxn modelId="{C519B5FF-D7D1-4128-B3E9-9B71F4AD8F87}" type="presParOf" srcId="{78120F2E-9462-4787-9A7C-43B4BFCBEC6B}" destId="{94064A14-024C-4AC4-87E2-2718E77CE5DF}" srcOrd="1" destOrd="0" presId="urn:microsoft.com/office/officeart/2018/2/layout/IconVerticalSolidList"/>
    <dgm:cxn modelId="{59E75A02-3506-47A5-B657-AF4346385EB5}" type="presParOf" srcId="{78120F2E-9462-4787-9A7C-43B4BFCBEC6B}" destId="{567B7B0D-E41E-40EC-8043-D4EDD0E79B02}" srcOrd="2" destOrd="0" presId="urn:microsoft.com/office/officeart/2018/2/layout/IconVerticalSolidList"/>
    <dgm:cxn modelId="{7F882549-A2EA-40D6-9486-E68F78CE11C4}" type="presParOf" srcId="{567B7B0D-E41E-40EC-8043-D4EDD0E79B02}" destId="{3ECDEE98-61CB-464F-9157-D31867A0FCA3}" srcOrd="0" destOrd="0" presId="urn:microsoft.com/office/officeart/2018/2/layout/IconVerticalSolidList"/>
    <dgm:cxn modelId="{C9BC3252-1192-4D05-8D86-159B123EFE76}" type="presParOf" srcId="{567B7B0D-E41E-40EC-8043-D4EDD0E79B02}" destId="{52B0A6E9-EA7B-4884-B8B3-36D03A975725}" srcOrd="1" destOrd="0" presId="urn:microsoft.com/office/officeart/2018/2/layout/IconVerticalSolidList"/>
    <dgm:cxn modelId="{A68B8174-9F9C-44BA-9768-D7207A6995D2}" type="presParOf" srcId="{567B7B0D-E41E-40EC-8043-D4EDD0E79B02}" destId="{33D2B35A-0394-4CFB-9443-DC8B2CA809F1}" srcOrd="2" destOrd="0" presId="urn:microsoft.com/office/officeart/2018/2/layout/IconVerticalSolidList"/>
    <dgm:cxn modelId="{43165438-E987-404F-99B5-FE143DE8F343}" type="presParOf" srcId="{567B7B0D-E41E-40EC-8043-D4EDD0E79B02}" destId="{2469E45A-C34D-4989-B1FC-70C441ADDDCA}" srcOrd="3" destOrd="0" presId="urn:microsoft.com/office/officeart/2018/2/layout/IconVerticalSolidList"/>
    <dgm:cxn modelId="{6E3B82F0-4E11-4254-BB70-B0E1D6DE1B21}" type="presParOf" srcId="{78120F2E-9462-4787-9A7C-43B4BFCBEC6B}" destId="{31E59756-EF69-48E4-9107-BB8D643F101E}" srcOrd="3" destOrd="0" presId="urn:microsoft.com/office/officeart/2018/2/layout/IconVerticalSolidList"/>
    <dgm:cxn modelId="{3626C42A-F919-4610-9A70-2DAC2B11DF7C}" type="presParOf" srcId="{78120F2E-9462-4787-9A7C-43B4BFCBEC6B}" destId="{5A400009-E74C-40B6-BE90-0A6B8D4AA5E3}" srcOrd="4" destOrd="0" presId="urn:microsoft.com/office/officeart/2018/2/layout/IconVerticalSolidList"/>
    <dgm:cxn modelId="{0959AC6E-E37B-461B-8043-2844CF8E447D}" type="presParOf" srcId="{5A400009-E74C-40B6-BE90-0A6B8D4AA5E3}" destId="{023BE4F0-8508-4445-A574-A9D268B62FBC}" srcOrd="0" destOrd="0" presId="urn:microsoft.com/office/officeart/2018/2/layout/IconVerticalSolidList"/>
    <dgm:cxn modelId="{CF6DCA9B-C28C-4669-B01D-C79224F05B55}" type="presParOf" srcId="{5A400009-E74C-40B6-BE90-0A6B8D4AA5E3}" destId="{CD9FB96D-7A6F-4D0E-8F9D-E27F5B82CC47}" srcOrd="1" destOrd="0" presId="urn:microsoft.com/office/officeart/2018/2/layout/IconVerticalSolidList"/>
    <dgm:cxn modelId="{B574B8A0-C224-48CE-9BEF-D9E0D8D5D611}" type="presParOf" srcId="{5A400009-E74C-40B6-BE90-0A6B8D4AA5E3}" destId="{F6E854EB-0950-4FBF-B80F-4AAE6CE58D70}" srcOrd="2" destOrd="0" presId="urn:microsoft.com/office/officeart/2018/2/layout/IconVerticalSolidList"/>
    <dgm:cxn modelId="{4227FB75-D679-4F19-BD4F-DD11E567B907}" type="presParOf" srcId="{5A400009-E74C-40B6-BE90-0A6B8D4AA5E3}" destId="{40796EB1-029B-481C-8664-E07E4547E19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F8404A-B2AC-4793-8E8C-BDCAA0BE84AE}"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C0D8CEFD-5693-46E1-9F23-6949381FE60F}">
      <dgm:prSet custT="1"/>
      <dgm:spPr>
        <a:solidFill>
          <a:schemeClr val="accent4"/>
        </a:solidFill>
      </dgm:spPr>
      <dgm:t>
        <a:bodyPr/>
        <a:lstStyle/>
        <a:p>
          <a:r>
            <a:rPr lang="nl-NL" sz="2800">
              <a:solidFill>
                <a:schemeClr val="tx1"/>
              </a:solidFill>
            </a:rPr>
            <a:t>Keuze tussen wijkgerichte uitrol of doelgroepgericht</a:t>
          </a:r>
          <a:endParaRPr lang="en-US" sz="2800">
            <a:solidFill>
              <a:schemeClr val="tx1"/>
            </a:solidFill>
          </a:endParaRPr>
        </a:p>
      </dgm:t>
    </dgm:pt>
    <dgm:pt modelId="{45283A53-9F42-409B-8EBC-2E1C4F6C20D3}" type="parTrans" cxnId="{5CDD9682-581C-4C6F-9AA1-A546BE307F6C}">
      <dgm:prSet/>
      <dgm:spPr/>
      <dgm:t>
        <a:bodyPr/>
        <a:lstStyle/>
        <a:p>
          <a:endParaRPr lang="en-US"/>
        </a:p>
      </dgm:t>
    </dgm:pt>
    <dgm:pt modelId="{03D8C60B-DB58-46C3-93C5-4DC98C5A0565}" type="sibTrans" cxnId="{5CDD9682-581C-4C6F-9AA1-A546BE307F6C}">
      <dgm:prSet/>
      <dgm:spPr/>
      <dgm:t>
        <a:bodyPr/>
        <a:lstStyle/>
        <a:p>
          <a:endParaRPr lang="en-US"/>
        </a:p>
      </dgm:t>
    </dgm:pt>
    <dgm:pt modelId="{B86233B4-A40E-4F97-B07F-15CC769DCBEB}">
      <dgm:prSet custT="1"/>
      <dgm:spPr/>
      <dgm:t>
        <a:bodyPr/>
        <a:lstStyle/>
        <a:p>
          <a:r>
            <a:rPr lang="nl-NL" sz="2800"/>
            <a:t>Maak gebruik van de inwoners, co-creëren</a:t>
          </a:r>
          <a:endParaRPr lang="en-US" sz="2800"/>
        </a:p>
      </dgm:t>
    </dgm:pt>
    <dgm:pt modelId="{55FBC2FD-7FE9-4272-9435-199B25BE41AB}" type="parTrans" cxnId="{884D5321-E986-4DB3-9BD8-3FE888202132}">
      <dgm:prSet/>
      <dgm:spPr/>
      <dgm:t>
        <a:bodyPr/>
        <a:lstStyle/>
        <a:p>
          <a:endParaRPr lang="en-US"/>
        </a:p>
      </dgm:t>
    </dgm:pt>
    <dgm:pt modelId="{5B717BF8-2BB4-4B90-88A6-B445F3180ADE}" type="sibTrans" cxnId="{884D5321-E986-4DB3-9BD8-3FE888202132}">
      <dgm:prSet/>
      <dgm:spPr/>
      <dgm:t>
        <a:bodyPr/>
        <a:lstStyle/>
        <a:p>
          <a:endParaRPr lang="en-US"/>
        </a:p>
      </dgm:t>
    </dgm:pt>
    <dgm:pt modelId="{2EAE4159-DD73-489C-9D97-3D05F60888B3}">
      <dgm:prSet custT="1"/>
      <dgm:spPr/>
      <dgm:t>
        <a:bodyPr/>
        <a:lstStyle/>
        <a:p>
          <a:r>
            <a:rPr lang="nl-NL" sz="2800"/>
            <a:t>Begrijpelijke communicatie</a:t>
          </a:r>
          <a:endParaRPr lang="en-US" sz="2800"/>
        </a:p>
      </dgm:t>
    </dgm:pt>
    <dgm:pt modelId="{2001C124-6CB9-4DCF-B1E9-45F2B045B30C}" type="parTrans" cxnId="{DB080474-C94B-406C-BFE2-AB45750AB0E9}">
      <dgm:prSet/>
      <dgm:spPr/>
      <dgm:t>
        <a:bodyPr/>
        <a:lstStyle/>
        <a:p>
          <a:endParaRPr lang="en-US"/>
        </a:p>
      </dgm:t>
    </dgm:pt>
    <dgm:pt modelId="{E387B2E8-DDA6-46F5-A54F-53DF9DCCA60C}" type="sibTrans" cxnId="{DB080474-C94B-406C-BFE2-AB45750AB0E9}">
      <dgm:prSet/>
      <dgm:spPr/>
      <dgm:t>
        <a:bodyPr/>
        <a:lstStyle/>
        <a:p>
          <a:endParaRPr lang="en-US"/>
        </a:p>
      </dgm:t>
    </dgm:pt>
    <dgm:pt modelId="{2C24D007-D91E-4ABA-8A49-28C910E5DCDC}">
      <dgm:prSet custT="1"/>
      <dgm:spPr/>
      <dgm:t>
        <a:bodyPr/>
        <a:lstStyle/>
        <a:p>
          <a:r>
            <a:rPr lang="nl-NL" sz="2800"/>
            <a:t>Lokale ambassadeurs/sleutelfiguren</a:t>
          </a:r>
          <a:endParaRPr lang="en-US" sz="2800"/>
        </a:p>
      </dgm:t>
    </dgm:pt>
    <dgm:pt modelId="{54024ACB-0C2D-47EA-80D6-7275A08D40C9}" type="parTrans" cxnId="{E8BC69AE-E6C8-4B34-908A-1E183FA00C90}">
      <dgm:prSet/>
      <dgm:spPr/>
      <dgm:t>
        <a:bodyPr/>
        <a:lstStyle/>
        <a:p>
          <a:endParaRPr lang="en-US"/>
        </a:p>
      </dgm:t>
    </dgm:pt>
    <dgm:pt modelId="{66890B6B-612C-475A-B1F3-9E9D1FC268EF}" type="sibTrans" cxnId="{E8BC69AE-E6C8-4B34-908A-1E183FA00C90}">
      <dgm:prSet/>
      <dgm:spPr/>
      <dgm:t>
        <a:bodyPr/>
        <a:lstStyle/>
        <a:p>
          <a:endParaRPr lang="en-US"/>
        </a:p>
      </dgm:t>
    </dgm:pt>
    <dgm:pt modelId="{96EC6170-529C-4411-9A67-1C33C2CB31FD}">
      <dgm:prSet custT="1"/>
      <dgm:spPr/>
      <dgm:t>
        <a:bodyPr/>
        <a:lstStyle/>
        <a:p>
          <a:endParaRPr lang="en-US" sz="2800"/>
        </a:p>
      </dgm:t>
    </dgm:pt>
    <dgm:pt modelId="{880961F3-0278-4C2C-99AE-BB732E939AB5}" type="parTrans" cxnId="{6E3E605F-FA9C-40CF-BF3C-EEF9A381FCF5}">
      <dgm:prSet/>
      <dgm:spPr/>
      <dgm:t>
        <a:bodyPr/>
        <a:lstStyle/>
        <a:p>
          <a:endParaRPr lang="nl-NL"/>
        </a:p>
      </dgm:t>
    </dgm:pt>
    <dgm:pt modelId="{2136367A-24F4-4C08-8EED-16FBE28AE1D1}" type="sibTrans" cxnId="{6E3E605F-FA9C-40CF-BF3C-EEF9A381FCF5}">
      <dgm:prSet/>
      <dgm:spPr/>
      <dgm:t>
        <a:bodyPr/>
        <a:lstStyle/>
        <a:p>
          <a:endParaRPr lang="nl-NL"/>
        </a:p>
      </dgm:t>
    </dgm:pt>
    <dgm:pt modelId="{6473BDC4-AB15-4731-A873-A09E1E5867AB}">
      <dgm:prSet custT="1"/>
      <dgm:spPr/>
      <dgm:t>
        <a:bodyPr/>
        <a:lstStyle/>
        <a:p>
          <a:r>
            <a:rPr lang="nl-NL" sz="2800" dirty="0"/>
            <a:t>Terugkerende cyclus</a:t>
          </a:r>
          <a:endParaRPr lang="en-US" sz="2800" dirty="0"/>
        </a:p>
      </dgm:t>
    </dgm:pt>
    <dgm:pt modelId="{7BC108D0-421E-407F-8FCD-4F9003DE1FA3}" type="parTrans" cxnId="{6C29DE5A-2288-4974-B175-534317351BED}">
      <dgm:prSet/>
      <dgm:spPr/>
    </dgm:pt>
    <dgm:pt modelId="{0950319E-C88D-45AA-B271-D900CE8B642B}" type="sibTrans" cxnId="{6C29DE5A-2288-4974-B175-534317351BED}">
      <dgm:prSet/>
      <dgm:spPr/>
    </dgm:pt>
    <dgm:pt modelId="{5126B780-DA12-4995-A16D-51634F5FC29C}" type="pres">
      <dgm:prSet presAssocID="{F9F8404A-B2AC-4793-8E8C-BDCAA0BE84AE}" presName="linear" presStyleCnt="0">
        <dgm:presLayoutVars>
          <dgm:animLvl val="lvl"/>
          <dgm:resizeHandles val="exact"/>
        </dgm:presLayoutVars>
      </dgm:prSet>
      <dgm:spPr/>
    </dgm:pt>
    <dgm:pt modelId="{97D1BBE1-FD00-4969-9361-0C55A1715A7E}" type="pres">
      <dgm:prSet presAssocID="{C0D8CEFD-5693-46E1-9F23-6949381FE60F}" presName="parentText" presStyleLbl="node1" presStyleIdx="0" presStyleCnt="1">
        <dgm:presLayoutVars>
          <dgm:chMax val="0"/>
          <dgm:bulletEnabled val="1"/>
        </dgm:presLayoutVars>
      </dgm:prSet>
      <dgm:spPr/>
    </dgm:pt>
    <dgm:pt modelId="{E5762FBD-C6FF-42CC-93E4-FCCF14FE0641}" type="pres">
      <dgm:prSet presAssocID="{C0D8CEFD-5693-46E1-9F23-6949381FE60F}" presName="childText" presStyleLbl="revTx" presStyleIdx="0" presStyleCnt="1">
        <dgm:presLayoutVars>
          <dgm:bulletEnabled val="1"/>
        </dgm:presLayoutVars>
      </dgm:prSet>
      <dgm:spPr/>
    </dgm:pt>
  </dgm:ptLst>
  <dgm:cxnLst>
    <dgm:cxn modelId="{884D5321-E986-4DB3-9BD8-3FE888202132}" srcId="{C0D8CEFD-5693-46E1-9F23-6949381FE60F}" destId="{B86233B4-A40E-4F97-B07F-15CC769DCBEB}" srcOrd="1" destOrd="0" parTransId="{55FBC2FD-7FE9-4272-9435-199B25BE41AB}" sibTransId="{5B717BF8-2BB4-4B90-88A6-B445F3180ADE}"/>
    <dgm:cxn modelId="{6E3E605F-FA9C-40CF-BF3C-EEF9A381FCF5}" srcId="{C0D8CEFD-5693-46E1-9F23-6949381FE60F}" destId="{96EC6170-529C-4411-9A67-1C33C2CB31FD}" srcOrd="0" destOrd="0" parTransId="{880961F3-0278-4C2C-99AE-BB732E939AB5}" sibTransId="{2136367A-24F4-4C08-8EED-16FBE28AE1D1}"/>
    <dgm:cxn modelId="{D0B99861-9DB1-4ADA-B733-89C0CA3FEE1A}" type="presOf" srcId="{B86233B4-A40E-4F97-B07F-15CC769DCBEB}" destId="{E5762FBD-C6FF-42CC-93E4-FCCF14FE0641}" srcOrd="0" destOrd="1" presId="urn:microsoft.com/office/officeart/2005/8/layout/vList2"/>
    <dgm:cxn modelId="{E956BA45-FC13-40A0-B09D-CF9AD57E0182}" type="presOf" srcId="{6473BDC4-AB15-4731-A873-A09E1E5867AB}" destId="{E5762FBD-C6FF-42CC-93E4-FCCF14FE0641}" srcOrd="0" destOrd="4" presId="urn:microsoft.com/office/officeart/2005/8/layout/vList2"/>
    <dgm:cxn modelId="{DB080474-C94B-406C-BFE2-AB45750AB0E9}" srcId="{C0D8CEFD-5693-46E1-9F23-6949381FE60F}" destId="{2EAE4159-DD73-489C-9D97-3D05F60888B3}" srcOrd="2" destOrd="0" parTransId="{2001C124-6CB9-4DCF-B1E9-45F2B045B30C}" sibTransId="{E387B2E8-DDA6-46F5-A54F-53DF9DCCA60C}"/>
    <dgm:cxn modelId="{4FE1CA5A-7B13-4439-A88E-BAA07F5E4AFC}" type="presOf" srcId="{2EAE4159-DD73-489C-9D97-3D05F60888B3}" destId="{E5762FBD-C6FF-42CC-93E4-FCCF14FE0641}" srcOrd="0" destOrd="2" presId="urn:microsoft.com/office/officeart/2005/8/layout/vList2"/>
    <dgm:cxn modelId="{6C29DE5A-2288-4974-B175-534317351BED}" srcId="{C0D8CEFD-5693-46E1-9F23-6949381FE60F}" destId="{6473BDC4-AB15-4731-A873-A09E1E5867AB}" srcOrd="4" destOrd="0" parTransId="{7BC108D0-421E-407F-8FCD-4F9003DE1FA3}" sibTransId="{0950319E-C88D-45AA-B271-D900CE8B642B}"/>
    <dgm:cxn modelId="{5CDD9682-581C-4C6F-9AA1-A546BE307F6C}" srcId="{F9F8404A-B2AC-4793-8E8C-BDCAA0BE84AE}" destId="{C0D8CEFD-5693-46E1-9F23-6949381FE60F}" srcOrd="0" destOrd="0" parTransId="{45283A53-9F42-409B-8EBC-2E1C4F6C20D3}" sibTransId="{03D8C60B-DB58-46C3-93C5-4DC98C5A0565}"/>
    <dgm:cxn modelId="{E8BC69AE-E6C8-4B34-908A-1E183FA00C90}" srcId="{C0D8CEFD-5693-46E1-9F23-6949381FE60F}" destId="{2C24D007-D91E-4ABA-8A49-28C910E5DCDC}" srcOrd="3" destOrd="0" parTransId="{54024ACB-0C2D-47EA-80D6-7275A08D40C9}" sibTransId="{66890B6B-612C-475A-B1F3-9E9D1FC268EF}"/>
    <dgm:cxn modelId="{BDECB2D6-49F4-47C0-ADDB-48B0ABAFDDA3}" type="presOf" srcId="{C0D8CEFD-5693-46E1-9F23-6949381FE60F}" destId="{97D1BBE1-FD00-4969-9361-0C55A1715A7E}" srcOrd="0" destOrd="0" presId="urn:microsoft.com/office/officeart/2005/8/layout/vList2"/>
    <dgm:cxn modelId="{283AC9E6-6EBF-4A6A-9194-4271B278D96F}" type="presOf" srcId="{2C24D007-D91E-4ABA-8A49-28C910E5DCDC}" destId="{E5762FBD-C6FF-42CC-93E4-FCCF14FE0641}" srcOrd="0" destOrd="3" presId="urn:microsoft.com/office/officeart/2005/8/layout/vList2"/>
    <dgm:cxn modelId="{045536E7-0EE8-4BB9-BBF7-4170D7018F34}" type="presOf" srcId="{96EC6170-529C-4411-9A67-1C33C2CB31FD}" destId="{E5762FBD-C6FF-42CC-93E4-FCCF14FE0641}" srcOrd="0" destOrd="0" presId="urn:microsoft.com/office/officeart/2005/8/layout/vList2"/>
    <dgm:cxn modelId="{C81B66F3-4B8D-40DB-9971-7C5C7F031B81}" type="presOf" srcId="{F9F8404A-B2AC-4793-8E8C-BDCAA0BE84AE}" destId="{5126B780-DA12-4995-A16D-51634F5FC29C}" srcOrd="0" destOrd="0" presId="urn:microsoft.com/office/officeart/2005/8/layout/vList2"/>
    <dgm:cxn modelId="{EE9441BA-7F19-430A-AD45-B74581D5DC0A}" type="presParOf" srcId="{5126B780-DA12-4995-A16D-51634F5FC29C}" destId="{97D1BBE1-FD00-4969-9361-0C55A1715A7E}" srcOrd="0" destOrd="0" presId="urn:microsoft.com/office/officeart/2005/8/layout/vList2"/>
    <dgm:cxn modelId="{46D59906-8D49-43AC-A43C-ADDA18FA3CDF}" type="presParOf" srcId="{5126B780-DA12-4995-A16D-51634F5FC29C}" destId="{E5762FBD-C6FF-42CC-93E4-FCCF14FE064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24C0E-ADD4-4671-99ED-9468F65FA325}">
      <dsp:nvSpPr>
        <dsp:cNvPr id="0" name=""/>
        <dsp:cNvSpPr/>
      </dsp:nvSpPr>
      <dsp:spPr>
        <a:xfrm>
          <a:off x="30" y="328746"/>
          <a:ext cx="2907915" cy="11631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nl-NL" sz="1800" b="1" kern="1200" dirty="0"/>
            <a:t>Professionals</a:t>
          </a:r>
          <a:r>
            <a:rPr lang="nl-NL" sz="1800" b="1" kern="1200" baseline="0" dirty="0"/>
            <a:t> en informeel netwerk ondersteunen (aanstaande) ouders optimaal </a:t>
          </a:r>
          <a:endParaRPr lang="nl-NL" sz="1800" b="1" kern="1200" dirty="0"/>
        </a:p>
      </dsp:txBody>
      <dsp:txXfrm>
        <a:off x="30" y="328746"/>
        <a:ext cx="2907915" cy="1163166"/>
      </dsp:txXfrm>
    </dsp:sp>
    <dsp:sp modelId="{E38AF909-F16F-4BDA-A120-8245DD8E5D57}">
      <dsp:nvSpPr>
        <dsp:cNvPr id="0" name=""/>
        <dsp:cNvSpPr/>
      </dsp:nvSpPr>
      <dsp:spPr>
        <a:xfrm>
          <a:off x="30" y="1491913"/>
          <a:ext cx="2907915" cy="187757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l-NL" sz="1800" kern="1200" dirty="0"/>
            <a:t>Versterken van vakmanschap</a:t>
          </a:r>
        </a:p>
        <a:p>
          <a:pPr marL="171450" lvl="1" indent="-171450" algn="l" defTabSz="800100">
            <a:lnSpc>
              <a:spcPct val="90000"/>
            </a:lnSpc>
            <a:spcBef>
              <a:spcPct val="0"/>
            </a:spcBef>
            <a:spcAft>
              <a:spcPct val="15000"/>
            </a:spcAft>
            <a:buChar char="•"/>
          </a:pPr>
          <a:r>
            <a:rPr lang="nl-NL" sz="1800" kern="1200" dirty="0"/>
            <a:t>Versterken van samenwerking </a:t>
          </a:r>
        </a:p>
        <a:p>
          <a:pPr marL="171450" lvl="1" indent="-171450" algn="l" defTabSz="800100">
            <a:lnSpc>
              <a:spcPct val="90000"/>
            </a:lnSpc>
            <a:spcBef>
              <a:spcPct val="0"/>
            </a:spcBef>
            <a:spcAft>
              <a:spcPct val="15000"/>
            </a:spcAft>
            <a:buChar char="•"/>
          </a:pPr>
          <a:r>
            <a:rPr lang="nl-NL" sz="1800" kern="1200" dirty="0"/>
            <a:t>Versterken van informeel netwerk </a:t>
          </a:r>
        </a:p>
      </dsp:txBody>
      <dsp:txXfrm>
        <a:off x="30" y="1491913"/>
        <a:ext cx="2907915" cy="1877579"/>
      </dsp:txXfrm>
    </dsp:sp>
    <dsp:sp modelId="{71BC87BE-8B34-4AED-A9F4-F838CCCDA50A}">
      <dsp:nvSpPr>
        <dsp:cNvPr id="0" name=""/>
        <dsp:cNvSpPr/>
      </dsp:nvSpPr>
      <dsp:spPr>
        <a:xfrm>
          <a:off x="3315054" y="328746"/>
          <a:ext cx="2907915" cy="1163166"/>
        </a:xfrm>
        <a:prstGeom prst="rect">
          <a:avLst/>
        </a:prstGeom>
        <a:solidFill>
          <a:schemeClr val="accent1">
            <a:lumMod val="75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nl-NL" sz="1800" b="1" kern="1200" dirty="0">
              <a:latin typeface="+mn-lt"/>
              <a:ea typeface="+mn-ea"/>
              <a:cs typeface="+mn-cs"/>
            </a:rPr>
            <a:t>Lokale en regionale afspraken zorgen voor juiste zorg dichtbij (aanstaande) ouders</a:t>
          </a:r>
          <a:endParaRPr lang="nl-NL" sz="1800" kern="1200" dirty="0"/>
        </a:p>
      </dsp:txBody>
      <dsp:txXfrm>
        <a:off x="3315054" y="328746"/>
        <a:ext cx="2907915" cy="1163166"/>
      </dsp:txXfrm>
    </dsp:sp>
    <dsp:sp modelId="{45F3D306-9A51-4545-99F7-0B0870006D59}">
      <dsp:nvSpPr>
        <dsp:cNvPr id="0" name=""/>
        <dsp:cNvSpPr/>
      </dsp:nvSpPr>
      <dsp:spPr>
        <a:xfrm>
          <a:off x="3315054" y="1491913"/>
          <a:ext cx="2907915" cy="1877579"/>
        </a:xfrm>
        <a:prstGeom prst="rect">
          <a:avLst/>
        </a:prstGeom>
        <a:solidFill>
          <a:schemeClr val="accent1">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nl-NL" sz="1800" kern="1200" dirty="0"/>
            <a:t>Duurzame regionale en lokale afspraken</a:t>
          </a:r>
        </a:p>
        <a:p>
          <a:pPr marL="171450" lvl="1" indent="-171450" algn="l" defTabSz="800100">
            <a:lnSpc>
              <a:spcPct val="90000"/>
            </a:lnSpc>
            <a:spcBef>
              <a:spcPct val="0"/>
            </a:spcBef>
            <a:spcAft>
              <a:spcPct val="15000"/>
            </a:spcAft>
            <a:buChar char="•"/>
          </a:pPr>
          <a:r>
            <a:rPr lang="nl-NL" sz="1800" kern="1200"/>
            <a:t>Randvoorwaarden samenwerking medisch en sociaal domein </a:t>
          </a:r>
        </a:p>
      </dsp:txBody>
      <dsp:txXfrm>
        <a:off x="3315054" y="1491913"/>
        <a:ext cx="2907915" cy="18775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9518-5D6F-43E2-89E8-E770CAF0F981}">
      <dsp:nvSpPr>
        <dsp:cNvPr id="0" name=""/>
        <dsp:cNvSpPr/>
      </dsp:nvSpPr>
      <dsp:spPr>
        <a:xfrm>
          <a:off x="0" y="1301"/>
          <a:ext cx="10058399" cy="554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B08EF1-5341-40EB-B02F-DCD8532131A5}">
      <dsp:nvSpPr>
        <dsp:cNvPr id="0" name=""/>
        <dsp:cNvSpPr/>
      </dsp:nvSpPr>
      <dsp:spPr>
        <a:xfrm>
          <a:off x="167762" y="126083"/>
          <a:ext cx="305022" cy="305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E7FDC7-DBCF-40B4-BF78-FBF4F02E555C}">
      <dsp:nvSpPr>
        <dsp:cNvPr id="0" name=""/>
        <dsp:cNvSpPr/>
      </dsp:nvSpPr>
      <dsp:spPr>
        <a:xfrm>
          <a:off x="640548" y="1301"/>
          <a:ext cx="941785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844550">
            <a:lnSpc>
              <a:spcPct val="100000"/>
            </a:lnSpc>
            <a:spcBef>
              <a:spcPct val="0"/>
            </a:spcBef>
            <a:spcAft>
              <a:spcPct val="35000"/>
            </a:spcAft>
            <a:buNone/>
          </a:pPr>
          <a:r>
            <a:rPr lang="nl-NL" sz="1900" kern="1200"/>
            <a:t>In alle communicatie verwijzen naar betrouwbare websites</a:t>
          </a:r>
          <a:endParaRPr lang="en-US" sz="1900" kern="1200"/>
        </a:p>
      </dsp:txBody>
      <dsp:txXfrm>
        <a:off x="640548" y="1301"/>
        <a:ext cx="9417851" cy="554587"/>
      </dsp:txXfrm>
    </dsp:sp>
    <dsp:sp modelId="{14054E73-17D4-4932-BCB9-B2E5EBDA71C8}">
      <dsp:nvSpPr>
        <dsp:cNvPr id="0" name=""/>
        <dsp:cNvSpPr/>
      </dsp:nvSpPr>
      <dsp:spPr>
        <a:xfrm>
          <a:off x="0" y="694535"/>
          <a:ext cx="10058399" cy="554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5B127C-FF5C-4493-A032-92E9ED33C568}">
      <dsp:nvSpPr>
        <dsp:cNvPr id="0" name=""/>
        <dsp:cNvSpPr/>
      </dsp:nvSpPr>
      <dsp:spPr>
        <a:xfrm>
          <a:off x="167762" y="819317"/>
          <a:ext cx="305022" cy="305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532930-A8F1-4B20-9CB3-AEDF46E3D58D}">
      <dsp:nvSpPr>
        <dsp:cNvPr id="0" name=""/>
        <dsp:cNvSpPr/>
      </dsp:nvSpPr>
      <dsp:spPr>
        <a:xfrm>
          <a:off x="640548" y="694535"/>
          <a:ext cx="941785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844550">
            <a:lnSpc>
              <a:spcPct val="100000"/>
            </a:lnSpc>
            <a:spcBef>
              <a:spcPct val="0"/>
            </a:spcBef>
            <a:spcAft>
              <a:spcPct val="35000"/>
            </a:spcAft>
            <a:buNone/>
          </a:pPr>
          <a:r>
            <a:rPr lang="nl-NL" sz="1900" kern="1200"/>
            <a:t>Folder 18-/18+ informatie toevoegen</a:t>
          </a:r>
          <a:endParaRPr lang="en-US" sz="1900" kern="1200"/>
        </a:p>
      </dsp:txBody>
      <dsp:txXfrm>
        <a:off x="640548" y="694535"/>
        <a:ext cx="9417851" cy="554587"/>
      </dsp:txXfrm>
    </dsp:sp>
    <dsp:sp modelId="{7BF9758E-D3C6-483B-87E2-2758DE6E7ABD}">
      <dsp:nvSpPr>
        <dsp:cNvPr id="0" name=""/>
        <dsp:cNvSpPr/>
      </dsp:nvSpPr>
      <dsp:spPr>
        <a:xfrm>
          <a:off x="0" y="1387769"/>
          <a:ext cx="10058399" cy="554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66D80D-2F00-417E-84F2-5AE12D87C565}">
      <dsp:nvSpPr>
        <dsp:cNvPr id="0" name=""/>
        <dsp:cNvSpPr/>
      </dsp:nvSpPr>
      <dsp:spPr>
        <a:xfrm>
          <a:off x="167762" y="1512551"/>
          <a:ext cx="305022" cy="305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61E29C-1B87-4961-94A5-3ECE2931C0FD}">
      <dsp:nvSpPr>
        <dsp:cNvPr id="0" name=""/>
        <dsp:cNvSpPr/>
      </dsp:nvSpPr>
      <dsp:spPr>
        <a:xfrm>
          <a:off x="640548" y="1387769"/>
          <a:ext cx="941785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844550">
            <a:lnSpc>
              <a:spcPct val="100000"/>
            </a:lnSpc>
            <a:spcBef>
              <a:spcPct val="0"/>
            </a:spcBef>
            <a:spcAft>
              <a:spcPct val="35000"/>
            </a:spcAft>
            <a:buNone/>
          </a:pPr>
          <a:r>
            <a:rPr lang="nl-NL" sz="1900" kern="1200"/>
            <a:t>Aanpassing schapenkopjes (lokale informatiewebsite voor </a:t>
          </a:r>
          <a:r>
            <a:rPr lang="nl-NL" sz="1900" kern="1200" err="1"/>
            <a:t>zwangeren</a:t>
          </a:r>
          <a:r>
            <a:rPr lang="nl-NL" sz="1900" kern="1200"/>
            <a:t> en gezinnen)</a:t>
          </a:r>
          <a:endParaRPr lang="en-US" sz="1900" kern="1200"/>
        </a:p>
      </dsp:txBody>
      <dsp:txXfrm>
        <a:off x="640548" y="1387769"/>
        <a:ext cx="9417851" cy="554587"/>
      </dsp:txXfrm>
    </dsp:sp>
    <dsp:sp modelId="{A12BE6D6-DCAC-4356-B873-B67089D02A9C}">
      <dsp:nvSpPr>
        <dsp:cNvPr id="0" name=""/>
        <dsp:cNvSpPr/>
      </dsp:nvSpPr>
      <dsp:spPr>
        <a:xfrm>
          <a:off x="0" y="2081003"/>
          <a:ext cx="10058399" cy="554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AF5A7A-AD6D-4910-B856-0DB1F5115F53}">
      <dsp:nvSpPr>
        <dsp:cNvPr id="0" name=""/>
        <dsp:cNvSpPr/>
      </dsp:nvSpPr>
      <dsp:spPr>
        <a:xfrm>
          <a:off x="167762" y="2205785"/>
          <a:ext cx="305022" cy="3050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414638-238A-4353-9446-D0EDBD4CFF16}">
      <dsp:nvSpPr>
        <dsp:cNvPr id="0" name=""/>
        <dsp:cNvSpPr/>
      </dsp:nvSpPr>
      <dsp:spPr>
        <a:xfrm>
          <a:off x="640548" y="2081003"/>
          <a:ext cx="941785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844550">
            <a:lnSpc>
              <a:spcPct val="100000"/>
            </a:lnSpc>
            <a:spcBef>
              <a:spcPct val="0"/>
            </a:spcBef>
            <a:spcAft>
              <a:spcPct val="35000"/>
            </a:spcAft>
            <a:buNone/>
          </a:pPr>
          <a:r>
            <a:rPr lang="nl-NL" sz="1900" kern="1200"/>
            <a:t>Koppelen aan grote campagne: terugkerende cyclus</a:t>
          </a:r>
          <a:endParaRPr lang="en-US" sz="1900" kern="1200"/>
        </a:p>
      </dsp:txBody>
      <dsp:txXfrm>
        <a:off x="640548" y="2081003"/>
        <a:ext cx="9417851" cy="554587"/>
      </dsp:txXfrm>
    </dsp:sp>
    <dsp:sp modelId="{5AE91527-5A88-47D2-BD4E-87D962043397}">
      <dsp:nvSpPr>
        <dsp:cNvPr id="0" name=""/>
        <dsp:cNvSpPr/>
      </dsp:nvSpPr>
      <dsp:spPr>
        <a:xfrm>
          <a:off x="0" y="2774237"/>
          <a:ext cx="10058399" cy="554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6341F-1316-4BE8-9F45-783C4AAC621D}">
      <dsp:nvSpPr>
        <dsp:cNvPr id="0" name=""/>
        <dsp:cNvSpPr/>
      </dsp:nvSpPr>
      <dsp:spPr>
        <a:xfrm>
          <a:off x="167762" y="2899019"/>
          <a:ext cx="305022" cy="30502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F592B9-CE1F-4B2E-BA23-B2F83B2DEE7C}">
      <dsp:nvSpPr>
        <dsp:cNvPr id="0" name=""/>
        <dsp:cNvSpPr/>
      </dsp:nvSpPr>
      <dsp:spPr>
        <a:xfrm>
          <a:off x="640548" y="2774237"/>
          <a:ext cx="941785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844550">
            <a:lnSpc>
              <a:spcPct val="100000"/>
            </a:lnSpc>
            <a:spcBef>
              <a:spcPct val="0"/>
            </a:spcBef>
            <a:spcAft>
              <a:spcPct val="35000"/>
            </a:spcAft>
            <a:buNone/>
          </a:pPr>
          <a:r>
            <a:rPr lang="nl-NL" sz="1900" kern="1200"/>
            <a:t>Ontwikkelen folder/flyer</a:t>
          </a:r>
          <a:endParaRPr lang="en-US" sz="1900" kern="1200"/>
        </a:p>
      </dsp:txBody>
      <dsp:txXfrm>
        <a:off x="640548" y="2774237"/>
        <a:ext cx="9417851" cy="554587"/>
      </dsp:txXfrm>
    </dsp:sp>
    <dsp:sp modelId="{A1D9E9E9-0421-47D6-B65D-85AA867B2D26}">
      <dsp:nvSpPr>
        <dsp:cNvPr id="0" name=""/>
        <dsp:cNvSpPr/>
      </dsp:nvSpPr>
      <dsp:spPr>
        <a:xfrm>
          <a:off x="0" y="3467471"/>
          <a:ext cx="10058399" cy="5545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C613A7-9441-4769-8E2A-19FA12463D37}">
      <dsp:nvSpPr>
        <dsp:cNvPr id="0" name=""/>
        <dsp:cNvSpPr/>
      </dsp:nvSpPr>
      <dsp:spPr>
        <a:xfrm>
          <a:off x="167762" y="3592253"/>
          <a:ext cx="305022" cy="30502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773854-C30C-4397-8E6D-0390CCC887A1}">
      <dsp:nvSpPr>
        <dsp:cNvPr id="0" name=""/>
        <dsp:cNvSpPr/>
      </dsp:nvSpPr>
      <dsp:spPr>
        <a:xfrm>
          <a:off x="640548" y="3467471"/>
          <a:ext cx="9417851" cy="55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94" tIns="58694" rIns="58694" bIns="58694" numCol="1" spcCol="1270" anchor="ctr" anchorCtr="0">
          <a:noAutofit/>
        </a:bodyPr>
        <a:lstStyle/>
        <a:p>
          <a:pPr marL="0" lvl="0" indent="0" algn="l" defTabSz="844550">
            <a:lnSpc>
              <a:spcPct val="100000"/>
            </a:lnSpc>
            <a:spcBef>
              <a:spcPct val="0"/>
            </a:spcBef>
            <a:spcAft>
              <a:spcPct val="35000"/>
            </a:spcAft>
            <a:buNone/>
          </a:pPr>
          <a:r>
            <a:rPr lang="nl-NL" sz="1900" kern="1200"/>
            <a:t>Podcast</a:t>
          </a:r>
          <a:endParaRPr lang="en-US" sz="1900" kern="1200"/>
        </a:p>
      </dsp:txBody>
      <dsp:txXfrm>
        <a:off x="640548" y="3467471"/>
        <a:ext cx="9417851" cy="55458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75440-076E-4EAE-8818-9728E2C60ECD}">
      <dsp:nvSpPr>
        <dsp:cNvPr id="0" name=""/>
        <dsp:cNvSpPr/>
      </dsp:nvSpPr>
      <dsp:spPr>
        <a:xfrm>
          <a:off x="0" y="3584"/>
          <a:ext cx="10729659" cy="579149"/>
        </a:xfrm>
        <a:prstGeom prst="roundRect">
          <a:avLst/>
        </a:prstGeom>
        <a:gradFill rotWithShape="0">
          <a:gsLst>
            <a:gs pos="0">
              <a:schemeClr val="accent1">
                <a:alpha val="90000"/>
                <a:hueOff val="0"/>
                <a:satOff val="0"/>
                <a:lumOff val="0"/>
                <a:alphaOff val="0"/>
                <a:shade val="85000"/>
                <a:satMod val="130000"/>
              </a:schemeClr>
            </a:gs>
            <a:gs pos="34000">
              <a:schemeClr val="accent1">
                <a:alpha val="90000"/>
                <a:hueOff val="0"/>
                <a:satOff val="0"/>
                <a:lumOff val="0"/>
                <a:alphaOff val="0"/>
                <a:shade val="87000"/>
                <a:satMod val="125000"/>
              </a:schemeClr>
            </a:gs>
            <a:gs pos="70000">
              <a:schemeClr val="accent1">
                <a:alpha val="90000"/>
                <a:hueOff val="0"/>
                <a:satOff val="0"/>
                <a:lumOff val="0"/>
                <a:alphaOff val="0"/>
                <a:tint val="100000"/>
                <a:shade val="90000"/>
                <a:satMod val="130000"/>
              </a:schemeClr>
            </a:gs>
            <a:gs pos="100000">
              <a:schemeClr val="accent1">
                <a:alpha val="9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Voorkeur landelijke aanpak</a:t>
          </a:r>
          <a:endParaRPr lang="en-US" sz="2400" kern="1200"/>
        </a:p>
      </dsp:txBody>
      <dsp:txXfrm>
        <a:off x="28272" y="31856"/>
        <a:ext cx="10673115" cy="522605"/>
      </dsp:txXfrm>
    </dsp:sp>
    <dsp:sp modelId="{03F037E8-BDA6-44CF-B55C-1C9ED728E3FB}">
      <dsp:nvSpPr>
        <dsp:cNvPr id="0" name=""/>
        <dsp:cNvSpPr/>
      </dsp:nvSpPr>
      <dsp:spPr>
        <a:xfrm>
          <a:off x="0" y="608654"/>
          <a:ext cx="10729659" cy="579149"/>
        </a:xfrm>
        <a:prstGeom prst="roundRect">
          <a:avLst/>
        </a:prstGeom>
        <a:gradFill rotWithShape="0">
          <a:gsLst>
            <a:gs pos="0">
              <a:schemeClr val="accent1">
                <a:alpha val="90000"/>
                <a:hueOff val="0"/>
                <a:satOff val="0"/>
                <a:lumOff val="0"/>
                <a:alphaOff val="-8000"/>
                <a:shade val="85000"/>
                <a:satMod val="130000"/>
              </a:schemeClr>
            </a:gs>
            <a:gs pos="34000">
              <a:schemeClr val="accent1">
                <a:alpha val="90000"/>
                <a:hueOff val="0"/>
                <a:satOff val="0"/>
                <a:lumOff val="0"/>
                <a:alphaOff val="-8000"/>
                <a:shade val="87000"/>
                <a:satMod val="125000"/>
              </a:schemeClr>
            </a:gs>
            <a:gs pos="70000">
              <a:schemeClr val="accent1">
                <a:alpha val="90000"/>
                <a:hueOff val="0"/>
                <a:satOff val="0"/>
                <a:lumOff val="0"/>
                <a:alphaOff val="-8000"/>
                <a:tint val="100000"/>
                <a:shade val="90000"/>
                <a:satMod val="130000"/>
              </a:schemeClr>
            </a:gs>
            <a:gs pos="100000">
              <a:schemeClr val="accent1">
                <a:alpha val="90000"/>
                <a:hueOff val="0"/>
                <a:satOff val="0"/>
                <a:lumOff val="0"/>
                <a:alphaOff val="-8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Samenhang individuele en collectieve aanpak</a:t>
          </a:r>
          <a:endParaRPr lang="en-US" sz="2400" kern="1200"/>
        </a:p>
      </dsp:txBody>
      <dsp:txXfrm>
        <a:off x="28272" y="636926"/>
        <a:ext cx="10673115" cy="522605"/>
      </dsp:txXfrm>
    </dsp:sp>
    <dsp:sp modelId="{F9B63E57-899B-4EFA-9273-8C9146EBD070}">
      <dsp:nvSpPr>
        <dsp:cNvPr id="0" name=""/>
        <dsp:cNvSpPr/>
      </dsp:nvSpPr>
      <dsp:spPr>
        <a:xfrm>
          <a:off x="0" y="1213724"/>
          <a:ext cx="10729659" cy="579149"/>
        </a:xfrm>
        <a:prstGeom prst="roundRect">
          <a:avLst/>
        </a:prstGeom>
        <a:gradFill rotWithShape="0">
          <a:gsLst>
            <a:gs pos="0">
              <a:schemeClr val="accent1">
                <a:alpha val="90000"/>
                <a:hueOff val="0"/>
                <a:satOff val="0"/>
                <a:lumOff val="0"/>
                <a:alphaOff val="-16000"/>
                <a:shade val="85000"/>
                <a:satMod val="130000"/>
              </a:schemeClr>
            </a:gs>
            <a:gs pos="34000">
              <a:schemeClr val="accent1">
                <a:alpha val="90000"/>
                <a:hueOff val="0"/>
                <a:satOff val="0"/>
                <a:lumOff val="0"/>
                <a:alphaOff val="-16000"/>
                <a:shade val="87000"/>
                <a:satMod val="125000"/>
              </a:schemeClr>
            </a:gs>
            <a:gs pos="70000">
              <a:schemeClr val="accent1">
                <a:alpha val="90000"/>
                <a:hueOff val="0"/>
                <a:satOff val="0"/>
                <a:lumOff val="0"/>
                <a:alphaOff val="-16000"/>
                <a:tint val="100000"/>
                <a:shade val="90000"/>
                <a:satMod val="130000"/>
              </a:schemeClr>
            </a:gs>
            <a:gs pos="100000">
              <a:schemeClr val="accent1">
                <a:alpha val="90000"/>
                <a:hueOff val="0"/>
                <a:satOff val="0"/>
                <a:lumOff val="0"/>
                <a:alphaOff val="-16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Vaste cyclus, niet eenmalig</a:t>
          </a:r>
          <a:endParaRPr lang="en-US" sz="2400" kern="1200"/>
        </a:p>
      </dsp:txBody>
      <dsp:txXfrm>
        <a:off x="28272" y="1241996"/>
        <a:ext cx="10673115" cy="522605"/>
      </dsp:txXfrm>
    </dsp:sp>
    <dsp:sp modelId="{F653F748-5090-46A1-9CCC-6C1F02A7F6D6}">
      <dsp:nvSpPr>
        <dsp:cNvPr id="0" name=""/>
        <dsp:cNvSpPr/>
      </dsp:nvSpPr>
      <dsp:spPr>
        <a:xfrm>
          <a:off x="0" y="1818794"/>
          <a:ext cx="10729659" cy="579149"/>
        </a:xfrm>
        <a:prstGeom prst="roundRect">
          <a:avLst/>
        </a:prstGeom>
        <a:gradFill rotWithShape="0">
          <a:gsLst>
            <a:gs pos="0">
              <a:schemeClr val="accent1">
                <a:alpha val="90000"/>
                <a:hueOff val="0"/>
                <a:satOff val="0"/>
                <a:lumOff val="0"/>
                <a:alphaOff val="-24000"/>
                <a:shade val="85000"/>
                <a:satMod val="130000"/>
              </a:schemeClr>
            </a:gs>
            <a:gs pos="34000">
              <a:schemeClr val="accent1">
                <a:alpha val="90000"/>
                <a:hueOff val="0"/>
                <a:satOff val="0"/>
                <a:lumOff val="0"/>
                <a:alphaOff val="-24000"/>
                <a:shade val="87000"/>
                <a:satMod val="125000"/>
              </a:schemeClr>
            </a:gs>
            <a:gs pos="70000">
              <a:schemeClr val="accent1">
                <a:alpha val="90000"/>
                <a:hueOff val="0"/>
                <a:satOff val="0"/>
                <a:lumOff val="0"/>
                <a:alphaOff val="-24000"/>
                <a:tint val="100000"/>
                <a:shade val="90000"/>
                <a:satMod val="130000"/>
              </a:schemeClr>
            </a:gs>
            <a:gs pos="100000">
              <a:schemeClr val="accent1">
                <a:alpha val="90000"/>
                <a:hueOff val="0"/>
                <a:satOff val="0"/>
                <a:lumOff val="0"/>
                <a:alphaOff val="-24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Brede campagne: billboards, bussen, posters, (huis-aan-huis) krant</a:t>
          </a:r>
          <a:endParaRPr lang="en-US" sz="2400" kern="1200"/>
        </a:p>
      </dsp:txBody>
      <dsp:txXfrm>
        <a:off x="28272" y="1847066"/>
        <a:ext cx="10673115" cy="522605"/>
      </dsp:txXfrm>
    </dsp:sp>
    <dsp:sp modelId="{2C502C19-7D65-4DA4-AEB1-5CCEEC8C2D8D}">
      <dsp:nvSpPr>
        <dsp:cNvPr id="0" name=""/>
        <dsp:cNvSpPr/>
      </dsp:nvSpPr>
      <dsp:spPr>
        <a:xfrm>
          <a:off x="0" y="2423864"/>
          <a:ext cx="10729659" cy="579149"/>
        </a:xfrm>
        <a:prstGeom prst="roundRect">
          <a:avLst/>
        </a:prstGeom>
        <a:gradFill rotWithShape="0">
          <a:gsLst>
            <a:gs pos="0">
              <a:schemeClr val="accent1">
                <a:alpha val="90000"/>
                <a:hueOff val="0"/>
                <a:satOff val="0"/>
                <a:lumOff val="0"/>
                <a:alphaOff val="-32000"/>
                <a:shade val="85000"/>
                <a:satMod val="130000"/>
              </a:schemeClr>
            </a:gs>
            <a:gs pos="34000">
              <a:schemeClr val="accent1">
                <a:alpha val="90000"/>
                <a:hueOff val="0"/>
                <a:satOff val="0"/>
                <a:lumOff val="0"/>
                <a:alphaOff val="-32000"/>
                <a:shade val="87000"/>
                <a:satMod val="125000"/>
              </a:schemeClr>
            </a:gs>
            <a:gs pos="70000">
              <a:schemeClr val="accent1">
                <a:alpha val="90000"/>
                <a:hueOff val="0"/>
                <a:satOff val="0"/>
                <a:lumOff val="0"/>
                <a:alphaOff val="-32000"/>
                <a:tint val="100000"/>
                <a:shade val="90000"/>
                <a:satMod val="130000"/>
              </a:schemeClr>
            </a:gs>
            <a:gs pos="100000">
              <a:schemeClr val="accent1">
                <a:alpha val="90000"/>
                <a:hueOff val="0"/>
                <a:satOff val="0"/>
                <a:lumOff val="0"/>
                <a:alphaOff val="-32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Content ontwikkelen voor professionals </a:t>
          </a:r>
          <a:endParaRPr lang="en-US" sz="2400" kern="1200"/>
        </a:p>
      </dsp:txBody>
      <dsp:txXfrm>
        <a:off x="28272" y="2452136"/>
        <a:ext cx="10673115" cy="522605"/>
      </dsp:txXfrm>
    </dsp:sp>
    <dsp:sp modelId="{936E0FF8-D335-41BA-A009-EBDC18BD3D54}">
      <dsp:nvSpPr>
        <dsp:cNvPr id="0" name=""/>
        <dsp:cNvSpPr/>
      </dsp:nvSpPr>
      <dsp:spPr>
        <a:xfrm>
          <a:off x="0" y="3028934"/>
          <a:ext cx="10729659" cy="579149"/>
        </a:xfrm>
        <a:prstGeom prst="roundRect">
          <a:avLst/>
        </a:prstGeom>
        <a:gradFill rotWithShape="0">
          <a:gsLst>
            <a:gs pos="0">
              <a:schemeClr val="accent1">
                <a:alpha val="90000"/>
                <a:hueOff val="0"/>
                <a:satOff val="0"/>
                <a:lumOff val="0"/>
                <a:alphaOff val="-40000"/>
                <a:shade val="85000"/>
                <a:satMod val="130000"/>
              </a:schemeClr>
            </a:gs>
            <a:gs pos="34000">
              <a:schemeClr val="accent1">
                <a:alpha val="90000"/>
                <a:hueOff val="0"/>
                <a:satOff val="0"/>
                <a:lumOff val="0"/>
                <a:alphaOff val="-40000"/>
                <a:shade val="87000"/>
                <a:satMod val="125000"/>
              </a:schemeClr>
            </a:gs>
            <a:gs pos="70000">
              <a:schemeClr val="accent1">
                <a:alpha val="90000"/>
                <a:hueOff val="0"/>
                <a:satOff val="0"/>
                <a:lumOff val="0"/>
                <a:alphaOff val="-40000"/>
                <a:tint val="100000"/>
                <a:shade val="90000"/>
                <a:satMod val="130000"/>
              </a:schemeClr>
            </a:gs>
            <a:gs pos="100000">
              <a:schemeClr val="accent1">
                <a:alpha val="90000"/>
                <a:hueOff val="0"/>
                <a:satOff val="0"/>
                <a:lumOff val="0"/>
                <a:alphaOff val="-4000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Afkorting ontwikkelen, denk aan MONO – BOB </a:t>
          </a:r>
          <a:endParaRPr lang="en-US" sz="2400" kern="1200"/>
        </a:p>
      </dsp:txBody>
      <dsp:txXfrm>
        <a:off x="28272" y="3057206"/>
        <a:ext cx="10673115" cy="5226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D54E6-A017-47DA-9D83-A790877230FC}">
      <dsp:nvSpPr>
        <dsp:cNvPr id="0" name=""/>
        <dsp:cNvSpPr/>
      </dsp:nvSpPr>
      <dsp:spPr>
        <a:xfrm>
          <a:off x="0" y="627"/>
          <a:ext cx="6796088" cy="14686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1E1216-AEE7-49EF-B6AF-0BF729F4AA9E}">
      <dsp:nvSpPr>
        <dsp:cNvPr id="0" name=""/>
        <dsp:cNvSpPr/>
      </dsp:nvSpPr>
      <dsp:spPr>
        <a:xfrm>
          <a:off x="444271" y="331077"/>
          <a:ext cx="807766" cy="8077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875A6B-58B8-439A-B70C-3DA0F1CF5A97}">
      <dsp:nvSpPr>
        <dsp:cNvPr id="0" name=""/>
        <dsp:cNvSpPr/>
      </dsp:nvSpPr>
      <dsp:spPr>
        <a:xfrm>
          <a:off x="1696310" y="627"/>
          <a:ext cx="5099777" cy="1468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34" tIns="155434" rIns="155434" bIns="155434" numCol="1" spcCol="1270" anchor="ctr" anchorCtr="0">
          <a:noAutofit/>
        </a:bodyPr>
        <a:lstStyle/>
        <a:p>
          <a:pPr marL="0" lvl="0" indent="0" algn="l" defTabSz="1111250">
            <a:lnSpc>
              <a:spcPct val="90000"/>
            </a:lnSpc>
            <a:spcBef>
              <a:spcPct val="0"/>
            </a:spcBef>
            <a:spcAft>
              <a:spcPct val="35000"/>
            </a:spcAft>
            <a:buNone/>
          </a:pPr>
          <a:r>
            <a:rPr lang="nl-NL" sz="2500" kern="1200"/>
            <a:t>Niet alleen op korte termijn, maar vooral ook lange termijn</a:t>
          </a:r>
          <a:endParaRPr lang="en-US" sz="2500" kern="1200"/>
        </a:p>
      </dsp:txBody>
      <dsp:txXfrm>
        <a:off x="1696310" y="627"/>
        <a:ext cx="5099777" cy="1468666"/>
      </dsp:txXfrm>
    </dsp:sp>
    <dsp:sp modelId="{D2371A89-08EA-48E8-9C52-88F012446374}">
      <dsp:nvSpPr>
        <dsp:cNvPr id="0" name=""/>
        <dsp:cNvSpPr/>
      </dsp:nvSpPr>
      <dsp:spPr>
        <a:xfrm>
          <a:off x="0" y="1803959"/>
          <a:ext cx="6796088" cy="1468666"/>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8F67D2B3-38C9-418B-8289-6DA18972D06E}">
      <dsp:nvSpPr>
        <dsp:cNvPr id="0" name=""/>
        <dsp:cNvSpPr/>
      </dsp:nvSpPr>
      <dsp:spPr>
        <a:xfrm>
          <a:off x="444271" y="2166911"/>
          <a:ext cx="807766" cy="8077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CD7573-9D53-4326-9630-DAE10C9E38B5}">
      <dsp:nvSpPr>
        <dsp:cNvPr id="0" name=""/>
        <dsp:cNvSpPr/>
      </dsp:nvSpPr>
      <dsp:spPr>
        <a:xfrm>
          <a:off x="1696310" y="1836461"/>
          <a:ext cx="5099777" cy="1468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34" tIns="155434" rIns="155434" bIns="155434" numCol="1" spcCol="1270" anchor="ctr" anchorCtr="0">
          <a:noAutofit/>
        </a:bodyPr>
        <a:lstStyle/>
        <a:p>
          <a:pPr marL="0" lvl="0" indent="0" algn="l" defTabSz="1111250">
            <a:lnSpc>
              <a:spcPct val="90000"/>
            </a:lnSpc>
            <a:spcBef>
              <a:spcPct val="0"/>
            </a:spcBef>
            <a:spcAft>
              <a:spcPct val="35000"/>
            </a:spcAft>
            <a:buNone/>
          </a:pPr>
          <a:r>
            <a:rPr lang="nl-NL" sz="2500" kern="1200"/>
            <a:t>Voldoende borging en financiering </a:t>
          </a:r>
          <a:endParaRPr lang="en-US" sz="2500" kern="1200"/>
        </a:p>
      </dsp:txBody>
      <dsp:txXfrm>
        <a:off x="1696310" y="1836461"/>
        <a:ext cx="5099777" cy="1468666"/>
      </dsp:txXfrm>
    </dsp:sp>
    <dsp:sp modelId="{D5CC3855-A871-40CF-9275-A6C06E535720}">
      <dsp:nvSpPr>
        <dsp:cNvPr id="0" name=""/>
        <dsp:cNvSpPr/>
      </dsp:nvSpPr>
      <dsp:spPr>
        <a:xfrm>
          <a:off x="0" y="3672294"/>
          <a:ext cx="6796088" cy="1468666"/>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1D956B34-4741-4C03-9B9D-1EA404F82216}">
      <dsp:nvSpPr>
        <dsp:cNvPr id="0" name=""/>
        <dsp:cNvSpPr/>
      </dsp:nvSpPr>
      <dsp:spPr>
        <a:xfrm>
          <a:off x="444271" y="4002744"/>
          <a:ext cx="807766" cy="8077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C8ED7A-4DD4-4727-98FF-9E4B6E13FBBE}">
      <dsp:nvSpPr>
        <dsp:cNvPr id="0" name=""/>
        <dsp:cNvSpPr/>
      </dsp:nvSpPr>
      <dsp:spPr>
        <a:xfrm>
          <a:off x="1696310" y="3672294"/>
          <a:ext cx="5099777" cy="1468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434" tIns="155434" rIns="155434" bIns="155434" numCol="1" spcCol="1270" anchor="ctr" anchorCtr="0">
          <a:noAutofit/>
        </a:bodyPr>
        <a:lstStyle/>
        <a:p>
          <a:pPr marL="0" lvl="0" indent="0" algn="l" defTabSz="1111250">
            <a:lnSpc>
              <a:spcPct val="90000"/>
            </a:lnSpc>
            <a:spcBef>
              <a:spcPct val="0"/>
            </a:spcBef>
            <a:spcAft>
              <a:spcPct val="35000"/>
            </a:spcAft>
            <a:buNone/>
          </a:pPr>
          <a:r>
            <a:rPr lang="nl-NL" sz="2500" kern="1200"/>
            <a:t>Acteren op verschillende niveaus noodzakelijk: lokaal, regionaal en landelijk</a:t>
          </a:r>
          <a:endParaRPr lang="en-US" sz="2500" kern="1200"/>
        </a:p>
      </dsp:txBody>
      <dsp:txXfrm>
        <a:off x="1696310" y="3672294"/>
        <a:ext cx="5099777" cy="146866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8F96A-633F-42AF-BF3F-04A8430C7F4E}">
      <dsp:nvSpPr>
        <dsp:cNvPr id="0" name=""/>
        <dsp:cNvSpPr/>
      </dsp:nvSpPr>
      <dsp:spPr>
        <a:xfrm>
          <a:off x="0" y="12712"/>
          <a:ext cx="10058399" cy="127120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a:t>Stoppen met de pil en zwanger worden</a:t>
          </a:r>
          <a:endParaRPr lang="en-US" sz="3200" kern="1200"/>
        </a:p>
      </dsp:txBody>
      <dsp:txXfrm>
        <a:off x="62055" y="74767"/>
        <a:ext cx="9934289" cy="1147095"/>
      </dsp:txXfrm>
    </dsp:sp>
    <dsp:sp modelId="{AB9AC627-B096-4399-B3AC-CBACD397A73A}">
      <dsp:nvSpPr>
        <dsp:cNvPr id="0" name=""/>
        <dsp:cNvSpPr/>
      </dsp:nvSpPr>
      <dsp:spPr>
        <a:xfrm>
          <a:off x="0" y="1376077"/>
          <a:ext cx="10058399" cy="1271205"/>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nl-NL" sz="3200" kern="1200"/>
            <a:t>Onderwijsprogramma ‘Wel Niet Zwanger’. </a:t>
          </a:r>
          <a:endParaRPr lang="en-US" sz="3200" kern="1200"/>
        </a:p>
      </dsp:txBody>
      <dsp:txXfrm>
        <a:off x="62055" y="1438132"/>
        <a:ext cx="9934289" cy="1147095"/>
      </dsp:txXfrm>
    </dsp:sp>
    <dsp:sp modelId="{4B21ABAA-1EA6-4A06-9BA9-4A1C7F272607}">
      <dsp:nvSpPr>
        <dsp:cNvPr id="0" name=""/>
        <dsp:cNvSpPr/>
      </dsp:nvSpPr>
      <dsp:spPr>
        <a:xfrm>
          <a:off x="0" y="2739442"/>
          <a:ext cx="10058399" cy="1271205"/>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Goede </a:t>
          </a:r>
          <a:r>
            <a:rPr lang="en-US" sz="3200" kern="1200" err="1"/>
            <a:t>leefstijl</a:t>
          </a:r>
          <a:r>
            <a:rPr lang="en-US" sz="3200" kern="1200"/>
            <a:t> </a:t>
          </a:r>
          <a:r>
            <a:rPr lang="en-US" sz="3200" kern="1200" err="1"/>
            <a:t>voor</a:t>
          </a:r>
          <a:r>
            <a:rPr lang="en-US" sz="3200" kern="1200"/>
            <a:t> </a:t>
          </a:r>
          <a:r>
            <a:rPr lang="en-US" sz="3200" kern="1200" err="1"/>
            <a:t>zwangerschap</a:t>
          </a:r>
          <a:r>
            <a:rPr lang="en-US" sz="3200" kern="1200"/>
            <a:t> </a:t>
          </a:r>
          <a:r>
            <a:rPr lang="en-US" sz="3200" kern="1200" err="1"/>
            <a:t>maakt</a:t>
          </a:r>
          <a:r>
            <a:rPr lang="en-US" sz="3200" kern="1200"/>
            <a:t> 2 </a:t>
          </a:r>
          <a:r>
            <a:rPr lang="en-US" sz="3200" kern="1200" err="1"/>
            <a:t>generaties</a:t>
          </a:r>
          <a:r>
            <a:rPr lang="en-US" sz="3200" kern="1200"/>
            <a:t> </a:t>
          </a:r>
          <a:r>
            <a:rPr lang="en-US" sz="3200" kern="1200" err="1"/>
            <a:t>gezonder</a:t>
          </a:r>
          <a:endParaRPr lang="en-US" sz="3200" kern="1200"/>
        </a:p>
      </dsp:txBody>
      <dsp:txXfrm>
        <a:off x="62055" y="2801497"/>
        <a:ext cx="9934289" cy="11470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F9768-43C5-4055-B7D9-BF05943C3640}">
      <dsp:nvSpPr>
        <dsp:cNvPr id="0" name=""/>
        <dsp:cNvSpPr/>
      </dsp:nvSpPr>
      <dsp:spPr>
        <a:xfrm>
          <a:off x="0" y="273445"/>
          <a:ext cx="6797675" cy="16309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l-NL" sz="4100" kern="1200"/>
            <a:t>Om tafel met gemeente Dordrecht en de kernpartners </a:t>
          </a:r>
          <a:endParaRPr lang="en-US" sz="4100" kern="1200"/>
        </a:p>
      </dsp:txBody>
      <dsp:txXfrm>
        <a:off x="79618" y="353063"/>
        <a:ext cx="6638439" cy="1471744"/>
      </dsp:txXfrm>
    </dsp:sp>
    <dsp:sp modelId="{BFAD0CF4-CBC2-4142-B0A6-838BCB880560}">
      <dsp:nvSpPr>
        <dsp:cNvPr id="0" name=""/>
        <dsp:cNvSpPr/>
      </dsp:nvSpPr>
      <dsp:spPr>
        <a:xfrm>
          <a:off x="0" y="3509388"/>
          <a:ext cx="6797675" cy="1630980"/>
        </a:xfrm>
        <a:prstGeom prst="roundRect">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l-NL" sz="4100" kern="1200"/>
            <a:t>Rol jeugdgezondheidszorg in pre- en </a:t>
          </a:r>
          <a:r>
            <a:rPr lang="nl-NL" sz="4100" kern="1200" err="1"/>
            <a:t>interconceptiezorg</a:t>
          </a:r>
          <a:endParaRPr lang="en-US" sz="4100" kern="1200"/>
        </a:p>
      </dsp:txBody>
      <dsp:txXfrm>
        <a:off x="79618" y="3589006"/>
        <a:ext cx="6638439" cy="1471744"/>
      </dsp:txXfrm>
    </dsp:sp>
    <dsp:sp modelId="{E778590D-69D4-49FD-BA11-5E10B4EA8EF0}">
      <dsp:nvSpPr>
        <dsp:cNvPr id="0" name=""/>
        <dsp:cNvSpPr/>
      </dsp:nvSpPr>
      <dsp:spPr>
        <a:xfrm>
          <a:off x="0" y="1894607"/>
          <a:ext cx="6797675" cy="1630980"/>
        </a:xfrm>
        <a:prstGeom prst="roundRect">
          <a:avLst/>
        </a:prstGeom>
        <a:solidFill>
          <a:schemeClr val="accent2">
            <a:hueOff val="9860998"/>
            <a:satOff val="-49350"/>
            <a:lumOff val="-84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nl-NL" sz="4100" kern="1200"/>
            <a:t>Outcome netwerksessie </a:t>
          </a:r>
          <a:endParaRPr lang="en-US" sz="4100" kern="1200"/>
        </a:p>
      </dsp:txBody>
      <dsp:txXfrm>
        <a:off x="79618" y="1974225"/>
        <a:ext cx="6638439" cy="14717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06815-113C-477B-8FE5-D04B69D23275}">
      <dsp:nvSpPr>
        <dsp:cNvPr id="0" name=""/>
        <dsp:cNvSpPr/>
      </dsp:nvSpPr>
      <dsp:spPr>
        <a:xfrm>
          <a:off x="0" y="650704"/>
          <a:ext cx="5977938" cy="1095800"/>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BE515689-BDB9-4E67-AE6E-D09D2E10159F}">
      <dsp:nvSpPr>
        <dsp:cNvPr id="0" name=""/>
        <dsp:cNvSpPr/>
      </dsp:nvSpPr>
      <dsp:spPr>
        <a:xfrm>
          <a:off x="331479" y="840113"/>
          <a:ext cx="602690" cy="602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D20882-3231-4874-88FE-6E406D1278AA}">
      <dsp:nvSpPr>
        <dsp:cNvPr id="0" name=""/>
        <dsp:cNvSpPr/>
      </dsp:nvSpPr>
      <dsp:spPr>
        <a:xfrm>
          <a:off x="1265649" y="593558"/>
          <a:ext cx="4712288" cy="109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72" tIns="115972" rIns="115972" bIns="115972" numCol="1" spcCol="1270" anchor="ctr" anchorCtr="0">
          <a:noAutofit/>
        </a:bodyPr>
        <a:lstStyle/>
        <a:p>
          <a:pPr marL="0" lvl="0" indent="0" algn="l" defTabSz="1111250">
            <a:lnSpc>
              <a:spcPct val="90000"/>
            </a:lnSpc>
            <a:spcBef>
              <a:spcPct val="0"/>
            </a:spcBef>
            <a:spcAft>
              <a:spcPct val="35000"/>
            </a:spcAft>
            <a:buNone/>
          </a:pPr>
          <a:r>
            <a:rPr lang="en-US" sz="2500" kern="1200"/>
            <a:t>Het rapport is </a:t>
          </a:r>
          <a:r>
            <a:rPr lang="en-US" sz="2500" kern="1200" err="1"/>
            <a:t>te</a:t>
          </a:r>
          <a:r>
            <a:rPr lang="en-US" sz="2500" kern="1200"/>
            <a:t> </a:t>
          </a:r>
          <a:r>
            <a:rPr lang="en-US" sz="2500" kern="1200" err="1"/>
            <a:t>vinden</a:t>
          </a:r>
          <a:r>
            <a:rPr lang="en-US" sz="2500" kern="1200"/>
            <a:t> op website </a:t>
          </a:r>
          <a:r>
            <a:rPr lang="en-US" sz="2500" kern="1200" err="1"/>
            <a:t>Kansrijke</a:t>
          </a:r>
          <a:r>
            <a:rPr lang="en-US" sz="2500" kern="1200"/>
            <a:t> Start van VWS</a:t>
          </a:r>
        </a:p>
      </dsp:txBody>
      <dsp:txXfrm>
        <a:off x="1265649" y="593558"/>
        <a:ext cx="4712288" cy="1095800"/>
      </dsp:txXfrm>
    </dsp:sp>
    <dsp:sp modelId="{18B7E6A2-6AA6-4831-9801-752E94AED1A3}">
      <dsp:nvSpPr>
        <dsp:cNvPr id="0" name=""/>
        <dsp:cNvSpPr/>
      </dsp:nvSpPr>
      <dsp:spPr>
        <a:xfrm>
          <a:off x="0" y="1963308"/>
          <a:ext cx="5977938" cy="1095800"/>
        </a:xfrm>
        <a:prstGeom prst="roundRect">
          <a:avLst>
            <a:gd name="adj" fmla="val 10000"/>
          </a:avLst>
        </a:prstGeom>
        <a:solidFill>
          <a:schemeClr val="accent3"/>
        </a:solidFill>
        <a:ln>
          <a:noFill/>
        </a:ln>
        <a:effectLst/>
      </dsp:spPr>
      <dsp:style>
        <a:lnRef idx="0">
          <a:scrgbClr r="0" g="0" b="0"/>
        </a:lnRef>
        <a:fillRef idx="1">
          <a:scrgbClr r="0" g="0" b="0"/>
        </a:fillRef>
        <a:effectRef idx="0">
          <a:scrgbClr r="0" g="0" b="0"/>
        </a:effectRef>
        <a:fontRef idx="minor"/>
      </dsp:style>
    </dsp:sp>
    <dsp:sp modelId="{8F133F93-E09C-43C1-923A-E14AD11E249E}">
      <dsp:nvSpPr>
        <dsp:cNvPr id="0" name=""/>
        <dsp:cNvSpPr/>
      </dsp:nvSpPr>
      <dsp:spPr>
        <a:xfrm>
          <a:off x="331479" y="2209863"/>
          <a:ext cx="602690" cy="602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5230DF-309C-4BD4-83C6-7F26C642C51D}">
      <dsp:nvSpPr>
        <dsp:cNvPr id="0" name=""/>
        <dsp:cNvSpPr/>
      </dsp:nvSpPr>
      <dsp:spPr>
        <a:xfrm>
          <a:off x="1265649" y="1963308"/>
          <a:ext cx="4712288" cy="1095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972" tIns="115972" rIns="115972" bIns="115972" numCol="1" spcCol="1270" anchor="ctr" anchorCtr="0">
          <a:noAutofit/>
        </a:bodyPr>
        <a:lstStyle/>
        <a:p>
          <a:pPr marL="0" lvl="0" indent="0" algn="l" defTabSz="1111250">
            <a:lnSpc>
              <a:spcPct val="90000"/>
            </a:lnSpc>
            <a:spcBef>
              <a:spcPct val="0"/>
            </a:spcBef>
            <a:spcAft>
              <a:spcPct val="35000"/>
            </a:spcAft>
            <a:buNone/>
          </a:pPr>
          <a:r>
            <a:rPr lang="nl-NL" sz="2500" kern="1200" dirty="0" err="1"/>
            <a:t>Infographic</a:t>
          </a:r>
          <a:r>
            <a:rPr lang="nl-NL" sz="2500" kern="1200" dirty="0"/>
            <a:t> </a:t>
          </a:r>
          <a:endParaRPr lang="en-US" sz="2500" kern="1200" dirty="0"/>
        </a:p>
      </dsp:txBody>
      <dsp:txXfrm>
        <a:off x="1265649" y="1963308"/>
        <a:ext cx="4712288" cy="1095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14B59-1781-434A-B41E-6412BA08C91D}">
      <dsp:nvSpPr>
        <dsp:cNvPr id="0" name=""/>
        <dsp:cNvSpPr/>
      </dsp:nvSpPr>
      <dsp:spPr>
        <a:xfrm>
          <a:off x="0" y="0"/>
          <a:ext cx="3906519" cy="585910"/>
        </a:xfrm>
        <a:prstGeom prst="roundRect">
          <a:avLst>
            <a:gd name="adj" fmla="val 10000"/>
          </a:avLst>
        </a:prstGeom>
        <a:solidFill>
          <a:srgbClr val="D1EAEF"/>
        </a:solidFill>
        <a:ln>
          <a:noFill/>
        </a:ln>
        <a:effectLst/>
      </dsp:spPr>
      <dsp:style>
        <a:lnRef idx="0">
          <a:scrgbClr r="0" g="0" b="0"/>
        </a:lnRef>
        <a:fillRef idx="1">
          <a:scrgbClr r="0" g="0" b="0"/>
        </a:fillRef>
        <a:effectRef idx="2">
          <a:scrgbClr r="0" g="0" b="0"/>
        </a:effectRef>
        <a:fontRef idx="minor"/>
      </dsp:style>
    </dsp:sp>
    <dsp:sp modelId="{7748D963-17BF-4D88-85CE-422C00BA5F9C}">
      <dsp:nvSpPr>
        <dsp:cNvPr id="0" name=""/>
        <dsp:cNvSpPr/>
      </dsp:nvSpPr>
      <dsp:spPr>
        <a:xfrm>
          <a:off x="177238" y="134580"/>
          <a:ext cx="322251" cy="3222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52E63B-519F-40BF-9699-94372ECC9373}">
      <dsp:nvSpPr>
        <dsp:cNvPr id="0" name=""/>
        <dsp:cNvSpPr/>
      </dsp:nvSpPr>
      <dsp:spPr>
        <a:xfrm>
          <a:off x="676727" y="2750"/>
          <a:ext cx="3229791" cy="58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09" tIns="62009" rIns="62009" bIns="62009" numCol="1" spcCol="1270" anchor="ctr" anchorCtr="0">
          <a:noAutofit/>
        </a:bodyPr>
        <a:lstStyle/>
        <a:p>
          <a:pPr marL="0" lvl="0" indent="0" algn="l" defTabSz="622300">
            <a:lnSpc>
              <a:spcPct val="100000"/>
            </a:lnSpc>
            <a:spcBef>
              <a:spcPct val="0"/>
            </a:spcBef>
            <a:spcAft>
              <a:spcPct val="35000"/>
            </a:spcAft>
            <a:buNone/>
          </a:pPr>
          <a:r>
            <a:rPr lang="nl-NL" sz="1400" b="1" kern="1200" dirty="0"/>
            <a:t>(Bestuurlijke) afspraken</a:t>
          </a:r>
          <a:endParaRPr lang="en-US" sz="1400" kern="1200" dirty="0"/>
        </a:p>
      </dsp:txBody>
      <dsp:txXfrm>
        <a:off x="676727" y="2750"/>
        <a:ext cx="3229791" cy="585910"/>
      </dsp:txXfrm>
    </dsp:sp>
    <dsp:sp modelId="{06895484-6FE1-429F-9DC3-12EBE86D88EB}">
      <dsp:nvSpPr>
        <dsp:cNvPr id="0" name=""/>
        <dsp:cNvSpPr/>
      </dsp:nvSpPr>
      <dsp:spPr>
        <a:xfrm>
          <a:off x="0" y="735139"/>
          <a:ext cx="3906519" cy="585910"/>
        </a:xfrm>
        <a:prstGeom prst="roundRect">
          <a:avLst>
            <a:gd name="adj" fmla="val 10000"/>
          </a:avLst>
        </a:prstGeom>
        <a:solidFill>
          <a:srgbClr val="D1EAEF"/>
        </a:solidFill>
        <a:ln>
          <a:noFill/>
        </a:ln>
        <a:effectLst/>
      </dsp:spPr>
      <dsp:style>
        <a:lnRef idx="0">
          <a:scrgbClr r="0" g="0" b="0"/>
        </a:lnRef>
        <a:fillRef idx="1">
          <a:scrgbClr r="0" g="0" b="0"/>
        </a:fillRef>
        <a:effectRef idx="2">
          <a:scrgbClr r="0" g="0" b="0"/>
        </a:effectRef>
        <a:fontRef idx="minor"/>
      </dsp:style>
    </dsp:sp>
    <dsp:sp modelId="{1F729663-D0FF-4DC4-B1C6-4B645F60F4A7}">
      <dsp:nvSpPr>
        <dsp:cNvPr id="0" name=""/>
        <dsp:cNvSpPr/>
      </dsp:nvSpPr>
      <dsp:spPr>
        <a:xfrm>
          <a:off x="177238" y="866969"/>
          <a:ext cx="322251" cy="3222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B0A5B49-FC27-4E3C-8A90-4D1A2D1B39BD}">
      <dsp:nvSpPr>
        <dsp:cNvPr id="0" name=""/>
        <dsp:cNvSpPr/>
      </dsp:nvSpPr>
      <dsp:spPr>
        <a:xfrm>
          <a:off x="676727" y="735139"/>
          <a:ext cx="3229791" cy="58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09" tIns="62009" rIns="62009" bIns="62009" numCol="1" spcCol="1270" anchor="ctr" anchorCtr="0">
          <a:noAutofit/>
        </a:bodyPr>
        <a:lstStyle/>
        <a:p>
          <a:pPr marL="0" lvl="0" indent="0" algn="l" defTabSz="622300">
            <a:lnSpc>
              <a:spcPct val="100000"/>
            </a:lnSpc>
            <a:spcBef>
              <a:spcPct val="0"/>
            </a:spcBef>
            <a:spcAft>
              <a:spcPct val="35000"/>
            </a:spcAft>
            <a:buNone/>
          </a:pPr>
          <a:r>
            <a:rPr lang="nl-NL" sz="1400" b="1" kern="1200" dirty="0"/>
            <a:t>Duurzame financiering</a:t>
          </a:r>
          <a:endParaRPr lang="en-US" sz="1400" kern="1200" dirty="0"/>
        </a:p>
      </dsp:txBody>
      <dsp:txXfrm>
        <a:off x="676727" y="735139"/>
        <a:ext cx="3229791" cy="585910"/>
      </dsp:txXfrm>
    </dsp:sp>
    <dsp:sp modelId="{4E032BD3-A967-41C0-AEE5-5F70A931AC2A}">
      <dsp:nvSpPr>
        <dsp:cNvPr id="0" name=""/>
        <dsp:cNvSpPr/>
      </dsp:nvSpPr>
      <dsp:spPr>
        <a:xfrm>
          <a:off x="0" y="1467528"/>
          <a:ext cx="3906519" cy="585910"/>
        </a:xfrm>
        <a:prstGeom prst="roundRect">
          <a:avLst>
            <a:gd name="adj" fmla="val 10000"/>
          </a:avLst>
        </a:prstGeom>
        <a:solidFill>
          <a:srgbClr val="D1EAEF"/>
        </a:solidFill>
        <a:ln>
          <a:noFill/>
        </a:ln>
        <a:effectLst/>
      </dsp:spPr>
      <dsp:style>
        <a:lnRef idx="0">
          <a:scrgbClr r="0" g="0" b="0"/>
        </a:lnRef>
        <a:fillRef idx="1">
          <a:scrgbClr r="0" g="0" b="0"/>
        </a:fillRef>
        <a:effectRef idx="2">
          <a:scrgbClr r="0" g="0" b="0"/>
        </a:effectRef>
        <a:fontRef idx="minor"/>
      </dsp:style>
    </dsp:sp>
    <dsp:sp modelId="{789B393C-1F76-47DC-8A73-400064BC08F4}">
      <dsp:nvSpPr>
        <dsp:cNvPr id="0" name=""/>
        <dsp:cNvSpPr/>
      </dsp:nvSpPr>
      <dsp:spPr>
        <a:xfrm>
          <a:off x="177238" y="1599357"/>
          <a:ext cx="322251" cy="3222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7F13C7-14C7-4017-871A-10E053199E61}">
      <dsp:nvSpPr>
        <dsp:cNvPr id="0" name=""/>
        <dsp:cNvSpPr/>
      </dsp:nvSpPr>
      <dsp:spPr>
        <a:xfrm>
          <a:off x="676727" y="1467528"/>
          <a:ext cx="3229791" cy="58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09" tIns="62009" rIns="62009" bIns="62009" numCol="1" spcCol="1270" anchor="ctr" anchorCtr="0">
          <a:noAutofit/>
        </a:bodyPr>
        <a:lstStyle/>
        <a:p>
          <a:pPr marL="0" lvl="0" indent="0" algn="l" defTabSz="622300">
            <a:lnSpc>
              <a:spcPct val="100000"/>
            </a:lnSpc>
            <a:spcBef>
              <a:spcPct val="0"/>
            </a:spcBef>
            <a:spcAft>
              <a:spcPct val="35000"/>
            </a:spcAft>
            <a:buNone/>
          </a:pPr>
          <a:r>
            <a:rPr lang="nl-NL" sz="1400" b="1" kern="1200" dirty="0"/>
            <a:t>Passende regelgeving</a:t>
          </a:r>
          <a:endParaRPr lang="en-US" sz="1400" kern="1200" dirty="0"/>
        </a:p>
      </dsp:txBody>
      <dsp:txXfrm>
        <a:off x="676727" y="1467528"/>
        <a:ext cx="3229791" cy="585910"/>
      </dsp:txXfrm>
    </dsp:sp>
    <dsp:sp modelId="{A947ED45-29F7-4216-A14A-C65D89C3A7B7}">
      <dsp:nvSpPr>
        <dsp:cNvPr id="0" name=""/>
        <dsp:cNvSpPr/>
      </dsp:nvSpPr>
      <dsp:spPr>
        <a:xfrm>
          <a:off x="0" y="2199916"/>
          <a:ext cx="3906519" cy="585910"/>
        </a:xfrm>
        <a:prstGeom prst="roundRect">
          <a:avLst>
            <a:gd name="adj" fmla="val 10000"/>
          </a:avLst>
        </a:prstGeom>
        <a:solidFill>
          <a:srgbClr val="D1EAEF"/>
        </a:solidFill>
        <a:ln>
          <a:noFill/>
        </a:ln>
        <a:effectLst/>
      </dsp:spPr>
      <dsp:style>
        <a:lnRef idx="0">
          <a:scrgbClr r="0" g="0" b="0"/>
        </a:lnRef>
        <a:fillRef idx="1">
          <a:scrgbClr r="0" g="0" b="0"/>
        </a:fillRef>
        <a:effectRef idx="2">
          <a:scrgbClr r="0" g="0" b="0"/>
        </a:effectRef>
        <a:fontRef idx="minor"/>
      </dsp:style>
    </dsp:sp>
    <dsp:sp modelId="{0920F893-18C7-487B-91AE-6850110E4AD8}">
      <dsp:nvSpPr>
        <dsp:cNvPr id="0" name=""/>
        <dsp:cNvSpPr/>
      </dsp:nvSpPr>
      <dsp:spPr>
        <a:xfrm>
          <a:off x="177238" y="2331746"/>
          <a:ext cx="322251" cy="3222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600B72-3D05-4D62-9B4E-7FA24951ED58}">
      <dsp:nvSpPr>
        <dsp:cNvPr id="0" name=""/>
        <dsp:cNvSpPr/>
      </dsp:nvSpPr>
      <dsp:spPr>
        <a:xfrm>
          <a:off x="676727" y="2199916"/>
          <a:ext cx="3229791" cy="58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09" tIns="62009" rIns="62009" bIns="62009" numCol="1" spcCol="1270" anchor="ctr" anchorCtr="0">
          <a:noAutofit/>
        </a:bodyPr>
        <a:lstStyle/>
        <a:p>
          <a:pPr marL="0" lvl="0" indent="0" algn="l" defTabSz="622300">
            <a:lnSpc>
              <a:spcPct val="100000"/>
            </a:lnSpc>
            <a:spcBef>
              <a:spcPct val="0"/>
            </a:spcBef>
            <a:spcAft>
              <a:spcPct val="35000"/>
            </a:spcAft>
            <a:buNone/>
          </a:pPr>
          <a:r>
            <a:rPr lang="nl-NL" sz="1400" b="1" kern="1200" dirty="0"/>
            <a:t>Duurzame leerinfrastructuur incl. monitoring en kennis</a:t>
          </a:r>
          <a:endParaRPr lang="en-US" sz="1400" kern="1200" dirty="0"/>
        </a:p>
      </dsp:txBody>
      <dsp:txXfrm>
        <a:off x="676727" y="2199916"/>
        <a:ext cx="3229791" cy="585910"/>
      </dsp:txXfrm>
    </dsp:sp>
    <dsp:sp modelId="{2530E4D2-FE61-497D-92FD-7A77D75D16C1}">
      <dsp:nvSpPr>
        <dsp:cNvPr id="0" name=""/>
        <dsp:cNvSpPr/>
      </dsp:nvSpPr>
      <dsp:spPr>
        <a:xfrm>
          <a:off x="0" y="2932305"/>
          <a:ext cx="3906519" cy="585910"/>
        </a:xfrm>
        <a:prstGeom prst="roundRect">
          <a:avLst>
            <a:gd name="adj" fmla="val 10000"/>
          </a:avLst>
        </a:prstGeom>
        <a:solidFill>
          <a:srgbClr val="D1EAEF"/>
        </a:solidFill>
        <a:ln>
          <a:noFill/>
        </a:ln>
        <a:effectLst/>
      </dsp:spPr>
      <dsp:style>
        <a:lnRef idx="0">
          <a:scrgbClr r="0" g="0" b="0"/>
        </a:lnRef>
        <a:fillRef idx="1">
          <a:scrgbClr r="0" g="0" b="0"/>
        </a:fillRef>
        <a:effectRef idx="2">
          <a:scrgbClr r="0" g="0" b="0"/>
        </a:effectRef>
        <a:fontRef idx="minor"/>
      </dsp:style>
    </dsp:sp>
    <dsp:sp modelId="{2B45F286-48A4-4B59-991E-D4677F895EF6}">
      <dsp:nvSpPr>
        <dsp:cNvPr id="0" name=""/>
        <dsp:cNvSpPr/>
      </dsp:nvSpPr>
      <dsp:spPr>
        <a:xfrm>
          <a:off x="177238" y="3064135"/>
          <a:ext cx="322251" cy="3222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E098B3B-7F51-4A3C-8981-5C6F169FE164}">
      <dsp:nvSpPr>
        <dsp:cNvPr id="0" name=""/>
        <dsp:cNvSpPr/>
      </dsp:nvSpPr>
      <dsp:spPr>
        <a:xfrm>
          <a:off x="676727" y="2932305"/>
          <a:ext cx="3229791" cy="585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009" tIns="62009" rIns="62009" bIns="62009" numCol="1" spcCol="1270" anchor="ctr" anchorCtr="0">
          <a:noAutofit/>
        </a:bodyPr>
        <a:lstStyle/>
        <a:p>
          <a:pPr marL="0" lvl="0" indent="0" algn="l" defTabSz="622300">
            <a:lnSpc>
              <a:spcPct val="100000"/>
            </a:lnSpc>
            <a:spcBef>
              <a:spcPct val="0"/>
            </a:spcBef>
            <a:spcAft>
              <a:spcPct val="35000"/>
            </a:spcAft>
            <a:buNone/>
          </a:pPr>
          <a:r>
            <a:rPr lang="nl-NL" sz="1400" b="1" kern="1200"/>
            <a:t>Urgentie en verbinding </a:t>
          </a:r>
          <a:endParaRPr lang="en-US" sz="1400" kern="1200"/>
        </a:p>
      </dsp:txBody>
      <dsp:txXfrm>
        <a:off x="676727" y="2932305"/>
        <a:ext cx="3229791" cy="585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B68F2-7E0D-4B36-B4AE-90EFAA2DE929}">
      <dsp:nvSpPr>
        <dsp:cNvPr id="0" name=""/>
        <dsp:cNvSpPr/>
      </dsp:nvSpPr>
      <dsp:spPr>
        <a:xfrm>
          <a:off x="3610" y="0"/>
          <a:ext cx="3078060" cy="504056"/>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l" defTabSz="800100">
            <a:lnSpc>
              <a:spcPct val="90000"/>
            </a:lnSpc>
            <a:spcBef>
              <a:spcPct val="0"/>
            </a:spcBef>
            <a:spcAft>
              <a:spcPct val="35000"/>
            </a:spcAft>
            <a:buNone/>
          </a:pPr>
          <a:r>
            <a:rPr lang="nl-NL" sz="1800" kern="1200" dirty="0"/>
            <a:t>    </a:t>
          </a:r>
          <a:r>
            <a:rPr lang="nl-NL" sz="1400" b="1" kern="1200" dirty="0"/>
            <a:t>1st trimester</a:t>
          </a:r>
          <a:endParaRPr lang="en-US" sz="1400" b="1" kern="1200" dirty="0"/>
        </a:p>
      </dsp:txBody>
      <dsp:txXfrm>
        <a:off x="3610" y="0"/>
        <a:ext cx="2952046" cy="504056"/>
      </dsp:txXfrm>
    </dsp:sp>
    <dsp:sp modelId="{8E848170-C5B3-4A1B-8F48-A5499AC1CCC1}">
      <dsp:nvSpPr>
        <dsp:cNvPr id="0" name=""/>
        <dsp:cNvSpPr/>
      </dsp:nvSpPr>
      <dsp:spPr>
        <a:xfrm>
          <a:off x="2298206" y="0"/>
          <a:ext cx="2515206" cy="504056"/>
        </a:xfrm>
        <a:prstGeom prst="chevron">
          <a:avLst/>
        </a:prstGeom>
        <a:solidFill>
          <a:schemeClr val="accent1">
            <a:shade val="80000"/>
            <a:hueOff val="147774"/>
            <a:satOff val="-23328"/>
            <a:lumOff val="13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nl-NL" sz="1400" b="1" kern="1200" dirty="0"/>
            <a:t>2-3rd trimester</a:t>
          </a:r>
          <a:endParaRPr lang="en-US" sz="1400" b="1" kern="1200" dirty="0"/>
        </a:p>
      </dsp:txBody>
      <dsp:txXfrm>
        <a:off x="2550234" y="0"/>
        <a:ext cx="2011150" cy="504056"/>
      </dsp:txXfrm>
    </dsp:sp>
    <dsp:sp modelId="{1A6E5E45-2EF9-4135-B4A2-AF3D60830F46}">
      <dsp:nvSpPr>
        <dsp:cNvPr id="0" name=""/>
        <dsp:cNvSpPr/>
      </dsp:nvSpPr>
      <dsp:spPr>
        <a:xfrm>
          <a:off x="4366182" y="0"/>
          <a:ext cx="2587140" cy="504056"/>
        </a:xfrm>
        <a:prstGeom prst="chevron">
          <a:avLst/>
        </a:prstGeom>
        <a:solidFill>
          <a:schemeClr val="accent1">
            <a:shade val="80000"/>
            <a:hueOff val="295549"/>
            <a:satOff val="-46657"/>
            <a:lumOff val="273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l" defTabSz="622300">
            <a:lnSpc>
              <a:spcPct val="90000"/>
            </a:lnSpc>
            <a:spcBef>
              <a:spcPct val="0"/>
            </a:spcBef>
            <a:spcAft>
              <a:spcPct val="35000"/>
            </a:spcAft>
            <a:buNone/>
          </a:pPr>
          <a:r>
            <a:rPr lang="nl-NL" sz="1400" b="1" kern="1200" dirty="0"/>
            <a:t>Delivery </a:t>
          </a:r>
          <a:endParaRPr lang="en-US" sz="1400" b="1" kern="1200" dirty="0"/>
        </a:p>
      </dsp:txBody>
      <dsp:txXfrm>
        <a:off x="4618210" y="0"/>
        <a:ext cx="2083084" cy="504056"/>
      </dsp:txXfrm>
    </dsp:sp>
    <dsp:sp modelId="{19AFCC99-BF7A-47C3-BC1D-305B30016FFB}">
      <dsp:nvSpPr>
        <dsp:cNvPr id="0" name=""/>
        <dsp:cNvSpPr/>
      </dsp:nvSpPr>
      <dsp:spPr>
        <a:xfrm>
          <a:off x="6341851" y="0"/>
          <a:ext cx="2587140" cy="504056"/>
        </a:xfrm>
        <a:prstGeom prst="chevron">
          <a:avLst/>
        </a:prstGeom>
        <a:solidFill>
          <a:schemeClr val="accent1">
            <a:shade val="80000"/>
            <a:hueOff val="443323"/>
            <a:satOff val="-69985"/>
            <a:lumOff val="410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nl-NL" sz="1400" b="1" kern="1200" dirty="0"/>
            <a:t>Follow up </a:t>
          </a:r>
          <a:r>
            <a:rPr lang="nl-NL" sz="1400" b="1" kern="1200" dirty="0" err="1"/>
            <a:t>up</a:t>
          </a:r>
          <a:r>
            <a:rPr lang="nl-NL" sz="1400" b="1" kern="1200" dirty="0"/>
            <a:t>              &lt;1 </a:t>
          </a:r>
          <a:r>
            <a:rPr lang="nl-NL" sz="1400" b="1" kern="1200" dirty="0" err="1"/>
            <a:t>yr</a:t>
          </a:r>
          <a:r>
            <a:rPr lang="nl-NL" sz="1400" b="1" kern="1200" dirty="0"/>
            <a:t> of </a:t>
          </a:r>
          <a:r>
            <a:rPr lang="nl-NL" sz="1400" b="1" kern="1200" dirty="0" err="1"/>
            <a:t>age</a:t>
          </a:r>
          <a:endParaRPr lang="en-US" sz="1400" b="1" kern="1200" dirty="0"/>
        </a:p>
      </dsp:txBody>
      <dsp:txXfrm>
        <a:off x="6593879" y="0"/>
        <a:ext cx="2083084" cy="5040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A04F4-E1FA-4F36-A8F3-DEFBBB934ED1}">
      <dsp:nvSpPr>
        <dsp:cNvPr id="0" name=""/>
        <dsp:cNvSpPr/>
      </dsp:nvSpPr>
      <dsp:spPr>
        <a:xfrm>
          <a:off x="348206" y="835188"/>
          <a:ext cx="1075482" cy="107548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1BBC1E-5D89-458D-8348-6497BF4B0D06}">
      <dsp:nvSpPr>
        <dsp:cNvPr id="0" name=""/>
        <dsp:cNvSpPr/>
      </dsp:nvSpPr>
      <dsp:spPr>
        <a:xfrm>
          <a:off x="577408" y="1021946"/>
          <a:ext cx="617080" cy="6170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C3E46D-2530-4566-A826-4758E1328557}">
      <dsp:nvSpPr>
        <dsp:cNvPr id="0" name=""/>
        <dsp:cNvSpPr/>
      </dsp:nvSpPr>
      <dsp:spPr>
        <a:xfrm>
          <a:off x="4405" y="224565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nl-NL" sz="1900" kern="1200">
              <a:solidFill>
                <a:schemeClr val="accent1"/>
              </a:solidFill>
            </a:rPr>
            <a:t>Opzet project</a:t>
          </a:r>
          <a:endParaRPr lang="en-US" sz="1900" kern="1200">
            <a:solidFill>
              <a:schemeClr val="accent1"/>
            </a:solidFill>
          </a:endParaRPr>
        </a:p>
      </dsp:txBody>
      <dsp:txXfrm>
        <a:off x="4405" y="2245657"/>
        <a:ext cx="1763085" cy="705234"/>
      </dsp:txXfrm>
    </dsp:sp>
    <dsp:sp modelId="{AC7A9DE0-540D-4C69-91DA-0B7AF2B5F25C}">
      <dsp:nvSpPr>
        <dsp:cNvPr id="0" name=""/>
        <dsp:cNvSpPr/>
      </dsp:nvSpPr>
      <dsp:spPr>
        <a:xfrm>
          <a:off x="2419832" y="835188"/>
          <a:ext cx="1075482" cy="107548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32E951-3048-4BDE-90E6-18468E70292A}">
      <dsp:nvSpPr>
        <dsp:cNvPr id="0" name=""/>
        <dsp:cNvSpPr/>
      </dsp:nvSpPr>
      <dsp:spPr>
        <a:xfrm>
          <a:off x="2649033" y="1064389"/>
          <a:ext cx="617080" cy="6170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58B693-C3C6-4B97-A673-6D793D86E11E}">
      <dsp:nvSpPr>
        <dsp:cNvPr id="0" name=""/>
        <dsp:cNvSpPr/>
      </dsp:nvSpPr>
      <dsp:spPr>
        <a:xfrm>
          <a:off x="2076031" y="224565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nl-NL" sz="1900" kern="1200">
              <a:solidFill>
                <a:schemeClr val="accent1"/>
              </a:solidFill>
            </a:rPr>
            <a:t>Uitkomsten</a:t>
          </a:r>
          <a:r>
            <a:rPr lang="nl-NL" sz="1900" kern="1200"/>
            <a:t> </a:t>
          </a:r>
          <a:r>
            <a:rPr lang="nl-NL" sz="1900" kern="1200">
              <a:solidFill>
                <a:schemeClr val="accent1"/>
              </a:solidFill>
            </a:rPr>
            <a:t>veldonderzoek</a:t>
          </a:r>
          <a:endParaRPr lang="en-US" sz="1900" kern="1200">
            <a:solidFill>
              <a:schemeClr val="accent1"/>
            </a:solidFill>
          </a:endParaRPr>
        </a:p>
      </dsp:txBody>
      <dsp:txXfrm>
        <a:off x="2076031" y="2245657"/>
        <a:ext cx="1763085" cy="705234"/>
      </dsp:txXfrm>
    </dsp:sp>
    <dsp:sp modelId="{3E71684F-B6E1-4C3D-9D00-FA97A4517A8B}">
      <dsp:nvSpPr>
        <dsp:cNvPr id="0" name=""/>
        <dsp:cNvSpPr/>
      </dsp:nvSpPr>
      <dsp:spPr>
        <a:xfrm>
          <a:off x="4491458" y="835188"/>
          <a:ext cx="1075482" cy="1075482"/>
        </a:xfrm>
        <a:prstGeom prst="ellipse">
          <a:avLst/>
        </a:prstGeom>
        <a:solidFill>
          <a:schemeClr val="bg2"/>
        </a:solidFill>
        <a:ln>
          <a:noFill/>
        </a:ln>
        <a:effectLst/>
      </dsp:spPr>
      <dsp:style>
        <a:lnRef idx="0">
          <a:scrgbClr r="0" g="0" b="0"/>
        </a:lnRef>
        <a:fillRef idx="1">
          <a:scrgbClr r="0" g="0" b="0"/>
        </a:fillRef>
        <a:effectRef idx="0">
          <a:scrgbClr r="0" g="0" b="0"/>
        </a:effectRef>
        <a:fontRef idx="minor"/>
      </dsp:style>
    </dsp:sp>
    <dsp:sp modelId="{1B4A8D9F-653F-4DD3-A4FC-9781614B97C7}">
      <dsp:nvSpPr>
        <dsp:cNvPr id="0" name=""/>
        <dsp:cNvSpPr/>
      </dsp:nvSpPr>
      <dsp:spPr>
        <a:xfrm>
          <a:off x="4720659" y="1064389"/>
          <a:ext cx="617080" cy="6170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6E8E92-29FB-413C-9819-051756EE85B4}">
      <dsp:nvSpPr>
        <dsp:cNvPr id="0" name=""/>
        <dsp:cNvSpPr/>
      </dsp:nvSpPr>
      <dsp:spPr>
        <a:xfrm>
          <a:off x="4147657" y="224565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nl-NL" sz="1900" kern="1200">
              <a:solidFill>
                <a:schemeClr val="accent1"/>
              </a:solidFill>
            </a:rPr>
            <a:t>Aanbevelingen</a:t>
          </a:r>
          <a:endParaRPr lang="en-US" sz="1900" kern="1200">
            <a:solidFill>
              <a:schemeClr val="accent1"/>
            </a:solidFill>
          </a:endParaRPr>
        </a:p>
      </dsp:txBody>
      <dsp:txXfrm>
        <a:off x="4147657" y="2245657"/>
        <a:ext cx="1763085" cy="705234"/>
      </dsp:txXfrm>
    </dsp:sp>
    <dsp:sp modelId="{3CEF4560-5322-4A81-92E8-9A19744D22A9}">
      <dsp:nvSpPr>
        <dsp:cNvPr id="0" name=""/>
        <dsp:cNvSpPr/>
      </dsp:nvSpPr>
      <dsp:spPr>
        <a:xfrm>
          <a:off x="6563084" y="835188"/>
          <a:ext cx="1075482" cy="107548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0A8D9-B268-4F79-80D6-FE95EBF660D1}">
      <dsp:nvSpPr>
        <dsp:cNvPr id="0" name=""/>
        <dsp:cNvSpPr/>
      </dsp:nvSpPr>
      <dsp:spPr>
        <a:xfrm>
          <a:off x="6792285" y="1064389"/>
          <a:ext cx="617080" cy="6170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78C816-68D5-4B5F-9C41-FE14CD739546}">
      <dsp:nvSpPr>
        <dsp:cNvPr id="0" name=""/>
        <dsp:cNvSpPr/>
      </dsp:nvSpPr>
      <dsp:spPr>
        <a:xfrm>
          <a:off x="6219283" y="224565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nl-NL" sz="1900" kern="1200">
              <a:solidFill>
                <a:schemeClr val="accent1"/>
              </a:solidFill>
            </a:rPr>
            <a:t>Hoe nu verder</a:t>
          </a:r>
          <a:endParaRPr lang="en-US" sz="1900" kern="1200">
            <a:solidFill>
              <a:schemeClr val="accent1"/>
            </a:solidFill>
          </a:endParaRPr>
        </a:p>
      </dsp:txBody>
      <dsp:txXfrm>
        <a:off x="6219283" y="2245657"/>
        <a:ext cx="1763085" cy="705234"/>
      </dsp:txXfrm>
    </dsp:sp>
    <dsp:sp modelId="{7EDF2C66-6E57-4760-8398-EC323C5B5B04}">
      <dsp:nvSpPr>
        <dsp:cNvPr id="0" name=""/>
        <dsp:cNvSpPr/>
      </dsp:nvSpPr>
      <dsp:spPr>
        <a:xfrm>
          <a:off x="8634710" y="835188"/>
          <a:ext cx="1075482" cy="1075482"/>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E9B04B-3B5B-4AFB-8F6D-86D169AD25EC}">
      <dsp:nvSpPr>
        <dsp:cNvPr id="0" name=""/>
        <dsp:cNvSpPr/>
      </dsp:nvSpPr>
      <dsp:spPr>
        <a:xfrm>
          <a:off x="8863911" y="1064389"/>
          <a:ext cx="617080" cy="6170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412B4EB-C873-4901-B254-04B17D55BA46}">
      <dsp:nvSpPr>
        <dsp:cNvPr id="0" name=""/>
        <dsp:cNvSpPr/>
      </dsp:nvSpPr>
      <dsp:spPr>
        <a:xfrm>
          <a:off x="8290908" y="2245657"/>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nl-NL" sz="1900" kern="1200">
              <a:solidFill>
                <a:schemeClr val="accent1"/>
              </a:solidFill>
            </a:rPr>
            <a:t>Overhandigen rapport</a:t>
          </a:r>
          <a:endParaRPr lang="en-US" sz="1900" kern="1200">
            <a:solidFill>
              <a:schemeClr val="accent1"/>
            </a:solidFill>
          </a:endParaRPr>
        </a:p>
      </dsp:txBody>
      <dsp:txXfrm>
        <a:off x="8290908" y="2245657"/>
        <a:ext cx="1763085" cy="7052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2584D-BD84-410B-A10A-33439C3E9B45}">
      <dsp:nvSpPr>
        <dsp:cNvPr id="0" name=""/>
        <dsp:cNvSpPr/>
      </dsp:nvSpPr>
      <dsp:spPr>
        <a:xfrm>
          <a:off x="0" y="462"/>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F69D8C-9F4D-47F7-880C-887BA3DC878D}">
      <dsp:nvSpPr>
        <dsp:cNvPr id="0" name=""/>
        <dsp:cNvSpPr/>
      </dsp:nvSpPr>
      <dsp:spPr>
        <a:xfrm>
          <a:off x="327145" y="243793"/>
          <a:ext cx="594810" cy="5948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BD6DEE-1221-4513-B50E-8BB487348EA7}">
      <dsp:nvSpPr>
        <dsp:cNvPr id="0" name=""/>
        <dsp:cNvSpPr/>
      </dsp:nvSpPr>
      <dsp:spPr>
        <a:xfrm>
          <a:off x="1249101" y="462"/>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nl-NL" sz="2500" kern="1200"/>
            <a:t>Fase 1: Verkennen en kennis verzamelen</a:t>
          </a:r>
          <a:endParaRPr lang="en-US" sz="2500" kern="1200"/>
        </a:p>
      </dsp:txBody>
      <dsp:txXfrm>
        <a:off x="1249101" y="462"/>
        <a:ext cx="8809298" cy="1081473"/>
      </dsp:txXfrm>
    </dsp:sp>
    <dsp:sp modelId="{148CEF92-F77A-4B49-B6A5-E101962B1271}">
      <dsp:nvSpPr>
        <dsp:cNvPr id="0" name=""/>
        <dsp:cNvSpPr/>
      </dsp:nvSpPr>
      <dsp:spPr>
        <a:xfrm>
          <a:off x="0" y="1352303"/>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87BF61-6AA7-451D-9699-BBB92C6065E1}">
      <dsp:nvSpPr>
        <dsp:cNvPr id="0" name=""/>
        <dsp:cNvSpPr/>
      </dsp:nvSpPr>
      <dsp:spPr>
        <a:xfrm>
          <a:off x="327145" y="1595634"/>
          <a:ext cx="594810" cy="5948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768B7D-C9E4-47D2-B400-B54101C987F7}">
      <dsp:nvSpPr>
        <dsp:cNvPr id="0" name=""/>
        <dsp:cNvSpPr/>
      </dsp:nvSpPr>
      <dsp:spPr>
        <a:xfrm>
          <a:off x="1249101" y="1352303"/>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nl-NL" sz="2500" kern="1200"/>
            <a:t>Fase 2: Veldonderzoek verloskundigen </a:t>
          </a:r>
        </a:p>
        <a:p>
          <a:pPr marL="0" lvl="0" indent="0" algn="l" defTabSz="1111250">
            <a:lnSpc>
              <a:spcPct val="90000"/>
            </a:lnSpc>
            <a:spcBef>
              <a:spcPct val="0"/>
            </a:spcBef>
            <a:spcAft>
              <a:spcPct val="35000"/>
            </a:spcAft>
            <a:buNone/>
          </a:pPr>
          <a:r>
            <a:rPr lang="nl-NL" sz="2500" kern="1200"/>
            <a:t>Resultaten literatuuronderzoek toetsen in Dordrecht</a:t>
          </a:r>
          <a:endParaRPr lang="en-US" sz="2500" kern="1200"/>
        </a:p>
      </dsp:txBody>
      <dsp:txXfrm>
        <a:off x="1249101" y="1352303"/>
        <a:ext cx="8809298" cy="1081473"/>
      </dsp:txXfrm>
    </dsp:sp>
    <dsp:sp modelId="{9F844F94-6DB5-4EEA-91AE-9692525A22B9}">
      <dsp:nvSpPr>
        <dsp:cNvPr id="0" name=""/>
        <dsp:cNvSpPr/>
      </dsp:nvSpPr>
      <dsp:spPr>
        <a:xfrm>
          <a:off x="0" y="2704144"/>
          <a:ext cx="10058399" cy="10814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0C9987-514E-4638-9CA7-22E4B92E4686}">
      <dsp:nvSpPr>
        <dsp:cNvPr id="0" name=""/>
        <dsp:cNvSpPr/>
      </dsp:nvSpPr>
      <dsp:spPr>
        <a:xfrm>
          <a:off x="327145" y="2947476"/>
          <a:ext cx="594810" cy="5948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2FA16F-8B99-4EC5-807A-70511BE9BF21}">
      <dsp:nvSpPr>
        <dsp:cNvPr id="0" name=""/>
        <dsp:cNvSpPr/>
      </dsp:nvSpPr>
      <dsp:spPr>
        <a:xfrm>
          <a:off x="1249101" y="2704144"/>
          <a:ext cx="8809298" cy="108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56" tIns="114456" rIns="114456" bIns="114456" numCol="1" spcCol="1270" anchor="ctr" anchorCtr="0">
          <a:noAutofit/>
        </a:bodyPr>
        <a:lstStyle/>
        <a:p>
          <a:pPr marL="0" lvl="0" indent="0" algn="l" defTabSz="1111250">
            <a:lnSpc>
              <a:spcPct val="90000"/>
            </a:lnSpc>
            <a:spcBef>
              <a:spcPct val="0"/>
            </a:spcBef>
            <a:spcAft>
              <a:spcPct val="35000"/>
            </a:spcAft>
            <a:buNone/>
          </a:pPr>
          <a:r>
            <a:rPr lang="nl-NL" sz="2500" kern="1200"/>
            <a:t>Fase 3: Voorstellen/aanbevelingen schrijven</a:t>
          </a:r>
          <a:endParaRPr lang="en-US" sz="2500" kern="1200"/>
        </a:p>
      </dsp:txBody>
      <dsp:txXfrm>
        <a:off x="1249101" y="2704144"/>
        <a:ext cx="8809298" cy="10814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5ADD5-96E9-451D-AAA2-C910D0C07334}">
      <dsp:nvSpPr>
        <dsp:cNvPr id="0" name=""/>
        <dsp:cNvSpPr/>
      </dsp:nvSpPr>
      <dsp:spPr>
        <a:xfrm>
          <a:off x="0" y="409705"/>
          <a:ext cx="7057950" cy="21546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7775" tIns="499872" rIns="547775" bIns="170688" numCol="1" spcCol="1270" anchor="t" anchorCtr="0">
          <a:noAutofit/>
        </a:bodyPr>
        <a:lstStyle/>
        <a:p>
          <a:pPr marL="228600" lvl="1" indent="-228600" algn="l" defTabSz="1066800">
            <a:lnSpc>
              <a:spcPct val="90000"/>
            </a:lnSpc>
            <a:spcBef>
              <a:spcPct val="0"/>
            </a:spcBef>
            <a:spcAft>
              <a:spcPct val="15000"/>
            </a:spcAft>
            <a:buChar char="•"/>
          </a:pPr>
          <a:r>
            <a:rPr lang="nl-NL" sz="2400" kern="1200"/>
            <a:t>Geen eenduidige inhoud preconceptie-kinderwensspreekuren </a:t>
          </a:r>
          <a:endParaRPr lang="en-US" sz="2400" kern="1200"/>
        </a:p>
        <a:p>
          <a:pPr marL="228600" lvl="1" indent="-228600" algn="l" defTabSz="1066800">
            <a:lnSpc>
              <a:spcPct val="90000"/>
            </a:lnSpc>
            <a:spcBef>
              <a:spcPct val="0"/>
            </a:spcBef>
            <a:spcAft>
              <a:spcPct val="15000"/>
            </a:spcAft>
            <a:buChar char="•"/>
          </a:pPr>
          <a:r>
            <a:rPr lang="nl-NL" sz="2400" kern="1200"/>
            <a:t>Client kijkt positief terug op consult</a:t>
          </a:r>
          <a:endParaRPr lang="en-US" sz="2400" kern="1200"/>
        </a:p>
        <a:p>
          <a:pPr marL="228600" lvl="1" indent="-228600" algn="l" defTabSz="1066800">
            <a:lnSpc>
              <a:spcPct val="90000"/>
            </a:lnSpc>
            <a:spcBef>
              <a:spcPct val="0"/>
            </a:spcBef>
            <a:spcAft>
              <a:spcPct val="15000"/>
            </a:spcAft>
            <a:buChar char="•"/>
          </a:pPr>
          <a:r>
            <a:rPr lang="nl-NL" sz="2400" kern="1200"/>
            <a:t>Zien vooral bepaalde doelgroep</a:t>
          </a:r>
          <a:endParaRPr lang="en-US" sz="2400" kern="1200"/>
        </a:p>
      </dsp:txBody>
      <dsp:txXfrm>
        <a:off x="0" y="409705"/>
        <a:ext cx="7057950" cy="2154600"/>
      </dsp:txXfrm>
    </dsp:sp>
    <dsp:sp modelId="{9AC90B2B-1AB9-4F0A-8606-7C8F81FD003F}">
      <dsp:nvSpPr>
        <dsp:cNvPr id="0" name=""/>
        <dsp:cNvSpPr/>
      </dsp:nvSpPr>
      <dsp:spPr>
        <a:xfrm>
          <a:off x="352897" y="55465"/>
          <a:ext cx="4940565" cy="7084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42" tIns="0" rIns="186742" bIns="0" numCol="1" spcCol="1270" anchor="ctr" anchorCtr="0">
          <a:noAutofit/>
        </a:bodyPr>
        <a:lstStyle/>
        <a:p>
          <a:pPr marL="0" lvl="0" indent="0" algn="l" defTabSz="889000">
            <a:lnSpc>
              <a:spcPct val="90000"/>
            </a:lnSpc>
            <a:spcBef>
              <a:spcPct val="0"/>
            </a:spcBef>
            <a:spcAft>
              <a:spcPct val="35000"/>
            </a:spcAft>
            <a:buNone/>
          </a:pPr>
          <a:r>
            <a:rPr lang="nl-NL" sz="2000" kern="1200"/>
            <a:t>Enquête (VSV </a:t>
          </a:r>
          <a:r>
            <a:rPr lang="nl-NL" sz="2400" kern="1200"/>
            <a:t>Dordrecht</a:t>
          </a:r>
          <a:r>
            <a:rPr lang="nl-NL" sz="2000" kern="1200"/>
            <a:t> e.o.):</a:t>
          </a:r>
          <a:endParaRPr lang="en-US" sz="2000" kern="1200"/>
        </a:p>
      </dsp:txBody>
      <dsp:txXfrm>
        <a:off x="387482" y="90050"/>
        <a:ext cx="4871395" cy="639310"/>
      </dsp:txXfrm>
    </dsp:sp>
    <dsp:sp modelId="{75275FA0-F206-4DBB-B027-63D641339B48}">
      <dsp:nvSpPr>
        <dsp:cNvPr id="0" name=""/>
        <dsp:cNvSpPr/>
      </dsp:nvSpPr>
      <dsp:spPr>
        <a:xfrm>
          <a:off x="0" y="3048145"/>
          <a:ext cx="7057950" cy="2570400"/>
        </a:xfrm>
        <a:prstGeom prst="rect">
          <a:avLst/>
        </a:prstGeom>
        <a:solidFill>
          <a:schemeClr val="lt1">
            <a:alpha val="90000"/>
            <a:hueOff val="0"/>
            <a:satOff val="0"/>
            <a:lumOff val="0"/>
            <a:alphaOff val="0"/>
          </a:schemeClr>
        </a:solidFill>
        <a:ln w="15875" cap="flat" cmpd="sng" algn="ctr">
          <a:solidFill>
            <a:schemeClr val="accent2">
              <a:hueOff val="9860998"/>
              <a:satOff val="-49350"/>
              <a:lumOff val="-84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7775" tIns="499872" rIns="547775" bIns="170688" numCol="1" spcCol="1270" anchor="t" anchorCtr="0">
          <a:noAutofit/>
        </a:bodyPr>
        <a:lstStyle/>
        <a:p>
          <a:pPr marL="228600" lvl="1" indent="-228600" algn="l" defTabSz="1066800">
            <a:lnSpc>
              <a:spcPct val="90000"/>
            </a:lnSpc>
            <a:spcBef>
              <a:spcPct val="0"/>
            </a:spcBef>
            <a:spcAft>
              <a:spcPct val="15000"/>
            </a:spcAft>
            <a:buChar char="•"/>
          </a:pPr>
          <a:r>
            <a:rPr lang="nl-NL" sz="2400" kern="1200"/>
            <a:t>Alle praktijken bieden aan</a:t>
          </a:r>
          <a:endParaRPr lang="en-US" sz="2400" kern="1200"/>
        </a:p>
        <a:p>
          <a:pPr marL="228600" lvl="1" indent="-228600" algn="l" defTabSz="1066800">
            <a:lnSpc>
              <a:spcPct val="90000"/>
            </a:lnSpc>
            <a:spcBef>
              <a:spcPct val="0"/>
            </a:spcBef>
            <a:spcAft>
              <a:spcPct val="15000"/>
            </a:spcAft>
            <a:buChar char="•"/>
          </a:pPr>
          <a:r>
            <a:rPr lang="nl-NL" sz="2400" kern="1200"/>
            <a:t>Zien belang van preconceptiezorg</a:t>
          </a:r>
          <a:endParaRPr lang="en-US" sz="2400" kern="1200"/>
        </a:p>
        <a:p>
          <a:pPr marL="228600" lvl="1" indent="-228600" algn="l" defTabSz="1066800">
            <a:lnSpc>
              <a:spcPct val="90000"/>
            </a:lnSpc>
            <a:spcBef>
              <a:spcPct val="0"/>
            </a:spcBef>
            <a:spcAft>
              <a:spcPct val="15000"/>
            </a:spcAft>
            <a:buChar char="•"/>
          </a:pPr>
          <a:r>
            <a:rPr lang="nl-NL" sz="2400" kern="1200"/>
            <a:t>Capaciteit lijkt geen probleem als vraag toeneemt</a:t>
          </a:r>
          <a:endParaRPr lang="en-US" sz="2400" kern="1200"/>
        </a:p>
        <a:p>
          <a:pPr marL="228600" lvl="1" indent="-228600" algn="l" defTabSz="1066800">
            <a:lnSpc>
              <a:spcPct val="90000"/>
            </a:lnSpc>
            <a:spcBef>
              <a:spcPct val="0"/>
            </a:spcBef>
            <a:spcAft>
              <a:spcPct val="15000"/>
            </a:spcAft>
            <a:buChar char="•"/>
          </a:pPr>
          <a:r>
            <a:rPr lang="nl-NL" sz="2400" kern="1200"/>
            <a:t>Schatting 12 consulten uitgevoerd in 2022 </a:t>
          </a:r>
          <a:endParaRPr lang="en-US" sz="2400" kern="1200"/>
        </a:p>
      </dsp:txBody>
      <dsp:txXfrm>
        <a:off x="0" y="3048145"/>
        <a:ext cx="7057950" cy="2570400"/>
      </dsp:txXfrm>
    </dsp:sp>
    <dsp:sp modelId="{84938DAE-5500-44C2-AE8E-F96E918A7547}">
      <dsp:nvSpPr>
        <dsp:cNvPr id="0" name=""/>
        <dsp:cNvSpPr/>
      </dsp:nvSpPr>
      <dsp:spPr>
        <a:xfrm>
          <a:off x="352897" y="2693905"/>
          <a:ext cx="4940565" cy="708480"/>
        </a:xfrm>
        <a:prstGeom prst="roundRect">
          <a:avLst/>
        </a:prstGeom>
        <a:solidFill>
          <a:schemeClr val="accent2">
            <a:hueOff val="9860998"/>
            <a:satOff val="-49350"/>
            <a:lumOff val="-84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742" tIns="0" rIns="186742" bIns="0" numCol="1" spcCol="1270" anchor="ctr" anchorCtr="0">
          <a:noAutofit/>
        </a:bodyPr>
        <a:lstStyle/>
        <a:p>
          <a:pPr marL="0" lvl="0" indent="0" algn="l" defTabSz="1066800">
            <a:lnSpc>
              <a:spcPct val="90000"/>
            </a:lnSpc>
            <a:spcBef>
              <a:spcPct val="0"/>
            </a:spcBef>
            <a:spcAft>
              <a:spcPct val="35000"/>
            </a:spcAft>
            <a:buNone/>
          </a:pPr>
          <a:r>
            <a:rPr lang="nl-NL" sz="2400" kern="1200"/>
            <a:t>0-meting (5 Dordtse verloskundigenpraktijken</a:t>
          </a:r>
          <a:r>
            <a:rPr lang="nl-NL" sz="1800" kern="1200"/>
            <a:t>)</a:t>
          </a:r>
          <a:endParaRPr lang="en-US" sz="1800" kern="1200"/>
        </a:p>
      </dsp:txBody>
      <dsp:txXfrm>
        <a:off x="387482" y="2728490"/>
        <a:ext cx="4871395" cy="639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882B2-3E52-44DC-8B1D-80D7FC70DAD2}">
      <dsp:nvSpPr>
        <dsp:cNvPr id="0" name=""/>
        <dsp:cNvSpPr/>
      </dsp:nvSpPr>
      <dsp:spPr>
        <a:xfrm>
          <a:off x="0" y="624"/>
          <a:ext cx="6797675" cy="1462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F0F981-B838-4570-9A2B-9DAB60657D30}">
      <dsp:nvSpPr>
        <dsp:cNvPr id="0" name=""/>
        <dsp:cNvSpPr/>
      </dsp:nvSpPr>
      <dsp:spPr>
        <a:xfrm>
          <a:off x="442263" y="329580"/>
          <a:ext cx="804115" cy="8041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C88505-B73B-4CB6-B441-577781A81D05}">
      <dsp:nvSpPr>
        <dsp:cNvPr id="0" name=""/>
        <dsp:cNvSpPr/>
      </dsp:nvSpPr>
      <dsp:spPr>
        <a:xfrm>
          <a:off x="1688641" y="624"/>
          <a:ext cx="5109033" cy="1462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31" tIns="154731" rIns="154731" bIns="154731" numCol="1" spcCol="1270" anchor="ctr" anchorCtr="0">
          <a:noAutofit/>
        </a:bodyPr>
        <a:lstStyle/>
        <a:p>
          <a:pPr marL="0" lvl="0" indent="0" algn="l" defTabSz="1111250">
            <a:lnSpc>
              <a:spcPct val="90000"/>
            </a:lnSpc>
            <a:spcBef>
              <a:spcPct val="0"/>
            </a:spcBef>
            <a:spcAft>
              <a:spcPct val="35000"/>
            </a:spcAft>
            <a:buNone/>
          </a:pPr>
          <a:r>
            <a:rPr lang="nl-NL" sz="2500" kern="1200"/>
            <a:t>Moederraad Albert Schweiter ziekenhuis</a:t>
          </a:r>
          <a:endParaRPr lang="en-US" sz="2500" kern="1200"/>
        </a:p>
      </dsp:txBody>
      <dsp:txXfrm>
        <a:off x="1688641" y="624"/>
        <a:ext cx="5109033" cy="1462027"/>
      </dsp:txXfrm>
    </dsp:sp>
    <dsp:sp modelId="{FA6BC7A3-773D-49AD-807E-0574579FC4CB}">
      <dsp:nvSpPr>
        <dsp:cNvPr id="0" name=""/>
        <dsp:cNvSpPr/>
      </dsp:nvSpPr>
      <dsp:spPr>
        <a:xfrm>
          <a:off x="0" y="1828159"/>
          <a:ext cx="6797675" cy="1462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FCA44-1089-4F05-B678-04C9FDD9076E}">
      <dsp:nvSpPr>
        <dsp:cNvPr id="0" name=""/>
        <dsp:cNvSpPr/>
      </dsp:nvSpPr>
      <dsp:spPr>
        <a:xfrm>
          <a:off x="442263" y="2157115"/>
          <a:ext cx="804115" cy="8041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2D3069-874B-4D34-9769-A7E6C6CA0A8C}">
      <dsp:nvSpPr>
        <dsp:cNvPr id="0" name=""/>
        <dsp:cNvSpPr/>
      </dsp:nvSpPr>
      <dsp:spPr>
        <a:xfrm>
          <a:off x="1688641" y="1828159"/>
          <a:ext cx="5109033" cy="1462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31" tIns="154731" rIns="154731" bIns="154731" numCol="1" spcCol="1270" anchor="ctr" anchorCtr="0">
          <a:noAutofit/>
        </a:bodyPr>
        <a:lstStyle/>
        <a:p>
          <a:pPr marL="0" lvl="0" indent="0" algn="l" defTabSz="1111250">
            <a:lnSpc>
              <a:spcPct val="90000"/>
            </a:lnSpc>
            <a:spcBef>
              <a:spcPct val="0"/>
            </a:spcBef>
            <a:spcAft>
              <a:spcPct val="35000"/>
            </a:spcAft>
            <a:buNone/>
          </a:pPr>
          <a:r>
            <a:rPr lang="nl-NL" sz="2500" kern="1200"/>
            <a:t>Moederklas Da Vinci College</a:t>
          </a:r>
          <a:endParaRPr lang="en-US" sz="2500" kern="1200"/>
        </a:p>
      </dsp:txBody>
      <dsp:txXfrm>
        <a:off x="1688641" y="1828159"/>
        <a:ext cx="5109033" cy="1462027"/>
      </dsp:txXfrm>
    </dsp:sp>
    <dsp:sp modelId="{16B4C727-C1EF-4CFA-B048-FEB1CA6283E4}">
      <dsp:nvSpPr>
        <dsp:cNvPr id="0" name=""/>
        <dsp:cNvSpPr/>
      </dsp:nvSpPr>
      <dsp:spPr>
        <a:xfrm>
          <a:off x="0" y="3655693"/>
          <a:ext cx="6797675" cy="14620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BA62A5-A513-43CE-A439-7B3A395C0DE0}">
      <dsp:nvSpPr>
        <dsp:cNvPr id="0" name=""/>
        <dsp:cNvSpPr/>
      </dsp:nvSpPr>
      <dsp:spPr>
        <a:xfrm>
          <a:off x="442263" y="3984649"/>
          <a:ext cx="804115" cy="804115"/>
        </a:xfrm>
        <a:prstGeom prst="rect">
          <a:avLst/>
        </a:prstGeom>
        <a:blipFill dpi="0"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3C295B-8F6D-4E95-A2A0-25B6F34C848D}">
      <dsp:nvSpPr>
        <dsp:cNvPr id="0" name=""/>
        <dsp:cNvSpPr/>
      </dsp:nvSpPr>
      <dsp:spPr>
        <a:xfrm>
          <a:off x="1688641" y="3655693"/>
          <a:ext cx="5109033" cy="1462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731" tIns="154731" rIns="154731" bIns="154731" numCol="1" spcCol="1270" anchor="ctr" anchorCtr="0">
          <a:noAutofit/>
        </a:bodyPr>
        <a:lstStyle/>
        <a:p>
          <a:pPr marL="0" lvl="0" indent="0" algn="l" defTabSz="1111250">
            <a:lnSpc>
              <a:spcPct val="90000"/>
            </a:lnSpc>
            <a:spcBef>
              <a:spcPct val="0"/>
            </a:spcBef>
            <a:spcAft>
              <a:spcPct val="35000"/>
            </a:spcAft>
            <a:buNone/>
          </a:pPr>
          <a:r>
            <a:rPr lang="nl-NL" sz="2500" kern="1200"/>
            <a:t>Ouderraad kinderdagverblijflocatie SDK</a:t>
          </a:r>
          <a:endParaRPr lang="en-US" sz="2500" kern="1200"/>
        </a:p>
      </dsp:txBody>
      <dsp:txXfrm>
        <a:off x="1688641" y="3655693"/>
        <a:ext cx="5109033" cy="14620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39A02-C723-4919-A714-3CFE3B87385E}">
      <dsp:nvSpPr>
        <dsp:cNvPr id="0" name=""/>
        <dsp:cNvSpPr/>
      </dsp:nvSpPr>
      <dsp:spPr>
        <a:xfrm>
          <a:off x="0" y="627"/>
          <a:ext cx="6797675" cy="14694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EBE790-8810-484A-B5D0-D50F9C0A58D0}">
      <dsp:nvSpPr>
        <dsp:cNvPr id="0" name=""/>
        <dsp:cNvSpPr/>
      </dsp:nvSpPr>
      <dsp:spPr>
        <a:xfrm>
          <a:off x="444514" y="331258"/>
          <a:ext cx="808207" cy="8082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F37DA3-A19B-491C-9048-B4273DA893C4}">
      <dsp:nvSpPr>
        <dsp:cNvPr id="0" name=""/>
        <dsp:cNvSpPr/>
      </dsp:nvSpPr>
      <dsp:spPr>
        <a:xfrm>
          <a:off x="1697236" y="627"/>
          <a:ext cx="5100438" cy="146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9" tIns="155519" rIns="155519" bIns="155519" numCol="1" spcCol="1270" anchor="ctr" anchorCtr="0">
          <a:noAutofit/>
        </a:bodyPr>
        <a:lstStyle/>
        <a:p>
          <a:pPr marL="0" lvl="0" indent="0" algn="l" defTabSz="1022350">
            <a:lnSpc>
              <a:spcPct val="90000"/>
            </a:lnSpc>
            <a:spcBef>
              <a:spcPct val="0"/>
            </a:spcBef>
            <a:spcAft>
              <a:spcPct val="35000"/>
            </a:spcAft>
            <a:buNone/>
          </a:pPr>
          <a:r>
            <a:rPr lang="nl-NL" sz="2300" kern="1200"/>
            <a:t>Wijk- en doelgroepgericht integraal programma</a:t>
          </a:r>
          <a:endParaRPr lang="en-US" sz="2300" kern="1200"/>
        </a:p>
      </dsp:txBody>
      <dsp:txXfrm>
        <a:off x="1697236" y="627"/>
        <a:ext cx="5100438" cy="1469468"/>
      </dsp:txXfrm>
    </dsp:sp>
    <dsp:sp modelId="{3ECDEE98-61CB-464F-9157-D31867A0FCA3}">
      <dsp:nvSpPr>
        <dsp:cNvPr id="0" name=""/>
        <dsp:cNvSpPr/>
      </dsp:nvSpPr>
      <dsp:spPr>
        <a:xfrm>
          <a:off x="0" y="1880328"/>
          <a:ext cx="6797675" cy="14694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0A6E9-EA7B-4884-B8B3-36D03A975725}">
      <dsp:nvSpPr>
        <dsp:cNvPr id="0" name=""/>
        <dsp:cNvSpPr/>
      </dsp:nvSpPr>
      <dsp:spPr>
        <a:xfrm>
          <a:off x="444514" y="2168094"/>
          <a:ext cx="808207" cy="8082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69E45A-C34D-4989-B1FC-70C441ADDDCA}">
      <dsp:nvSpPr>
        <dsp:cNvPr id="0" name=""/>
        <dsp:cNvSpPr/>
      </dsp:nvSpPr>
      <dsp:spPr>
        <a:xfrm>
          <a:off x="1697236" y="1837463"/>
          <a:ext cx="5100438" cy="146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9" tIns="155519" rIns="155519" bIns="155519" numCol="1" spcCol="1270" anchor="ctr" anchorCtr="0">
          <a:noAutofit/>
        </a:bodyPr>
        <a:lstStyle/>
        <a:p>
          <a:pPr marL="0" lvl="0" indent="0" algn="l" defTabSz="1022350">
            <a:lnSpc>
              <a:spcPct val="90000"/>
            </a:lnSpc>
            <a:spcBef>
              <a:spcPct val="0"/>
            </a:spcBef>
            <a:spcAft>
              <a:spcPct val="35000"/>
            </a:spcAft>
            <a:buNone/>
          </a:pPr>
          <a:r>
            <a:rPr lang="nl-NL" sz="2300" kern="1200"/>
            <a:t>Campagne met combinatie van individuele en collectieve aanpak</a:t>
          </a:r>
          <a:endParaRPr lang="en-US" sz="2300" kern="1200"/>
        </a:p>
      </dsp:txBody>
      <dsp:txXfrm>
        <a:off x="1697236" y="1837463"/>
        <a:ext cx="5100438" cy="1469468"/>
      </dsp:txXfrm>
    </dsp:sp>
    <dsp:sp modelId="{023BE4F0-8508-4445-A574-A9D268B62FBC}">
      <dsp:nvSpPr>
        <dsp:cNvPr id="0" name=""/>
        <dsp:cNvSpPr/>
      </dsp:nvSpPr>
      <dsp:spPr>
        <a:xfrm>
          <a:off x="0" y="3674299"/>
          <a:ext cx="6797675" cy="146946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9FB96D-7A6F-4D0E-8F9D-E27F5B82CC47}">
      <dsp:nvSpPr>
        <dsp:cNvPr id="0" name=""/>
        <dsp:cNvSpPr/>
      </dsp:nvSpPr>
      <dsp:spPr>
        <a:xfrm>
          <a:off x="444514" y="4004929"/>
          <a:ext cx="808207" cy="80820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796EB1-029B-481C-8664-E07E4547E19D}">
      <dsp:nvSpPr>
        <dsp:cNvPr id="0" name=""/>
        <dsp:cNvSpPr/>
      </dsp:nvSpPr>
      <dsp:spPr>
        <a:xfrm>
          <a:off x="1697236" y="3674299"/>
          <a:ext cx="5100438" cy="1469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19" tIns="155519" rIns="155519" bIns="155519" numCol="1" spcCol="1270" anchor="ctr" anchorCtr="0">
          <a:noAutofit/>
        </a:bodyPr>
        <a:lstStyle/>
        <a:p>
          <a:pPr marL="0" lvl="0" indent="0" algn="l" defTabSz="1022350">
            <a:lnSpc>
              <a:spcPct val="90000"/>
            </a:lnSpc>
            <a:spcBef>
              <a:spcPct val="0"/>
            </a:spcBef>
            <a:spcAft>
              <a:spcPct val="35000"/>
            </a:spcAft>
            <a:buNone/>
          </a:pPr>
          <a:r>
            <a:rPr lang="nl-NL" sz="2300" kern="1200"/>
            <a:t>Borging van het programma </a:t>
          </a:r>
          <a:r>
            <a:rPr lang="nl-NL" sz="2300" kern="1200" err="1"/>
            <a:t>Preconceptionele</a:t>
          </a:r>
          <a:r>
            <a:rPr lang="nl-NL" sz="2300" kern="1200"/>
            <a:t> Gezondheid zowel op lokaal, regionaal en landelijk niveau</a:t>
          </a:r>
          <a:endParaRPr lang="en-US" sz="2300" kern="1200"/>
        </a:p>
      </dsp:txBody>
      <dsp:txXfrm>
        <a:off x="1697236" y="3674299"/>
        <a:ext cx="5100438" cy="14694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1BBE1-FD00-4969-9361-0C55A1715A7E}">
      <dsp:nvSpPr>
        <dsp:cNvPr id="0" name=""/>
        <dsp:cNvSpPr/>
      </dsp:nvSpPr>
      <dsp:spPr>
        <a:xfrm>
          <a:off x="0" y="127806"/>
          <a:ext cx="7886700" cy="1216800"/>
        </a:xfrm>
        <a:prstGeom prst="roundRect">
          <a:avLst/>
        </a:prstGeom>
        <a:solidFill>
          <a:schemeClr val="accent4"/>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l-NL" sz="2800" kern="1200">
              <a:solidFill>
                <a:schemeClr val="tx1"/>
              </a:solidFill>
            </a:rPr>
            <a:t>Keuze tussen wijkgerichte uitrol of doelgroepgericht</a:t>
          </a:r>
          <a:endParaRPr lang="en-US" sz="2800" kern="1200">
            <a:solidFill>
              <a:schemeClr val="tx1"/>
            </a:solidFill>
          </a:endParaRPr>
        </a:p>
      </dsp:txBody>
      <dsp:txXfrm>
        <a:off x="59399" y="187205"/>
        <a:ext cx="7767902" cy="1098002"/>
      </dsp:txXfrm>
    </dsp:sp>
    <dsp:sp modelId="{E5762FBD-C6FF-42CC-93E4-FCCF14FE0641}">
      <dsp:nvSpPr>
        <dsp:cNvPr id="0" name=""/>
        <dsp:cNvSpPr/>
      </dsp:nvSpPr>
      <dsp:spPr>
        <a:xfrm>
          <a:off x="0" y="1344606"/>
          <a:ext cx="7886700" cy="242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en-US" sz="2800" kern="1200"/>
        </a:p>
        <a:p>
          <a:pPr marL="285750" lvl="1" indent="-285750" algn="l" defTabSz="1244600">
            <a:lnSpc>
              <a:spcPct val="90000"/>
            </a:lnSpc>
            <a:spcBef>
              <a:spcPct val="0"/>
            </a:spcBef>
            <a:spcAft>
              <a:spcPct val="20000"/>
            </a:spcAft>
            <a:buChar char="•"/>
          </a:pPr>
          <a:r>
            <a:rPr lang="nl-NL" sz="2800" kern="1200"/>
            <a:t>Maak gebruik van de inwoners, co-creëren</a:t>
          </a:r>
          <a:endParaRPr lang="en-US" sz="2800" kern="1200"/>
        </a:p>
        <a:p>
          <a:pPr marL="285750" lvl="1" indent="-285750" algn="l" defTabSz="1244600">
            <a:lnSpc>
              <a:spcPct val="90000"/>
            </a:lnSpc>
            <a:spcBef>
              <a:spcPct val="0"/>
            </a:spcBef>
            <a:spcAft>
              <a:spcPct val="20000"/>
            </a:spcAft>
            <a:buChar char="•"/>
          </a:pPr>
          <a:r>
            <a:rPr lang="nl-NL" sz="2800" kern="1200"/>
            <a:t>Begrijpelijke communicatie</a:t>
          </a:r>
          <a:endParaRPr lang="en-US" sz="2800" kern="1200"/>
        </a:p>
        <a:p>
          <a:pPr marL="285750" lvl="1" indent="-285750" algn="l" defTabSz="1244600">
            <a:lnSpc>
              <a:spcPct val="90000"/>
            </a:lnSpc>
            <a:spcBef>
              <a:spcPct val="0"/>
            </a:spcBef>
            <a:spcAft>
              <a:spcPct val="20000"/>
            </a:spcAft>
            <a:buChar char="•"/>
          </a:pPr>
          <a:r>
            <a:rPr lang="nl-NL" sz="2800" kern="1200"/>
            <a:t>Lokale ambassadeurs/sleutelfiguren</a:t>
          </a:r>
          <a:endParaRPr lang="en-US" sz="2800" kern="1200"/>
        </a:p>
        <a:p>
          <a:pPr marL="285750" lvl="1" indent="-285750" algn="l" defTabSz="1244600">
            <a:lnSpc>
              <a:spcPct val="90000"/>
            </a:lnSpc>
            <a:spcBef>
              <a:spcPct val="0"/>
            </a:spcBef>
            <a:spcAft>
              <a:spcPct val="20000"/>
            </a:spcAft>
            <a:buChar char="•"/>
          </a:pPr>
          <a:r>
            <a:rPr lang="nl-NL" sz="2800" kern="1200" dirty="0"/>
            <a:t>Terugkerende cyclus</a:t>
          </a:r>
          <a:endParaRPr lang="en-US" sz="2800" kern="1200" dirty="0"/>
        </a:p>
      </dsp:txBody>
      <dsp:txXfrm>
        <a:off x="0" y="1344606"/>
        <a:ext cx="7886700" cy="24219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E3D94-0052-AD46-87BC-06192B26C539}" type="datetimeFigureOut">
              <a:rPr lang="nl-NL" smtClean="0"/>
              <a:t>1-11-2023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C5E3D5-B9FE-1746-BA69-667BBB23582A}" type="slidenum">
              <a:rPr lang="nl-NL" smtClean="0"/>
              <a:t>‹nr.›</a:t>
            </a:fld>
            <a:endParaRPr lang="nl-NL"/>
          </a:p>
        </p:txBody>
      </p:sp>
    </p:spTree>
    <p:extLst>
      <p:ext uri="{BB962C8B-B14F-4D97-AF65-F5344CB8AC3E}">
        <p14:creationId xmlns:p14="http://schemas.microsoft.com/office/powerpoint/2010/main" val="109959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nietofwelzwanger.n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strakszwangerworden.nl/"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radboudumc.nl/nieuws/2023/meer-complicaties-bij-zwangerschap-binnen-drie-maanden-na-stoppen-pil#:~:text=Bij%20vrouwen%20die%20binnen%20drie,Radboudumc%20bij%20ruim%207000%20zwangerschappen."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www.hartstichting.nl/nieuws/goede-leefstijl-voor-zwangerschap-maakt-twee-generaties-gezonder-0" TargetMode="External"/><Relationship Id="rId4" Type="http://schemas.openxmlformats.org/officeDocument/2006/relationships/hyperlink" Target="https://projecten.zonmw.nl/nl/project/development-dissemination-and-implementation-strategies-promote-wider-uptake-and-usage"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292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90488" y="744538"/>
            <a:ext cx="6618287" cy="3724275"/>
          </a:xfrm>
          <a:ln/>
        </p:spPr>
      </p:sp>
      <p:sp>
        <p:nvSpPr>
          <p:cNvPr id="117763" name="Rectangle 3"/>
          <p:cNvSpPr>
            <a:spLocks noGrp="1" noChangeArrowheads="1"/>
          </p:cNvSpPr>
          <p:nvPr>
            <p:ph type="body" idx="1"/>
          </p:nvPr>
        </p:nvSpPr>
        <p:spPr>
          <a:xfrm>
            <a:off x="679768" y="4715551"/>
            <a:ext cx="5438140" cy="44661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r>
              <a:rPr lang="en-US" altLang="en-US"/>
              <a:t>Genetic information which is inherited from a generation to the other resides on the chromosomes in the nucleus of every cell. This information is written as DNA molecules. DNA molecules resemble a twisted ladder. The steps of this ladder are built out of four different molecules: Adenine, Cytosine, Guanine and Thymine, abbreviated as: A, C, G, and T. </a:t>
            </a:r>
          </a:p>
          <a:p>
            <a:r>
              <a:rPr lang="en-US" altLang="en-US"/>
              <a:t>Our genome, which contains all our genetic information, is like a book which is written with a language that has only four alphabets. </a:t>
            </a:r>
          </a:p>
          <a:p>
            <a:r>
              <a:rPr lang="en-US" altLang="en-US"/>
              <a:t>In 2000, the U.S. Human Genome Project reached a milestone in a 15-year study of the human genome. It identified the 3.1 billion separate codes in human DNA. In early 2003, researchers succeeded in mapping out all the human chromosomes. </a:t>
            </a:r>
          </a:p>
          <a:p>
            <a:endParaRPr lang="en-US" altLang="en-US"/>
          </a:p>
          <a:p>
            <a:endParaRPr lang="en-US" altLang="en-US"/>
          </a:p>
          <a:p>
            <a:endParaRPr lang="en-US" altLang="en-US"/>
          </a:p>
        </p:txBody>
      </p:sp>
    </p:spTree>
    <p:extLst>
      <p:ext uri="{BB962C8B-B14F-4D97-AF65-F5344CB8AC3E}">
        <p14:creationId xmlns:p14="http://schemas.microsoft.com/office/powerpoint/2010/main" val="120422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7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4BA8D-F564-4248-93B1-0CD88E28EFCD}" type="slidenum">
              <a:rPr kumimoji="0" lang="nl-NL"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nl-NL"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4865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34BA8D-F564-4248-93B1-0CD88E28EFCD}" type="slidenum">
              <a:rPr kumimoji="0" lang="nl-NL"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l-NL"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6963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1375651" y="1077629"/>
            <a:ext cx="3985021" cy="3694986"/>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583" tIns="42292" rIns="84583" bIns="42292"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0D1F74"/>
              </a:solidFill>
              <a:effectLst/>
              <a:uLnTx/>
              <a:uFillTx/>
              <a:latin typeface="Arial" pitchFamily="34" charset="0"/>
              <a:ea typeface="ＭＳ Ｐゴシック" pitchFamily="34" charset="-128"/>
              <a:cs typeface="+mn-cs"/>
            </a:endParaRPr>
          </a:p>
        </p:txBody>
      </p:sp>
      <p:sp>
        <p:nvSpPr>
          <p:cNvPr id="152579" name="Text Box 2"/>
          <p:cNvSpPr>
            <a:spLocks noGrp="1" noChangeArrowheads="1"/>
          </p:cNvSpPr>
          <p:nvPr>
            <p:ph type="body"/>
          </p:nvPr>
        </p:nvSpPr>
        <p:spPr>
          <a:xfrm>
            <a:off x="1027841" y="5129950"/>
            <a:ext cx="4686882" cy="409909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76200" indent="-76200" eaLnBrk="1">
              <a:lnSpc>
                <a:spcPct val="93000"/>
              </a:lnSpc>
              <a:spcBef>
                <a:spcPct val="0"/>
              </a:spcBef>
              <a:buSzPct val="45000"/>
              <a:tabLst>
                <a:tab pos="666750" algn="l"/>
                <a:tab pos="1336675" algn="l"/>
                <a:tab pos="2006600" algn="l"/>
                <a:tab pos="2676525" algn="l"/>
                <a:tab pos="3346450" algn="l"/>
                <a:tab pos="4016375" algn="l"/>
                <a:tab pos="4684713" algn="l"/>
              </a:tabLst>
            </a:pPr>
            <a:r>
              <a:rPr lang="en-GB" altLang="en-US">
                <a:ea typeface="msgothic"/>
                <a:cs typeface="msgothic"/>
              </a:rPr>
              <a:t>Definition of the periconceptional period in humans depicting the five stages of reproductive development considered in the current review set against their time course in weeks. The consecutive processes of spermatogenesis and spermiogenesis in men typically lasts around 10 weeks with final maturation of spermatozoa occurring in the epididymis. In women, primordial ovarian follicles leave their resting state around 26 weeks prior to terminal antral follicle maturation and ovulation, but extensive follicular growth (i.e. primary to late tertiary) commences from around 14 weeks preovulation (Griffin </a:t>
            </a:r>
            <a:r>
              <a:rPr lang="en-GB" altLang="en-US" i="1">
                <a:ea typeface="msgothic"/>
                <a:cs typeface="msgothic"/>
              </a:rPr>
              <a:t>et al</a:t>
            </a:r>
            <a:r>
              <a:rPr lang="en-GB" altLang="en-US">
                <a:ea typeface="msgothic"/>
                <a:cs typeface="msgothic"/>
              </a:rPr>
              <a:t>., 2006). Following fertilization, hatched blastocysts attach to the endometrial epithelium around Day 6 and the formation of the syncytiotrophoblast from the embryonic pole is observed from around Day 7 onwards. Implantation of the blastocyst is completed during the second week of embryonic development, although the process of placentation, involving the formation of the villous chorion and decidua basalis, continues for several more weeks. Gastrulation commences during the third week, giving rise to the three germ layers, and leads to the organogenetic period between Weeks 4 and 10. At the onset of this period the neural tube forms followed by development of all major organ systems, culminating in the closure of the secondary palate of the embryo by Week 10.</a:t>
            </a:r>
          </a:p>
        </p:txBody>
      </p:sp>
    </p:spTree>
    <p:extLst>
      <p:ext uri="{BB962C8B-B14F-4D97-AF65-F5344CB8AC3E}">
        <p14:creationId xmlns:p14="http://schemas.microsoft.com/office/powerpoint/2010/main" val="1107172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71833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prstGeom prst="rect">
            <a:avLst/>
          </a:prstGeom>
        </p:spPr>
        <p:txBody>
          <a:bodyPr/>
          <a:lstStyle/>
          <a:p>
            <a:endParaRPr/>
          </a:p>
        </p:txBody>
      </p:sp>
      <p:sp>
        <p:nvSpPr>
          <p:cNvPr id="497" name="Shape 49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Wat is de realiteit? </a:t>
            </a:r>
          </a:p>
          <a:p>
            <a:pPr defTabSz="457200">
              <a:lnSpc>
                <a:spcPct val="117999"/>
              </a:lnSpc>
              <a:defRPr sz="2200">
                <a:latin typeface="Helvetica Neue"/>
                <a:ea typeface="Helvetica Neue"/>
                <a:cs typeface="Helvetica Neue"/>
                <a:sym typeface="Helvetica Neue"/>
              </a:defRPr>
            </a:pPr>
            <a:r>
              <a:t>Kinderen geboren in gezinnen in achterstandswijken met veel armoede hebben een grotere kans om te vroeg geboren te worden, of met een te laag geboortegewicht. </a:t>
            </a:r>
          </a:p>
        </p:txBody>
      </p:sp>
    </p:spTree>
    <p:extLst>
      <p:ext uri="{BB962C8B-B14F-4D97-AF65-F5344CB8AC3E}">
        <p14:creationId xmlns:p14="http://schemas.microsoft.com/office/powerpoint/2010/main" val="4054357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Therefore, our department, the department of Periconception Epidemiology, has been developing lifestyle interventions for the last two decades. Hereby, we shifted from the conventional focus on disease to optimisation of health and the prevention of lifestyle-related diseases. We refer to this new approach as lifestyle care.  </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a first step towards implementation of lifestyle care into clinical practice, an in-person lifestyle counselling session was offered to couples contemplating pregnancy. This lifestyle intervention improved lifestyle behaviours and increased  pregnancy chances. </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6573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jdelijke aanduiding voor dia-afbeelding 1"/>
          <p:cNvSpPr>
            <a:spLocks noGrp="1" noRot="1" noChangeAspect="1" noTextEdit="1"/>
          </p:cNvSpPr>
          <p:nvPr>
            <p:ph type="sldImg"/>
          </p:nvPr>
        </p:nvSpPr>
        <p:spPr>
          <a:xfrm>
            <a:off x="92075" y="744538"/>
            <a:ext cx="6615113" cy="3722687"/>
          </a:xfrm>
          <a:ln/>
        </p:spPr>
      </p:sp>
      <p:sp>
        <p:nvSpPr>
          <p:cNvPr id="129027" name="Tijdelijke aanduiding voor notities 2"/>
          <p:cNvSpPr>
            <a:spLocks noGrp="1"/>
          </p:cNvSpPr>
          <p:nvPr>
            <p:ph type="body" idx="1"/>
          </p:nvPr>
        </p:nvSpPr>
        <p:spPr>
          <a:xfrm>
            <a:off x="906887" y="4715552"/>
            <a:ext cx="4983903" cy="44677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endParaRPr lang="en-US" altLang="en-US" dirty="0"/>
          </a:p>
        </p:txBody>
      </p:sp>
      <p:sp>
        <p:nvSpPr>
          <p:cNvPr id="129028" name="Tijdelijke aanduiding voor dianummer 3"/>
          <p:cNvSpPr txBox="1">
            <a:spLocks noGrp="1"/>
          </p:cNvSpPr>
          <p:nvPr/>
        </p:nvSpPr>
        <p:spPr bwMode="auto">
          <a:xfrm>
            <a:off x="3851487" y="9431101"/>
            <a:ext cx="2946188" cy="4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569829-8546-4480-8D77-479AFF8D7F5E}" type="slidenum">
              <a:rPr kumimoji="0" lang="nl-NL" altLang="en-US" sz="1200" b="1" i="1" u="none" strike="noStrike" kern="1200" cap="none" spc="0" normalizeH="0" baseline="0" noProof="0">
                <a:ln>
                  <a:noFill/>
                </a:ln>
                <a:solidFill>
                  <a:srgbClr val="0D1F74"/>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l-NL" altLang="en-US" sz="1200" b="1" i="1" u="none" strike="noStrike" kern="1200" cap="none" spc="0" normalizeH="0" baseline="0" noProof="0">
              <a:ln>
                <a:noFill/>
              </a:ln>
              <a:solidFill>
                <a:srgbClr val="0D1F74"/>
              </a:solidFill>
              <a:effectLst/>
              <a:uLnTx/>
              <a:uFillTx/>
              <a:latin typeface="Arial" pitchFamily="34" charset="0"/>
              <a:ea typeface="+mn-ea"/>
              <a:cs typeface="+mn-cs"/>
            </a:endParaRPr>
          </a:p>
        </p:txBody>
      </p:sp>
    </p:spTree>
    <p:extLst>
      <p:ext uri="{BB962C8B-B14F-4D97-AF65-F5344CB8AC3E}">
        <p14:creationId xmlns:p14="http://schemas.microsoft.com/office/powerpoint/2010/main" val="1384234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0188" y="808038"/>
            <a:ext cx="7183438" cy="4041775"/>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These graphs show the results of all participants who scored INADEQUATE on baseline.</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Each time point was compared to this baseline screening.</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For example, with regard to vegetable intake, 35% of the couples (GREEN LINE) who scored INADEQUATE did improve to ADEQUATE after 6 weeks, and the improvement persisted until the 24th week to almost 60%.</a:t>
            </a:r>
          </a:p>
          <a:p>
            <a:pPr marL="0" marR="0" indent="0" algn="l" defTabSz="914400" rtl="0" eaLnBrk="1" fontAlgn="auto" latinLnBrk="0" hangingPunct="1">
              <a:lnSpc>
                <a:spcPct val="100000"/>
              </a:lnSpc>
              <a:spcBef>
                <a:spcPts val="0"/>
              </a:spcBef>
              <a:spcAft>
                <a:spcPts val="0"/>
              </a:spcAft>
              <a:buClrTx/>
              <a:buSzTx/>
              <a:buFontTx/>
              <a:buNone/>
              <a:tabLst/>
              <a:defRPr/>
            </a:pPr>
            <a:endParaRPr lang="nl-NL"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Upcoming graphs will show the results per risk factor, highlighted at the bottom of the slide.</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I kindly ask you to focus on the green and red line.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79F461-8B37-42C4-95AD-348CEA9D10A3}" type="slidenum">
              <a:rPr kumimoji="0" lang="nl-NL"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67405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84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30188" y="808038"/>
            <a:ext cx="7183438" cy="4041775"/>
          </a:xfrm>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If a woman has a TRS of 6 at baseline, and fails to improve, her chance to conceive is 25.2% after 24 weeks, and 9.1 if she’s known to be subfertile.</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If she manage to improve her TRS by 3 point, for example by quiting alcohol consumption, her chances increase significantly.</a:t>
            </a:r>
          </a:p>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a:t>An even further improvement by reducing the TRS to 1 gives an even higher chance to conceive.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79F461-8B37-42C4-95AD-348CEA9D10A3}" type="slidenum">
              <a:rPr kumimoji="0" lang="nl-NL" sz="12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l-NL"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509444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B613B-7F0C-4DE5-B4E1-C0AA0CF703F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156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xfrm>
            <a:off x="90488" y="744538"/>
            <a:ext cx="6616700" cy="3722687"/>
          </a:xfrm>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599903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Hoe ziet de app eruit?</a:t>
            </a:r>
            <a:endParaRPr lang="en-US"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EAF1DF-1BC5-4A42-BE65-93EA02ABBD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859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Goedenavond allemaal, wat fijn om te zien dat er zoveel mensen op dit symposium af zijn gekomen. De vorige sprekers hebben jullie al meegenomen in het belang van preconceptiezorg. Wij willen nu graag de uitkomsten delen van het project preconceptiezorg, het project waar we vanaf november 2022 mee bezig zijn geweest in opdracht van de Gemeente Dordrecht en de coalitie Kansrijke Start.</a:t>
            </a:r>
          </a:p>
          <a:p>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295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eerste wie zijn wij…. Vertellen wie we zijn + functie… Beide werkzaam bij JongJGZ en nu dus samen projectleiders preconceptiezorg</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783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r>
              <a:rPr lang="nl-NL" dirty="0"/>
              <a:t>We willen jullie de komende 20 minuten meenemen in de opzet van ons project, uitkomsten van het veldonderzoek en daarna vooral de focus leggen op de aanbevelingen die we geformuleerd hebben om preconceptiezorg vorm te geven. </a:t>
            </a:r>
            <a:br>
              <a:rPr lang="nl-NL" dirty="0"/>
            </a:br>
            <a:r>
              <a:rPr lang="nl-NL" dirty="0"/>
              <a:t>Daarna willen we jullie kort meenemen richting de toekomst en we willen afsluiten met het overhandigen van het 1</a:t>
            </a:r>
            <a:r>
              <a:rPr lang="nl-NL" baseline="30000" dirty="0"/>
              <a:t>e</a:t>
            </a:r>
            <a:r>
              <a:rPr lang="nl-NL" dirty="0"/>
              <a:t> exemplaar van het rapport. </a:t>
            </a:r>
          </a:p>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965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We hebben het project opgedeeld in 3 fases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1: Kennis verzamelen vanuit literatuur en gesprekken met deskundigen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2. Veldonderzoek bij verloskundigen en resultaten van fase 1 toetsen bij de doelgroepen van Dordrecht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3. Aanbevelingen bundelen in rapport.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Omwille van de tijd zullen we ons tijdens deze presentatie met name focussen op de uitkomsten van de laatste 2 fases.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De resultaten van fase 1 zijn terug te lezen in ons rapport </a:t>
            </a:r>
            <a:r>
              <a:rPr lang="nl-NL" sz="1800" err="1">
                <a:effectLst/>
                <a:latin typeface="Calibri" panose="020F0502020204030204" pitchFamily="34" charset="0"/>
                <a:ea typeface="Calibri" panose="020F0502020204030204" pitchFamily="34" charset="0"/>
              </a:rPr>
              <a:t>Preconceptionele</a:t>
            </a:r>
            <a:r>
              <a:rPr lang="nl-NL" sz="1800">
                <a:effectLst/>
                <a:latin typeface="Calibri" panose="020F0502020204030204" pitchFamily="34" charset="0"/>
                <a:ea typeface="Calibri" panose="020F0502020204030204" pitchFamily="34" charset="0"/>
              </a:rPr>
              <a:t> gezondheid.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883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000000"/>
                </a:solidFill>
                <a:effectLst/>
                <a:latin typeface="Calibri" panose="020F0502020204030204" pitchFamily="34" charset="0"/>
                <a:ea typeface="Times New Roman" panose="02020603050405020304" pitchFamily="18" charset="0"/>
              </a:rPr>
              <a:t>Bij het veldonderzoek hebben we ons gefocust op twee pijlers.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000000"/>
                </a:solidFill>
                <a:effectLst/>
                <a:latin typeface="Calibri" panose="020F0502020204030204" pitchFamily="34" charset="0"/>
                <a:ea typeface="Times New Roman" panose="02020603050405020304" pitchFamily="18" charset="0"/>
              </a:rPr>
              <a:t>Pijler 1: de preconceptiezorg bij de eerstelijns verloskundigen.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solidFill>
                  <a:srgbClr val="000000"/>
                </a:solidFill>
                <a:effectLst/>
                <a:latin typeface="Calibri" panose="020F0502020204030204" pitchFamily="34" charset="0"/>
                <a:ea typeface="Times New Roman" panose="02020603050405020304" pitchFamily="18" charset="0"/>
              </a:rPr>
              <a:t>Pijler 2: sessies met 3 verschillende Dordtse doelgroepen om bij hen de werkzame elementen uit literatuur en gesprekken met deskundigen te toetsen.</a:t>
            </a:r>
            <a:endParaRPr lang="nl-NL"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Uitkomsten veldonderzoek verloskundigen bestaat uit twee onderdelen: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1: December 2022 enquête door Marlies van Pijkeren onder de VSV Dordrecht e.o. </a:t>
            </a:r>
          </a:p>
          <a:p>
            <a:pPr lvl="0"/>
            <a:r>
              <a:rPr lang="nl-NL" sz="1800"/>
              <a:t>Geen eenduidige inhoud preconceptie-kinderwensspreekuren, meeste maken gebruik van zwangerwijzer.nl </a:t>
            </a:r>
            <a:endParaRPr lang="en-US" sz="1800"/>
          </a:p>
          <a:p>
            <a:pPr lvl="0"/>
            <a:r>
              <a:rPr lang="nl-NL" sz="1800"/>
              <a:t>Client kijkt positief terug op consult</a:t>
            </a:r>
            <a:endParaRPr lang="en-US" sz="1800"/>
          </a:p>
          <a:p>
            <a:pPr lvl="0"/>
            <a:r>
              <a:rPr lang="nl-NL" sz="1800"/>
              <a:t>Zien vooral de hoger opgeleide stellen met kinderwens, die relatief gezonde leefstijl hebben.  Wens: graag gehele range uit de doelgroep, =iedereen met kinderwens, zien op het spreekuur.</a:t>
            </a:r>
          </a:p>
          <a:p>
            <a:pPr lvl="0"/>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Vervolgens hebben wij in februari een 0-meting uitgezet onder de 5 Dordtse verloskundigenpraktijken, 4 praktijken hebben hier respons op gegeven. De belangrijkste punten hieruit zijn: </a:t>
            </a:r>
          </a:p>
          <a:p>
            <a:pPr lvl="0"/>
            <a:r>
              <a:rPr lang="nl-NL" sz="2800"/>
              <a:t>Alle praktijken bieden kinderwensspreekuren aan</a:t>
            </a:r>
            <a:endParaRPr lang="en-US" sz="2800"/>
          </a:p>
          <a:p>
            <a:pPr lvl="0"/>
            <a:r>
              <a:rPr lang="nl-NL" sz="2800"/>
              <a:t>Zien belang van preconceptiezorg</a:t>
            </a:r>
            <a:endParaRPr lang="en-US" sz="2800"/>
          </a:p>
          <a:p>
            <a:pPr lvl="0"/>
            <a:r>
              <a:rPr lang="nl-NL" sz="2800"/>
              <a:t>Capaciteit lijkt geen probleem als vraag toeneemt</a:t>
            </a:r>
            <a:endParaRPr lang="en-US" sz="2800"/>
          </a:p>
          <a:p>
            <a:pPr lvl="0"/>
            <a:r>
              <a:rPr lang="nl-NL" sz="2800"/>
              <a:t>Schatting: 12 consulten uitgevoerd in 2022, het totaal van de 4 praktijken.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Calibri" panose="020F0502020204030204" pitchFamily="34" charset="0"/>
                <a:ea typeface="Calibri" panose="020F0502020204030204" pitchFamily="34" charset="0"/>
                <a:cs typeface="Times New Roman" panose="02020603050405020304" pitchFamily="18" charset="0"/>
              </a:rPr>
              <a:t>De verloskundigen is in maart dit jaar gevraagd het aantal preconceptieconsulten te registreren, als een indicator om het effect van de aanbevelingen inzichtelijk te maken.  </a:t>
            </a:r>
            <a:endParaRPr lang="nl-NL" sz="2800">
              <a:solidFill>
                <a:srgbClr val="000000"/>
              </a:solidFill>
              <a:effectLst/>
              <a:latin typeface="Calibri" panose="020F0502020204030204" pitchFamily="34" charset="0"/>
              <a:ea typeface="Calibri" panose="020F0502020204030204" pitchFamily="34" charset="0"/>
            </a:endParaRPr>
          </a:p>
          <a:p>
            <a:pPr lvl="0"/>
            <a:endParaRPr lang="nl-NL" sz="2800"/>
          </a:p>
          <a:p>
            <a:pPr lvl="0"/>
            <a:endParaRPr lang="en-US" sz="280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solidFill>
                <a:srgbClr val="000000"/>
              </a:solidFill>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419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a:effectLst/>
                <a:latin typeface="Calibri" panose="020F0502020204030204" pitchFamily="34" charset="0"/>
                <a:ea typeface="Calibri" panose="020F0502020204030204" pitchFamily="34" charset="0"/>
              </a:rPr>
              <a:t>Om de inhoud vanuit de literatuur te toetsen onder de Dordtse bevolking hebben we in het 2</a:t>
            </a:r>
            <a:r>
              <a:rPr lang="nl-NL" sz="1800" baseline="30000">
                <a:effectLst/>
                <a:latin typeface="Calibri" panose="020F0502020204030204" pitchFamily="34" charset="0"/>
                <a:ea typeface="Calibri" panose="020F0502020204030204" pitchFamily="34" charset="0"/>
              </a:rPr>
              <a:t>e</a:t>
            </a:r>
            <a:r>
              <a:rPr lang="nl-NL" sz="1800">
                <a:effectLst/>
                <a:latin typeface="Calibri" panose="020F0502020204030204" pitchFamily="34" charset="0"/>
                <a:ea typeface="Calibri" panose="020F0502020204030204" pitchFamily="34" charset="0"/>
              </a:rPr>
              <a:t> deel van het veldonderzoek een aantal doelgroepensessies georganiseerd, te weten bij de moederraad van het Albert Schweitzer ziekenhuis, een moederklas van het Da Vinci college en de ouderraad van een kinderdagverblijflocatie van SDK. </a:t>
            </a:r>
          </a:p>
          <a:p>
            <a:endParaRPr lang="nl-NL"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rPr>
              <a:t>Tijdens deze doelgroepensessies hebben we de belangrijkste werkzame elementen die uit ons literatuuronderzoek en de gesprekken met professionals zijn gekomen voorgelegd, met de vraag wat zij hiervan vinden. De algehele conclusie is dat deze elementen ook voor de Dordtse doelgroepen helpend zouden zijn. Daarnaast hebben we de deelnemers ook gevraagd naar hun eigen ideeën en aandachtspunten, deze zijn ook meegenomen in onze aanbevelingen waardoor deze een mooie combinatie vormen met kennis uit literatuur, wat werkt elders en waar is vanuit de doelgroep behoefte aan.</a:t>
            </a:r>
          </a:p>
          <a:p>
            <a:endParaRPr lang="nl-NL" sz="1800">
              <a:effectLst/>
              <a:latin typeface="Calibri" panose="020F0502020204030204" pitchFamily="34" charset="0"/>
              <a:ea typeface="Calibri" panose="020F0502020204030204" pitchFamily="34" charset="0"/>
            </a:endParaRPr>
          </a:p>
          <a:p>
            <a:r>
              <a:rPr lang="nl-NL" sz="1800">
                <a:effectLst/>
                <a:latin typeface="Calibri" panose="020F0502020204030204" pitchFamily="34" charset="0"/>
                <a:ea typeface="Calibri" panose="020F0502020204030204" pitchFamily="34" charset="0"/>
              </a:rPr>
              <a:t>Om de presentatie overzichtelijk te houden hebben we ervoor gekozen om deze uitkomsten uit de doelgroepensessie en enkele belangrijke citaten mee te nemen in het volgende deel waarin we de aanbevelingen presenteren. </a:t>
            </a:r>
          </a:p>
          <a:p>
            <a:r>
              <a:rPr lang="nl-NL" sz="1800">
                <a:effectLst/>
                <a:latin typeface="Calibri" panose="020F0502020204030204" pitchFamily="34" charset="0"/>
                <a:ea typeface="Calibri" panose="020F0502020204030204" pitchFamily="34" charset="0"/>
              </a:rPr>
              <a:t>Alle uitkomsten van deze sessies zijn uiteraard weer terug te vinden in ons rapport.</a:t>
            </a:r>
          </a:p>
          <a:p>
            <a:endParaRPr lang="nl-NL" sz="1800">
              <a:effectLst/>
              <a:latin typeface="Calibri" panose="020F0502020204030204" pitchFamily="34" charset="0"/>
              <a:ea typeface="Calibri" panose="020F0502020204030204" pitchFamily="34" charset="0"/>
            </a:endParaRPr>
          </a:p>
          <a:p>
            <a:endParaRPr lang="nl-NL" sz="1800">
              <a:effectLst/>
              <a:latin typeface="Calibri" panose="020F0502020204030204" pitchFamily="34" charset="0"/>
              <a:ea typeface="Calibri" panose="020F0502020204030204" pitchFamily="34" charset="0"/>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062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81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effectLst/>
                <a:latin typeface="Calibri" panose="020F0502020204030204" pitchFamily="34" charset="0"/>
                <a:ea typeface="Calibri" panose="020F0502020204030204" pitchFamily="34" charset="0"/>
              </a:rPr>
              <a:t>Dan is het nu tijd voor het belangrijkste deel van onze presentatie: de aanbevelingen om preconceptiezorg een plaats te geven in de Dordtse samenleving. </a:t>
            </a:r>
          </a:p>
          <a:p>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De aanbevelingen zijn verdeeld in 3 hoofdlijnen: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rPr>
              <a:t>1. </a:t>
            </a:r>
            <a:r>
              <a:rPr lang="nl-NL" sz="2800" dirty="0"/>
              <a:t>Wijk- en doelgroepgericht integraal programma, bestaande uit zes praktische aanbevelingen die hier onderdeel van zijn</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rPr>
              <a:t>2. </a:t>
            </a:r>
            <a:r>
              <a:rPr lang="nl-NL" sz="2800" dirty="0"/>
              <a:t>Campagne met combinatie van individuele en collectieve aanpak</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Calibri" panose="020F0502020204030204" pitchFamily="34" charset="0"/>
                <a:ea typeface="Calibri" panose="020F0502020204030204" pitchFamily="34" charset="0"/>
              </a:rPr>
              <a:t>3. </a:t>
            </a:r>
            <a:r>
              <a:rPr lang="nl-NL" sz="2800" dirty="0"/>
              <a:t>Borging van het programma </a:t>
            </a:r>
            <a:r>
              <a:rPr lang="nl-NL" sz="2800" dirty="0" err="1"/>
              <a:t>Preconceptionele</a:t>
            </a:r>
            <a:r>
              <a:rPr lang="nl-NL" sz="2800" dirty="0"/>
              <a:t> Gezondheid zowel op lokaal, regionaal en landelijk niveau</a:t>
            </a:r>
            <a:endParaRPr lang="en-US" sz="2800" dirty="0"/>
          </a:p>
          <a:p>
            <a:endParaRPr lang="nl-NL" sz="1800" dirty="0">
              <a:effectLst/>
              <a:latin typeface="Calibri" panose="020F0502020204030204" pitchFamily="34" charset="0"/>
              <a:ea typeface="Calibri" panose="020F0502020204030204" pitchFamily="34" charset="0"/>
            </a:endParaRPr>
          </a:p>
          <a:p>
            <a:endParaRPr lang="nl-NL" sz="1800" dirty="0">
              <a:effectLst/>
              <a:latin typeface="Calibri" panose="020F0502020204030204" pitchFamily="34" charset="0"/>
              <a:ea typeface="Calibri" panose="020F0502020204030204" pitchFamily="34" charset="0"/>
            </a:endParaRPr>
          </a:p>
          <a:p>
            <a:r>
              <a:rPr lang="nl-NL" sz="1800" dirty="0">
                <a:effectLst/>
                <a:latin typeface="Calibri" panose="020F0502020204030204" pitchFamily="34" charset="0"/>
                <a:ea typeface="Calibri" panose="020F0502020204030204" pitchFamily="34" charset="0"/>
              </a:rPr>
              <a:t> We zullen ze stap voor stap met jullie doorlopen. De volledige aanbevelingen, met uitgebreidere achtergrond en aandachtspunten zijn te vinden in ons rapport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163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eerste overkoepelende aanbeveling is: Zet een wijk- en doelgroepgericht integraal programma uit, inclusief het gebruik van sleutelfiguren. </a:t>
            </a:r>
          </a:p>
          <a:p>
            <a:r>
              <a:rPr lang="nl-NL" dirty="0"/>
              <a:t>Naast een grote </a:t>
            </a:r>
            <a:r>
              <a:rPr lang="nl-NL" dirty="0" err="1"/>
              <a:t>stadsbrede</a:t>
            </a:r>
            <a:r>
              <a:rPr lang="nl-NL" dirty="0"/>
              <a:t> aanpak die later genoemd wordt is het belangrijk een keuze te maken voor een meer doelgerichte campagne. Dit kan een wijkgerichte uitrol zijn of juist doelgroepgericht. </a:t>
            </a:r>
          </a:p>
          <a:p>
            <a:r>
              <a:rPr lang="nl-NL" dirty="0"/>
              <a:t>Hierin zijn een aantal dingen belangrijk:</a:t>
            </a:r>
          </a:p>
          <a:p>
            <a:r>
              <a:rPr lang="nl-NL" dirty="0"/>
              <a:t>Wie zijn ze, welke aanpak past bij welke wijk of doelgroep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En maak bij het opzetten van de campagne gebruik van de wijk-doelgroep. Wie wil er meedenken (co-</a:t>
            </a:r>
            <a:r>
              <a:rPr lang="nl-NL" dirty="0" err="1"/>
              <a:t>creeren</a:t>
            </a:r>
            <a:r>
              <a:rPr lang="nl-NL" dirty="0"/>
              <a:t>) wie zijn er al betrokken, welke organisaties of initiatieven zijn er waar je bij aan kunt sluiten? Welke lokale ambassadeurs/sleutelfiguren zijn te vinden binnen de wijken/doelgroepen, wie zijn ze? Voorbeeld Da Vinci</a:t>
            </a:r>
          </a:p>
          <a:p>
            <a:r>
              <a:rPr lang="nl-NL" dirty="0"/>
              <a:t>Binnen deze aanpak is het belangrijk om gebruik te maken van begrijpelijke communicatie: ook voor laaggeletterden of niet </a:t>
            </a:r>
            <a:r>
              <a:rPr lang="nl-NL" dirty="0" err="1"/>
              <a:t>nederlands</a:t>
            </a:r>
            <a:r>
              <a:rPr lang="nl-NL" dirty="0"/>
              <a:t>. Beeldverhalen gebruiken</a:t>
            </a:r>
          </a:p>
          <a:p>
            <a:endParaRPr lang="nl-NL" dirty="0"/>
          </a:p>
          <a:p>
            <a:r>
              <a:rPr lang="nl-NL" dirty="0"/>
              <a:t>Belangrijk dat er samenhang is met collectieve aanpak</a:t>
            </a:r>
          </a:p>
          <a:p>
            <a:r>
              <a:rPr lang="nl-NL" dirty="0"/>
              <a:t>Terugkerende cyclus, mensen die nu geen kinderwens hebben, hebben dit mogelijk over een jaar wel.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06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nSpc>
                <a:spcPct val="100000"/>
              </a:lnSpc>
              <a:spcBef>
                <a:spcPts val="0"/>
              </a:spcBef>
            </a:pPr>
            <a:r>
              <a:rPr lang="nl-NL" sz="1200" dirty="0">
                <a:latin typeface="Calibri" pitchFamily="34"/>
                <a:ea typeface="Calibri" pitchFamily="34"/>
                <a:cs typeface="Times New Roman" pitchFamily="18"/>
              </a:rPr>
              <a:t>Net zoals jongeren recht hebben om te weten hoe ze een zwangerschap kunnen voorkomen, hebben ze er ook recht op om te weten hoe ze op een goede en gezonde wijze zwanger kunnen worden. </a:t>
            </a:r>
          </a:p>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Wat is hierin al gedaan: </a:t>
            </a:r>
            <a:r>
              <a:rPr lang="nl-NL" sz="1800" dirty="0">
                <a:effectLst/>
                <a:latin typeface="Calibri" panose="020F0502020204030204" pitchFamily="34" charset="0"/>
                <a:ea typeface="Calibri" panose="020F0502020204030204" pitchFamily="34" charset="0"/>
                <a:cs typeface="Times New Roman" panose="02020603050405020304" pitchFamily="18" charset="0"/>
              </a:rPr>
              <a:t>Voor het stuk onderwijs is de samenwerking gezocht met de GGD ZHZ, aangezien zij op school al een belangrijke rol vervullen. In overleg met het expertiseteam Kansrijke Start van de GGD is daarom besloten dat zij de komende periode gaan verkennen hoe het thema ‘Gezond Zwanger Worden’ geborgd kan worden binnen het Dordtse onderwijs.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Vanuit het Da Vinci College zelf gaat er waarschijnlijk gewerkt worden met een digitaal leerplan voor studenten op het thema Relatie en Seksualiteit. Daarbij wordt gekeken hoe informatie over gezond zwanger worden hierin een plaats kan krijgen.  </a:t>
            </a:r>
          </a:p>
          <a:p>
            <a:pPr>
              <a:lnSpc>
                <a:spcPct val="107000"/>
              </a:lnSpc>
              <a:spcAft>
                <a:spcPts val="800"/>
              </a:spcAft>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0" dirty="0">
                <a:effectLst/>
                <a:latin typeface="Calibri" panose="020F0502020204030204" pitchFamily="34" charset="0"/>
                <a:ea typeface="Calibri" panose="020F0502020204030204" pitchFamily="34" charset="0"/>
                <a:cs typeface="Times New Roman" panose="02020603050405020304" pitchFamily="18" charset="0"/>
              </a:rPr>
              <a:t>Elders in Nederland zijn er al initiatieven op dit gebied: Bijvoorbeeld binnen GGD </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Drenthe, daar is preconceptiezorg ingebed in ‘de Gezonde School’. </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TNO heeft  een lesprogramma ontwikkeld speciaal voor en door jongeren: </a:t>
            </a:r>
            <a:r>
              <a:rPr lang="nl-NL"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Niet of wel zwanger</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Aandachtspunten:</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Zorg dat het geen aanmoedigingspraatje wordt, het moet niet zo zijn dat jongeren zich gestimuleerd voelen om heel jong zwanger te worden. Met elkaar moet dus goed nagedacht worden over de invulling van de lessen en de leeftijd waarop deze lessen gegeven moeten worden. </a:t>
            </a:r>
          </a:p>
          <a:p>
            <a:pPr marL="342900" lvl="0" indent="-342900">
              <a:lnSpc>
                <a:spcPct val="107000"/>
              </a:lnSpc>
              <a:buFont typeface="Courier New" panose="02070309020205020404" pitchFamily="49" charset="0"/>
              <a:buChar char="o"/>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Vinden ouders het goed als hun kinderen hierover voorlichting krijgen? Er is immers ook veel te doen over het programma rondom seksuele voorlichting. Denk hierbij aan religieuze overtuigingen of culturele verschillen. Neem ouders hierin dus mee.</a:t>
            </a:r>
          </a:p>
          <a:p>
            <a:pPr marL="342900" lvl="0" indent="-342900">
              <a:lnSpc>
                <a:spcPct val="107000"/>
              </a:lnSpc>
              <a:buFont typeface="Courier New" panose="02070309020205020404" pitchFamily="49" charset="0"/>
              <a:buChar char="o"/>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Hoe krijgen jongeren het te horen die niet deelnemen aan (regulier) onderwijs: jongeren in instellingen, uitvallers.  </a:t>
            </a:r>
          </a:p>
          <a:p>
            <a:pPr marL="342900" lvl="0" indent="-342900">
              <a:lnSpc>
                <a:spcPct val="107000"/>
              </a:lnSpc>
              <a:spcAft>
                <a:spcPts val="800"/>
              </a:spcAft>
              <a:buFont typeface="Courier New" panose="02070309020205020404" pitchFamily="49" charset="0"/>
              <a:buChar char="o"/>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Zorg voor een interactief en boeiend lesprogramma, afgestemd of leeftijd en leefwereld van jongeren. </a:t>
            </a:r>
          </a:p>
          <a:p>
            <a:pPr marL="342900" lvl="0" indent="-342900">
              <a:lnSpc>
                <a:spcPct val="107000"/>
              </a:lnSpc>
              <a:spcAft>
                <a:spcPts val="800"/>
              </a:spcAft>
              <a:buFont typeface="Courier New" panose="02070309020205020404" pitchFamily="49" charset="0"/>
              <a:buChar char="o"/>
            </a:pPr>
            <a:endParaRPr lang="nl-NL"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Citaat vanuit de doelgroepensessie:</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38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Belangrijk is dat professionals zich actief inzetten om </a:t>
            </a:r>
            <a:r>
              <a:rPr lang="nl-NL" sz="1100" dirty="0" err="1">
                <a:effectLst/>
                <a:latin typeface="Calibri" panose="020F0502020204030204" pitchFamily="34" charset="0"/>
                <a:ea typeface="Calibri" panose="020F0502020204030204" pitchFamily="34" charset="0"/>
                <a:cs typeface="Times New Roman" panose="02020603050405020304" pitchFamily="18" charset="0"/>
              </a:rPr>
              <a:t>preconceptionele</a:t>
            </a:r>
            <a:r>
              <a:rPr lang="nl-NL" sz="1100" dirty="0">
                <a:effectLst/>
                <a:latin typeface="Calibri" panose="020F0502020204030204" pitchFamily="34" charset="0"/>
                <a:ea typeface="Calibri" panose="020F0502020204030204" pitchFamily="34" charset="0"/>
                <a:cs typeface="Times New Roman" panose="02020603050405020304" pitchFamily="18" charset="0"/>
              </a:rPr>
              <a:t> gezondheid in de praktijk te brengen. Aanstaande ouders met een kinderwens zijn niet zomaar te identificeren. Toch zijn er voldoende momenten om een kinderwens zichtbaar te maken door hiernaar te vragen aan alle vrouwen en mannen in de vruchtbare leeftijd. Het bewuster inzetten en beter benutten van deze momenten door professionals in zowel het medische als het (gemeentelijke) sociale domein biedt de kans om met toekomstige ouders te praten over een gezonde zwangerschap. Belangrijk is hier het benutten van kansen, haakjes zien zodat ouders ook het waarom achter deze vraag kunnen begrijpen Voor verschillende disciplines hebben we in het rapport al tips opgenomen.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Makkelijk is namelijk om te denken dat dit alleen de verantwoordelijkheid is van bijvoorbeeld verloskundigen, gynaecologen en huisartsen. Maar ook de JGZ, tandarts, GGD reizigersvaccinaties, apothekers </a:t>
            </a:r>
            <a:r>
              <a:rPr lang="nl-NL" sz="1100" dirty="0" err="1">
                <a:effectLst/>
                <a:latin typeface="Calibri" panose="020F0502020204030204" pitchFamily="34" charset="0"/>
                <a:ea typeface="Calibri" panose="020F0502020204030204" pitchFamily="34" charset="0"/>
                <a:cs typeface="Times New Roman" panose="02020603050405020304" pitchFamily="18" charset="0"/>
              </a:rPr>
              <a:t>etc</a:t>
            </a:r>
            <a:r>
              <a:rPr lang="nl-NL" sz="1100" dirty="0">
                <a:effectLst/>
                <a:latin typeface="Calibri" panose="020F0502020204030204" pitchFamily="34" charset="0"/>
                <a:ea typeface="Calibri" panose="020F0502020204030204" pitchFamily="34" charset="0"/>
                <a:cs typeface="Times New Roman" panose="02020603050405020304" pitchFamily="18" charset="0"/>
              </a:rPr>
              <a:t> hebben hierin verantwoordelijkheid.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De vraag die hiervoor is opgesteld is: Wilt u het komende jaar zwanger worden?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Bij een positief antwoord op deze vraag is het belangrijk dat er een vervolgactie komt. De beslisboom van het Ministerie van VWS kan hierbij helpend zijn.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l-NL" sz="1100" b="0" dirty="0">
                <a:effectLst/>
                <a:latin typeface="Calibri" panose="020F0502020204030204" pitchFamily="34" charset="0"/>
                <a:ea typeface="Calibri" panose="020F0502020204030204" pitchFamily="34" charset="0"/>
                <a:cs typeface="Times New Roman" panose="02020603050405020304" pitchFamily="18" charset="0"/>
              </a:rPr>
              <a:t>Alle professionals zijn hierin medeverantwoordelijk, gedeelde verantwoording en bewustwording is belangrijk. Onderwerp moet hiervoor breed onder de aandacht gebracht worden. Dit symposium is hier onderdeel van. </a:t>
            </a:r>
            <a:r>
              <a:rPr lang="nl-NL" sz="1100" b="0" kern="100" dirty="0">
                <a:effectLst/>
                <a:latin typeface="Calibri" panose="020F0502020204030204" pitchFamily="34" charset="0"/>
                <a:ea typeface="Calibri" panose="020F0502020204030204" pitchFamily="34" charset="0"/>
                <a:cs typeface="Times New Roman" panose="02020603050405020304" pitchFamily="18" charset="0"/>
              </a:rPr>
              <a:t>Hoe kunnen wij, naast het geven van deze informatie met elkaar de vertaalslag te maken naar eigen praktijk van alledag: wat kan jij morgen al doen om een start te maken? Met deze vraag gaan we straks na de pauze ook aan de slag. </a:t>
            </a:r>
          </a:p>
          <a:p>
            <a:pPr>
              <a:lnSpc>
                <a:spcPct val="107000"/>
              </a:lnSpc>
              <a:spcAft>
                <a:spcPts val="800"/>
              </a:spcAft>
            </a:pPr>
            <a:endParaRPr lang="nl-NL" sz="11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nl-NL"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208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aantal citaten die betrekking hebben op de vraag: Wilt u het komende jaar zwanger worden?</a:t>
            </a:r>
          </a:p>
          <a:p>
            <a:endParaRPr lang="nl-NL" dirty="0"/>
          </a:p>
          <a:p>
            <a:r>
              <a:rPr lang="nl-NL" dirty="0"/>
              <a:t>1 moeder had moeite met de vraag, maar vooral omdat ze bij veel hulpverlening een oordeel voelde, zij was al bekend in een hulptraject. </a:t>
            </a:r>
          </a:p>
          <a:p>
            <a:r>
              <a:rPr lang="nl-NL" dirty="0"/>
              <a:t>Deze moeder is nu, omdat de vraag niet werd gesteld en omdat ze voelde dat er vanuit omgeving weerstand was omtrent een zwangerschap, zonder begeleiding gestopt met medicatie met de nodige risico’s voor haar en het ongeboren kind.</a:t>
            </a:r>
          </a:p>
          <a:p>
            <a:r>
              <a:rPr lang="nl-NL" dirty="0"/>
              <a:t>De overige moeders geen bezwaar</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542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Betere kans op voorbereiding zwangerschap. Nog te weinig kennis over erfelijkheid en de mogelijkheid voor onderzoek hiernaar voor een zwangerschap </a:t>
            </a:r>
            <a:r>
              <a:rPr lang="nl-NL" dirty="0" err="1"/>
              <a:t>ipv</a:t>
            </a:r>
            <a:r>
              <a:rPr lang="nl-NL" dirty="0"/>
              <a:t> ‘risico’ nemen. </a:t>
            </a:r>
          </a:p>
          <a:p>
            <a:r>
              <a:rPr lang="nl-NL" dirty="0"/>
              <a:t>Ditzelfde geldt voor medicatiegebruik, veel weten niet dat medicatie die ze gebruiken schadelijk kan zijn voor ongeboren kind en dat er vaak alternatieven zijn waarbij dit niet zo is.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804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tabLst>
                <a:tab pos="1890395" algn="l"/>
              </a:tabLst>
            </a:pPr>
            <a:r>
              <a:rPr lang="nl-NL" sz="1100" b="0">
                <a:effectLst/>
                <a:latin typeface="Calibri" panose="020F0502020204030204" pitchFamily="34" charset="0"/>
                <a:ea typeface="Calibri" panose="020F0502020204030204" pitchFamily="34" charset="0"/>
                <a:cs typeface="Times New Roman" panose="02020603050405020304" pitchFamily="18" charset="0"/>
              </a:rPr>
              <a:t>Maak gebruik van </a:t>
            </a:r>
            <a:r>
              <a:rPr lang="nl-NL" sz="1100" b="0" err="1">
                <a:effectLst/>
                <a:latin typeface="Calibri" panose="020F0502020204030204" pitchFamily="34" charset="0"/>
                <a:ea typeface="Calibri" panose="020F0502020204030204" pitchFamily="34" charset="0"/>
                <a:cs typeface="Times New Roman" panose="02020603050405020304" pitchFamily="18" charset="0"/>
              </a:rPr>
              <a:t>influencers</a:t>
            </a:r>
            <a:r>
              <a:rPr lang="nl-NL" sz="1100" b="0">
                <a:effectLst/>
                <a:latin typeface="Calibri" panose="020F0502020204030204" pitchFamily="34" charset="0"/>
                <a:ea typeface="Calibri" panose="020F0502020204030204" pitchFamily="34" charset="0"/>
                <a:cs typeface="Times New Roman" panose="02020603050405020304" pitchFamily="18" charset="0"/>
              </a:rPr>
              <a:t>, dit kunnen </a:t>
            </a:r>
            <a:r>
              <a:rPr lang="nl-NL" sz="1100" b="0" err="1">
                <a:effectLst/>
                <a:latin typeface="Calibri" panose="020F0502020204030204" pitchFamily="34" charset="0"/>
                <a:ea typeface="Calibri" panose="020F0502020204030204" pitchFamily="34" charset="0"/>
                <a:cs typeface="Times New Roman" panose="02020603050405020304" pitchFamily="18" charset="0"/>
              </a:rPr>
              <a:t>influencers</a:t>
            </a:r>
            <a:r>
              <a:rPr lang="nl-NL" sz="1100" b="0">
                <a:effectLst/>
                <a:latin typeface="Calibri" panose="020F0502020204030204" pitchFamily="34" charset="0"/>
                <a:ea typeface="Calibri" panose="020F0502020204030204" pitchFamily="34" charset="0"/>
                <a:cs typeface="Times New Roman" panose="02020603050405020304" pitchFamily="18" charset="0"/>
              </a:rPr>
              <a:t> zijn op </a:t>
            </a:r>
            <a:r>
              <a:rPr lang="nl-NL" sz="1100" b="0" err="1">
                <a:effectLst/>
                <a:latin typeface="Calibri" panose="020F0502020204030204" pitchFamily="34" charset="0"/>
                <a:ea typeface="Calibri" panose="020F0502020204030204" pitchFamily="34" charset="0"/>
                <a:cs typeface="Times New Roman" panose="02020603050405020304" pitchFamily="18" charset="0"/>
              </a:rPr>
              <a:t>social</a:t>
            </a:r>
            <a:r>
              <a:rPr lang="nl-NL" sz="1100" b="0">
                <a:effectLst/>
                <a:latin typeface="Calibri" panose="020F0502020204030204" pitchFamily="34" charset="0"/>
                <a:ea typeface="Calibri" panose="020F0502020204030204" pitchFamily="34" charset="0"/>
                <a:cs typeface="Times New Roman" panose="02020603050405020304" pitchFamily="18" charset="0"/>
              </a:rPr>
              <a:t> media met veel volgers, maar ook een lokale sleutelfiguur/ambassadeur zoals bijvoorbeeld sportcoach, jongerenwerker, belangrijk figuur in geloofsgemeenschap etc. </a:t>
            </a:r>
          </a:p>
          <a:p>
            <a:pPr>
              <a:lnSpc>
                <a:spcPct val="107000"/>
              </a:lnSpc>
              <a:spcAft>
                <a:spcPts val="800"/>
              </a:spcAft>
              <a:tabLst>
                <a:tab pos="1890395" algn="l"/>
              </a:tabLst>
            </a:pPr>
            <a:endParaRPr lang="nl-NL" sz="1100" b="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nl-NL" sz="1100" kern="100">
                <a:effectLst/>
                <a:latin typeface="Calibri" panose="020F0502020204030204" pitchFamily="34" charset="0"/>
                <a:ea typeface="Calibri" panose="020F0502020204030204" pitchFamily="34" charset="0"/>
                <a:cs typeface="Times New Roman" panose="02020603050405020304" pitchFamily="18" charset="0"/>
              </a:rPr>
              <a:t>Bekijk welke </a:t>
            </a:r>
            <a:r>
              <a:rPr lang="nl-NL" sz="1100" kern="100" err="1">
                <a:effectLst/>
                <a:latin typeface="Calibri" panose="020F0502020204030204" pitchFamily="34" charset="0"/>
                <a:ea typeface="Calibri" panose="020F0502020204030204" pitchFamily="34" charset="0"/>
                <a:cs typeface="Times New Roman" panose="02020603050405020304" pitchFamily="18" charset="0"/>
              </a:rPr>
              <a:t>influencers</a:t>
            </a:r>
            <a:r>
              <a:rPr lang="nl-NL" sz="1100" kern="100">
                <a:effectLst/>
                <a:latin typeface="Calibri" panose="020F0502020204030204" pitchFamily="34" charset="0"/>
                <a:ea typeface="Calibri" panose="020F0502020204030204" pitchFamily="34" charset="0"/>
                <a:cs typeface="Times New Roman" panose="02020603050405020304" pitchFamily="18" charset="0"/>
              </a:rPr>
              <a:t> binnen Dordrecht belangrijk zijn. </a:t>
            </a:r>
          </a:p>
          <a:p>
            <a:pPr marL="742950" lvl="1" indent="-285750">
              <a:lnSpc>
                <a:spcPct val="107000"/>
              </a:lnSpc>
              <a:buFont typeface="Calibri" panose="020F0502020204030204" pitchFamily="34" charset="0"/>
              <a:buChar char="-"/>
            </a:pPr>
            <a:r>
              <a:rPr lang="nl-NL" sz="1100" kern="100">
                <a:effectLst/>
                <a:latin typeface="Calibri" panose="020F0502020204030204" pitchFamily="34" charset="0"/>
                <a:ea typeface="Calibri" panose="020F0502020204030204" pitchFamily="34" charset="0"/>
                <a:cs typeface="Times New Roman" panose="02020603050405020304" pitchFamily="18" charset="0"/>
              </a:rPr>
              <a:t>Wie zijn ze, welke doelgroep(en) bereiken ze, hoe wil je ze inzetten </a:t>
            </a:r>
          </a:p>
          <a:p>
            <a:pPr marL="742950" lvl="1" indent="-285750">
              <a:lnSpc>
                <a:spcPct val="107000"/>
              </a:lnSpc>
              <a:buFont typeface="Calibri" panose="020F0502020204030204" pitchFamily="34" charset="0"/>
              <a:buChar char="-"/>
            </a:pPr>
            <a:r>
              <a:rPr lang="nl-NL" sz="1100" kern="100">
                <a:effectLst/>
                <a:latin typeface="Calibri" panose="020F0502020204030204" pitchFamily="34" charset="0"/>
                <a:ea typeface="Calibri" panose="020F0502020204030204" pitchFamily="34" charset="0"/>
                <a:cs typeface="Times New Roman" panose="02020603050405020304" pitchFamily="18" charset="0"/>
              </a:rPr>
              <a:t>Kijk bij het inzetten van een </a:t>
            </a:r>
            <a:r>
              <a:rPr lang="nl-NL" sz="1100" kern="100" err="1">
                <a:effectLst/>
                <a:latin typeface="Calibri" panose="020F0502020204030204" pitchFamily="34" charset="0"/>
                <a:ea typeface="Calibri" panose="020F0502020204030204" pitchFamily="34" charset="0"/>
                <a:cs typeface="Times New Roman" panose="02020603050405020304" pitchFamily="18" charset="0"/>
              </a:rPr>
              <a:t>influencer</a:t>
            </a:r>
            <a:r>
              <a:rPr lang="nl-NL" sz="1100" kern="100">
                <a:effectLst/>
                <a:latin typeface="Calibri" panose="020F0502020204030204" pitchFamily="34" charset="0"/>
                <a:ea typeface="Calibri" panose="020F0502020204030204" pitchFamily="34" charset="0"/>
                <a:cs typeface="Times New Roman" panose="02020603050405020304" pitchFamily="18" charset="0"/>
              </a:rPr>
              <a:t> niet alleen naar hoeveelheid volgers, maar vooral naar wie de te bereiken doelgroep aanspreekt.</a:t>
            </a:r>
          </a:p>
          <a:p>
            <a:pPr marL="342900" lvl="0" indent="-342900">
              <a:lnSpc>
                <a:spcPct val="107000"/>
              </a:lnSpc>
              <a:buFont typeface="Courier New" panose="02070309020205020404" pitchFamily="49" charset="0"/>
              <a:buChar char="o"/>
            </a:pPr>
            <a:r>
              <a:rPr lang="nl-NL" sz="1100" kern="100">
                <a:effectLst/>
                <a:latin typeface="Calibri" panose="020F0502020204030204" pitchFamily="34" charset="0"/>
                <a:ea typeface="Calibri" panose="020F0502020204030204" pitchFamily="34" charset="0"/>
                <a:cs typeface="Times New Roman" panose="02020603050405020304" pitchFamily="18" charset="0"/>
              </a:rPr>
              <a:t>Afstemmen qua communicatie met grote campagne en doelgerichte campagne. </a:t>
            </a:r>
          </a:p>
          <a:p>
            <a:pPr marL="342900" lvl="0" indent="-342900">
              <a:lnSpc>
                <a:spcPct val="107000"/>
              </a:lnSpc>
              <a:buFont typeface="Courier New" panose="02070309020205020404" pitchFamily="49" charset="0"/>
              <a:buChar char="o"/>
            </a:pPr>
            <a:r>
              <a:rPr lang="nl-NL" sz="1100" kern="100">
                <a:effectLst/>
                <a:latin typeface="Calibri" panose="020F0502020204030204" pitchFamily="34" charset="0"/>
                <a:ea typeface="Calibri" panose="020F0502020204030204" pitchFamily="34" charset="0"/>
                <a:cs typeface="Times New Roman" panose="02020603050405020304" pitchFamily="18" charset="0"/>
              </a:rPr>
              <a:t>Vergeet ook hierbij de mannen niet, account wat ook aanstaande vaders aanspreekt</a:t>
            </a:r>
          </a:p>
          <a:p>
            <a:pPr marL="342900" lvl="0" indent="-342900">
              <a:lnSpc>
                <a:spcPct val="107000"/>
              </a:lnSpc>
              <a:buFont typeface="Courier New" panose="02070309020205020404" pitchFamily="49" charset="0"/>
              <a:buChar char="o"/>
            </a:pPr>
            <a:r>
              <a:rPr lang="nl-NL" sz="1100" kern="100">
                <a:effectLst/>
                <a:latin typeface="Calibri" panose="020F0502020204030204" pitchFamily="34" charset="0"/>
                <a:ea typeface="Calibri" panose="020F0502020204030204" pitchFamily="34" charset="0"/>
                <a:cs typeface="Times New Roman" panose="02020603050405020304" pitchFamily="18" charset="0"/>
              </a:rPr>
              <a:t>Denk niet alleen aan </a:t>
            </a:r>
            <a:r>
              <a:rPr lang="nl-NL" sz="1100" kern="100" err="1">
                <a:effectLst/>
                <a:latin typeface="Calibri" panose="020F0502020204030204" pitchFamily="34" charset="0"/>
                <a:ea typeface="Calibri" panose="020F0502020204030204" pitchFamily="34" charset="0"/>
                <a:cs typeface="Times New Roman" panose="02020603050405020304" pitchFamily="18" charset="0"/>
              </a:rPr>
              <a:t>social</a:t>
            </a:r>
            <a:r>
              <a:rPr lang="nl-NL" sz="1100" kern="100">
                <a:effectLst/>
                <a:latin typeface="Calibri" panose="020F0502020204030204" pitchFamily="34" charset="0"/>
                <a:ea typeface="Calibri" panose="020F0502020204030204" pitchFamily="34" charset="0"/>
                <a:cs typeface="Times New Roman" panose="02020603050405020304" pitchFamily="18" charset="0"/>
              </a:rPr>
              <a:t> media maar zorg ook voor betrouwbare podcasts</a:t>
            </a:r>
          </a:p>
          <a:p>
            <a:endParaRPr lang="nl-NL"/>
          </a:p>
          <a:p>
            <a:r>
              <a:rPr lang="nl-NL"/>
              <a:t>Citaat</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773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a:effectLst/>
                <a:latin typeface="Calibri" panose="020F0502020204030204" pitchFamily="34" charset="0"/>
                <a:ea typeface="Calibri" panose="020F0502020204030204" pitchFamily="34" charset="0"/>
                <a:cs typeface="Times New Roman" panose="02020603050405020304" pitchFamily="18" charset="0"/>
              </a:rPr>
              <a:t>Een sticker met verwijzing naar de website </a:t>
            </a:r>
            <a:r>
              <a:rPr lang="nl-NL"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www.strakszwangerworden.nl</a:t>
            </a:r>
            <a:r>
              <a:rPr lang="nl-NL" sz="1100">
                <a:effectLst/>
                <a:latin typeface="Calibri" panose="020F0502020204030204" pitchFamily="34" charset="0"/>
                <a:ea typeface="Calibri" panose="020F0502020204030204" pitchFamily="34" charset="0"/>
                <a:cs typeface="Times New Roman" panose="02020603050405020304" pitchFamily="18" charset="0"/>
              </a:rPr>
              <a:t> valt op, het trekt de aandacht, vooral als je met dit onderwerp bezig bent.</a:t>
            </a:r>
          </a:p>
          <a:p>
            <a:pPr>
              <a:lnSpc>
                <a:spcPct val="107000"/>
              </a:lnSpc>
              <a:spcAft>
                <a:spcPts val="800"/>
              </a:spcAft>
            </a:pPr>
            <a:r>
              <a:rPr lang="nl-NL" sz="1100">
                <a:effectLst/>
                <a:latin typeface="Calibri" panose="020F0502020204030204" pitchFamily="34" charset="0"/>
                <a:ea typeface="Calibri" panose="020F0502020204030204" pitchFamily="34" charset="0"/>
                <a:cs typeface="Times New Roman" panose="02020603050405020304" pitchFamily="18" charset="0"/>
              </a:rPr>
              <a:t>Zoals ook in de doelgroepensessie aangegeven werd: als ik een kinderwens had zou het mij zeker </a:t>
            </a:r>
            <a:r>
              <a:rPr lang="nl-NL" sz="1100" err="1">
                <a:effectLst/>
                <a:latin typeface="Calibri" panose="020F0502020204030204" pitchFamily="34" charset="0"/>
                <a:ea typeface="Calibri" panose="020F0502020204030204" pitchFamily="34" charset="0"/>
                <a:cs typeface="Times New Roman" panose="02020603050405020304" pitchFamily="18" charset="0"/>
              </a:rPr>
              <a:t>triggeren</a:t>
            </a:r>
            <a:r>
              <a:rPr lang="nl-NL" sz="1100">
                <a:effectLst/>
                <a:latin typeface="Calibri" panose="020F0502020204030204" pitchFamily="34" charset="0"/>
                <a:ea typeface="Calibri" panose="020F0502020204030204" pitchFamily="34" charset="0"/>
                <a:cs typeface="Times New Roman" panose="02020603050405020304" pitchFamily="18" charset="0"/>
              </a:rPr>
              <a:t> om de website te bezoeken. </a:t>
            </a:r>
          </a:p>
          <a:p>
            <a:pPr>
              <a:lnSpc>
                <a:spcPct val="107000"/>
              </a:lnSpc>
              <a:spcAft>
                <a:spcPts val="800"/>
              </a:spcAft>
            </a:pPr>
            <a:endParaRPr lang="nl-NL"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100">
                <a:effectLst/>
                <a:latin typeface="Calibri" panose="020F0502020204030204" pitchFamily="34" charset="0"/>
                <a:ea typeface="Calibri" panose="020F0502020204030204" pitchFamily="34" charset="0"/>
                <a:cs typeface="Times New Roman" panose="02020603050405020304" pitchFamily="18" charset="0"/>
              </a:rPr>
              <a:t>Vrouwen zijn meer geneigd zelf informatie op te zoeken dan dat zij een kinderwensspreekuur bezoeken. En er is behoefte aan duidelijke en betrouwbare informatie over zwanger worden/zwanger zijn. Door de vermelding op deze doosjes krijgen zij direct toegang tot deze informatie en worden ze doorgelinkt naar de </a:t>
            </a:r>
            <a:r>
              <a:rPr lang="nl-NL" sz="1100" err="1">
                <a:effectLst/>
                <a:latin typeface="Calibri" panose="020F0502020204030204" pitchFamily="34" charset="0"/>
                <a:ea typeface="Calibri" panose="020F0502020204030204" pitchFamily="34" charset="0"/>
                <a:cs typeface="Times New Roman" panose="02020603050405020304" pitchFamily="18" charset="0"/>
              </a:rPr>
              <a:t>zwangerwijzer</a:t>
            </a:r>
            <a:r>
              <a:rPr lang="nl-NL" sz="1100">
                <a:effectLst/>
                <a:latin typeface="Calibri" panose="020F0502020204030204" pitchFamily="34" charset="0"/>
                <a:ea typeface="Calibri" panose="020F0502020204030204" pitchFamily="34" charset="0"/>
                <a:cs typeface="Times New Roman" panose="02020603050405020304" pitchFamily="18" charset="0"/>
              </a:rPr>
              <a:t> waar ze tevens gewezen worden op de mogelijkheid voor preconceptieconsult </a:t>
            </a:r>
          </a:p>
          <a:p>
            <a:pPr marL="457200">
              <a:lnSpc>
                <a:spcPct val="107000"/>
              </a:lnSpc>
              <a:spcAft>
                <a:spcPts val="800"/>
              </a:spcAft>
            </a:pPr>
            <a:r>
              <a:rPr lang="nl-NL" sz="1100" kern="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ourier New" panose="02070309020205020404" pitchFamily="49" charset="0"/>
              <a:buChar char="o"/>
            </a:pPr>
            <a:r>
              <a:rPr lang="nl-NL" sz="1100" kern="100">
                <a:effectLst/>
                <a:latin typeface="Calibri" panose="020F0502020204030204" pitchFamily="34" charset="0"/>
                <a:ea typeface="Calibri" panose="020F0502020204030204" pitchFamily="34" charset="0"/>
                <a:cs typeface="Times New Roman" panose="02020603050405020304" pitchFamily="18" charset="0"/>
              </a:rPr>
              <a:t>Bij zwangerschapstesten ben je mogelijk wel te laat, maar toch de moeite waard om wel te doen. Bij negatieve test lezen de aanstaande ouders het nog wel op tijd</a:t>
            </a:r>
          </a:p>
          <a:p>
            <a:pPr marL="342900" lvl="0" indent="-342900">
              <a:lnSpc>
                <a:spcPct val="107000"/>
              </a:lnSpc>
              <a:buFont typeface="Courier New" panose="02070309020205020404" pitchFamily="49" charset="0"/>
              <a:buChar char="o"/>
            </a:pPr>
            <a:endParaRPr lang="nl-NL" sz="1100" kern="100">
              <a:effectLst/>
              <a:latin typeface="Calibri" panose="020F0502020204030204" pitchFamily="34" charset="0"/>
              <a:ea typeface="Calibri" panose="020F0502020204030204" pitchFamily="34" charset="0"/>
              <a:cs typeface="Times New Roman" panose="02020603050405020304" pitchFamily="18" charset="0"/>
            </a:endParaRPr>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867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07000"/>
              </a:lnSpc>
              <a:buFont typeface="Courier New" panose="02070309020205020404" pitchFamily="49" charset="0"/>
              <a:buNone/>
            </a:pPr>
            <a:r>
              <a:rPr lang="nl-NL" sz="1800" kern="100">
                <a:effectLst/>
                <a:latin typeface="Calibri" panose="020F0502020204030204" pitchFamily="34" charset="0"/>
                <a:ea typeface="Calibri" panose="020F0502020204030204" pitchFamily="34" charset="0"/>
                <a:cs typeface="Times New Roman" panose="02020603050405020304" pitchFamily="18" charset="0"/>
              </a:rPr>
              <a:t>Maak gebruik van wachtkamerschermen in openbare ruimten.</a:t>
            </a:r>
          </a:p>
          <a:p>
            <a:pPr marL="0" lvl="0" indent="0">
              <a:lnSpc>
                <a:spcPct val="107000"/>
              </a:lnSpc>
              <a:buFont typeface="Courier New" panose="02070309020205020404" pitchFamily="49" charset="0"/>
              <a:buNone/>
            </a:pPr>
            <a:endParaRPr lang="nl-NL" sz="1800" kern="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Courier New" panose="02070309020205020404" pitchFamily="49" charset="0"/>
              <a:buNone/>
            </a:pPr>
            <a:r>
              <a:rPr lang="nl-NL" sz="1800" kern="100">
                <a:effectLst/>
                <a:latin typeface="Calibri" panose="020F0502020204030204" pitchFamily="34" charset="0"/>
                <a:ea typeface="Calibri" panose="020F0502020204030204" pitchFamily="34" charset="0"/>
                <a:cs typeface="Times New Roman" panose="02020603050405020304" pitchFamily="18" charset="0"/>
              </a:rPr>
              <a:t>Binnen de GGD ZHZ zijn deze slides nu actief, een </a:t>
            </a:r>
            <a:r>
              <a:rPr lang="nl-NL" sz="1800" kern="100" err="1">
                <a:effectLst/>
                <a:latin typeface="Calibri" panose="020F0502020204030204" pitchFamily="34" charset="0"/>
                <a:ea typeface="Calibri" panose="020F0502020204030204" pitchFamily="34" charset="0"/>
                <a:cs typeface="Times New Roman" panose="02020603050405020304" pitchFamily="18" charset="0"/>
              </a:rPr>
              <a:t>quick</a:t>
            </a:r>
            <a:r>
              <a:rPr lang="nl-NL" sz="1800" kern="100">
                <a:effectLst/>
                <a:latin typeface="Calibri" panose="020F0502020204030204" pitchFamily="34" charset="0"/>
                <a:ea typeface="Calibri" panose="020F0502020204030204" pitchFamily="34" charset="0"/>
                <a:cs typeface="Times New Roman" panose="02020603050405020304" pitchFamily="18" charset="0"/>
              </a:rPr>
              <a:t> win van dit project, bij de gemeente Dordrecht staat deze vraag ook uit. </a:t>
            </a:r>
          </a:p>
          <a:p>
            <a:pPr marL="0" lvl="0" indent="0">
              <a:lnSpc>
                <a:spcPct val="107000"/>
              </a:lnSpc>
              <a:buFont typeface="Courier New" panose="02070309020205020404" pitchFamily="49" charset="0"/>
              <a:buNone/>
            </a:pPr>
            <a:r>
              <a:rPr lang="nl-NL" sz="1800" kern="100">
                <a:effectLst/>
                <a:latin typeface="Calibri" panose="020F0502020204030204" pitchFamily="34" charset="0"/>
                <a:ea typeface="Calibri" panose="020F0502020204030204" pitchFamily="34" charset="0"/>
                <a:cs typeface="Times New Roman" panose="02020603050405020304" pitchFamily="18" charset="0"/>
              </a:rPr>
              <a:t>Aanbeveling om de mogelijkheden te onderzoeken voor een verdere uitrol naar bijvoorbeeld huisartsen, ziekenhuizen, apotheken, jeugdgezondheidszorg, Sociale Dienst Dordrecht, sportkantines enz.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973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Het internet staat vol met informatie, maar welke informatie is betrouwbaar en welke niet? Zoals een van de moeders uit de doelgroepensessie aangaf: iedereen zet maar wat online, fijn als je weet of informatie betrouwbaar is’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Het moet voor de doelgroep, en de professionals,  duidelijk zijn waar zij betrouwbare informatie kunnen vinden en deze informatie moet ook aan hen uitgereikt kunnen worden.</a:t>
            </a:r>
          </a:p>
          <a:p>
            <a:pPr>
              <a:lnSpc>
                <a:spcPct val="107000"/>
              </a:lnSpc>
              <a:spcAft>
                <a:spcPts val="800"/>
              </a:spcAft>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Actiepunten: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Times New Roman" panose="02020603050405020304" pitchFamily="18" charset="0"/>
              </a:rPr>
              <a:t>Verwijs in alle communicatie rondom gezond zwanger worden naar betrouwbare websites zoals strakszwangerworden.nl</a:t>
            </a: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Times New Roman" panose="02020603050405020304" pitchFamily="18" charset="0"/>
              </a:rPr>
              <a:t>Informatie toevoegen over gezond zwanger worden in de folder 18- / 18+ die elke jongere krijgt in Dordrecht.  </a:t>
            </a: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Times New Roman" panose="02020603050405020304" pitchFamily="18" charset="0"/>
              </a:rPr>
              <a:t>Informatie aanvullen/aanpassen website Schapenkopjes, de website in Dordrecht voor zwanger worden en jonge gezinnen. Dit staat uit bij de opdrachtgever.</a:t>
            </a: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Times New Roman" panose="02020603050405020304" pitchFamily="18" charset="0"/>
              </a:rPr>
              <a:t>Met regelmaat ook plaatsen in plaatselijke huis-aan-huis informatiekrant</a:t>
            </a: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Times New Roman" panose="02020603050405020304" pitchFamily="18" charset="0"/>
              </a:rPr>
              <a:t>Folder/flyer ontwikkelen met daarin belang preconceptiezorg, (leefstijl)adviezen en waar ze betrouwbare informatie kunnen vinden. Deze kan neergelegd worden op locaties waar de doelgroep komt. Denk aan: huisarts, apotheek, jeugdgezondheidszorg, Sociaal Wijkteam, sportclub, GGD. </a:t>
            </a:r>
          </a:p>
          <a:p>
            <a:pPr marL="342900" lvl="0" indent="-342900">
              <a:lnSpc>
                <a:spcPct val="107000"/>
              </a:lnSpc>
              <a:spcAft>
                <a:spcPts val="800"/>
              </a:spcAft>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Times New Roman" panose="02020603050405020304" pitchFamily="18" charset="0"/>
              </a:rPr>
              <a:t>Betrouwbare podcast ontwikkelen met (</a:t>
            </a:r>
            <a:r>
              <a:rPr lang="nl-NL" sz="1800" kern="100" err="1">
                <a:effectLst/>
                <a:latin typeface="Calibri" panose="020F0502020204030204" pitchFamily="34" charset="0"/>
                <a:ea typeface="Calibri" panose="020F0502020204030204" pitchFamily="34" charset="0"/>
                <a:cs typeface="Times New Roman" panose="02020603050405020304" pitchFamily="18" charset="0"/>
              </a:rPr>
              <a:t>ervarings</a:t>
            </a:r>
            <a:r>
              <a:rPr lang="nl-NL" sz="1800" kern="100">
                <a:effectLst/>
                <a:latin typeface="Calibri" panose="020F0502020204030204" pitchFamily="34" charset="0"/>
                <a:ea typeface="Calibri" panose="020F0502020204030204" pitchFamily="34" charset="0"/>
                <a:cs typeface="Times New Roman" panose="02020603050405020304" pitchFamily="18" charset="0"/>
              </a:rPr>
              <a:t>)deskundige</a:t>
            </a:r>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43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217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Brede landelijke aanpak, maar anders regionaal. </a:t>
            </a:r>
            <a:r>
              <a:rPr lang="nl-NL"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Te lezen in ons rapport is dat v</a:t>
            </a:r>
            <a:r>
              <a:rPr lang="nl-NL" sz="1100" dirty="0">
                <a:effectLst/>
                <a:latin typeface="Calibri" panose="020F0502020204030204" pitchFamily="34" charset="0"/>
                <a:ea typeface="Calibri" panose="020F0502020204030204" pitchFamily="34" charset="0"/>
                <a:cs typeface="Times New Roman" panose="02020603050405020304" pitchFamily="18" charset="0"/>
              </a:rPr>
              <a:t>eel aanstaande ouders geen weet hebben van preconceptiezorg en het bestaan van preconceptieconsulten/kinderwensconsulten. Belangrijk is dat via verschillende wegen de informatie bij ouders terecht komt. Enerzijds over het belang van preconceptiezorg en anderzijds van het bestaan van de preconceptieconsulten. Een uitgebreide campagne heeft een groot bereik. </a:t>
            </a:r>
          </a:p>
          <a:p>
            <a:pPr>
              <a:lnSpc>
                <a:spcPct val="107000"/>
              </a:lnSpc>
              <a:spcAft>
                <a:spcPts val="800"/>
              </a:spcAft>
            </a:pPr>
            <a:r>
              <a:rPr lang="nl-NL" sz="1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ourier New" panose="02070309020205020404" pitchFamily="49" charset="0"/>
              <a:buChar char="o"/>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Laat een communicatieadviseur plannen/opzet maken voor de campagne. </a:t>
            </a:r>
          </a:p>
          <a:p>
            <a:pPr marL="742950" lvl="1" indent="-285750">
              <a:lnSpc>
                <a:spcPct val="107000"/>
              </a:lnSpc>
              <a:buFont typeface="Calibri" panose="020F0502020204030204" pitchFamily="34" charset="0"/>
              <a:buChar char="-"/>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Denk hierbij aan campagne via billboards, bussen, posters, advertentie/reclame in huis-aan-huis informatiekrant, poster in bouwkeet, kroeg, bioscoop. </a:t>
            </a:r>
          </a:p>
          <a:p>
            <a:pPr marL="742950" lvl="1" indent="-285750">
              <a:lnSpc>
                <a:spcPct val="107000"/>
              </a:lnSpc>
              <a:buFont typeface="Calibri" panose="020F0502020204030204" pitchFamily="34" charset="0"/>
              <a:buChar char="-"/>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Content ontwikkelen die zorgverleners kunnen verspreiden. </a:t>
            </a:r>
          </a:p>
          <a:p>
            <a:pPr marL="342900" lvl="0" indent="-342900">
              <a:lnSpc>
                <a:spcPct val="107000"/>
              </a:lnSpc>
              <a:buFont typeface="Courier New" panose="02070309020205020404" pitchFamily="49" charset="0"/>
              <a:buChar char="o"/>
            </a:pPr>
            <a:r>
              <a:rPr lang="nl-NL" sz="1100" kern="100" dirty="0">
                <a:effectLst/>
                <a:latin typeface="Calibri" panose="020F0502020204030204" pitchFamily="34" charset="0"/>
                <a:ea typeface="Calibri" panose="020F0502020204030204" pitchFamily="34" charset="0"/>
                <a:cs typeface="Times New Roman" panose="02020603050405020304" pitchFamily="18" charset="0"/>
              </a:rPr>
              <a:t>Ontwikkel een woord of afkorting zoals een MONO en BOB, de campagnes van de Rijksoverheid, dit kan in korte tijd veel bekendheid krijgen en is makkelijk te onthouden.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0419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49580" marR="600710">
              <a:lnSpc>
                <a:spcPct val="107000"/>
              </a:lnSpc>
              <a:spcAft>
                <a:spcPts val="800"/>
              </a:spcAft>
            </a:pPr>
            <a:r>
              <a:rPr lang="nl-NL" dirty="0"/>
              <a:t>Algemeen over het beter bekend maken van het onderwerp preconceptiezorg</a:t>
            </a:r>
          </a:p>
          <a:p>
            <a:pPr marL="449580" marR="600710">
              <a:lnSpc>
                <a:spcPct val="107000"/>
              </a:lnSpc>
              <a:spcAft>
                <a:spcPts val="800"/>
              </a:spcAft>
            </a:pPr>
            <a:r>
              <a:rPr lang="nl-NL" dirty="0"/>
              <a:t>‘Ook zonder kinderwens sla je het onbewust op zodat er op het moment dat je dit wel hebt’ ‘Met kinderwens valt het zeker op en wordt je getriggerd actie te ondernemen’ ‘Laagdrempelige en anonieme manier om grote delen van de bevolking te bereiken</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9770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a:solidFill>
                  <a:srgbClr val="FFFFFF"/>
                </a:solidFill>
                <a:latin typeface="Calibri" pitchFamily="34"/>
                <a:ea typeface="Calibri" pitchFamily="34"/>
                <a:cs typeface="Times New Roman" pitchFamily="18"/>
              </a:rPr>
              <a:t>Het doel van dit project is dat het er daadwerkelijk voor gaat zorgen dat preconceptiezorg een plek krijgt binnen de samenleving,. Hiervoor is het belangrijk om het programma </a:t>
            </a:r>
            <a:r>
              <a:rPr lang="nl-NL" sz="1800" err="1">
                <a:solidFill>
                  <a:srgbClr val="FFFFFF"/>
                </a:solidFill>
                <a:latin typeface="Calibri" pitchFamily="34"/>
                <a:ea typeface="Calibri" pitchFamily="34"/>
                <a:cs typeface="Times New Roman" pitchFamily="18"/>
              </a:rPr>
              <a:t>Preconceptionele</a:t>
            </a:r>
            <a:r>
              <a:rPr lang="nl-NL" sz="1800">
                <a:solidFill>
                  <a:srgbClr val="FFFFFF"/>
                </a:solidFill>
                <a:latin typeface="Calibri" pitchFamily="34"/>
                <a:ea typeface="Calibri" pitchFamily="34"/>
                <a:cs typeface="Times New Roman" pitchFamily="18"/>
              </a:rPr>
              <a:t> Gezondheid zowel op lokaal, regionaal en landelijk niveau te borgen. </a:t>
            </a:r>
            <a:endParaRPr lang="nl-NL" sz="1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nl-NL" sz="1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Calibri" panose="020F0502020204030204" pitchFamily="34" charset="0"/>
              </a:rPr>
              <a:t>Maak een bewuste en gedragen keuze vanuit waar en door wie het vervolg gaat worden opgepakt. welke organisaties/sectoren hebben hierin iets te doen? Wie heeft welke rol op te pakken? Is er voldoende bestuurlijke borging en financiering?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Calibri" panose="020F0502020204030204" pitchFamily="34" charset="0"/>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a:effectLst/>
                <a:latin typeface="Calibri" panose="020F0502020204030204" pitchFamily="34" charset="0"/>
                <a:ea typeface="Calibri" panose="020F0502020204030204" pitchFamily="34" charset="0"/>
                <a:cs typeface="Calibri" panose="020F0502020204030204" pitchFamily="34" charset="0"/>
              </a:rPr>
              <a:t> </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b="1">
                <a:effectLst/>
                <a:latin typeface="Calibri" panose="020F0502020204030204" pitchFamily="34" charset="0"/>
                <a:ea typeface="Calibri" panose="020F0502020204030204" pitchFamily="34" charset="0"/>
                <a:cs typeface="Calibri" panose="020F0502020204030204" pitchFamily="34" charset="0"/>
              </a:rPr>
              <a:t>Actiepunt: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Calibri" panose="020F0502020204030204" pitchFamily="34" charset="0"/>
              </a:rPr>
              <a:t>Aanstellen </a:t>
            </a:r>
            <a:r>
              <a:rPr lang="nl-NL" sz="1800" kern="100" err="1">
                <a:effectLst/>
                <a:latin typeface="Calibri" panose="020F0502020204030204" pitchFamily="34" charset="0"/>
                <a:ea typeface="Calibri" panose="020F0502020204030204" pitchFamily="34" charset="0"/>
                <a:cs typeface="Calibri" panose="020F0502020204030204" pitchFamily="34" charset="0"/>
              </a:rPr>
              <a:t>aandachtsfunctionaris</a:t>
            </a:r>
            <a:r>
              <a:rPr lang="nl-NL" sz="1800" kern="100">
                <a:effectLst/>
                <a:latin typeface="Calibri" panose="020F0502020204030204" pitchFamily="34" charset="0"/>
                <a:ea typeface="Calibri" panose="020F0502020204030204" pitchFamily="34" charset="0"/>
                <a:cs typeface="Calibri" panose="020F0502020204030204" pitchFamily="34" charset="0"/>
              </a:rPr>
              <a:t>(sen)/ambassadeur(s) </a:t>
            </a:r>
            <a:r>
              <a:rPr lang="nl-NL" sz="1800" kern="100" err="1">
                <a:effectLst/>
                <a:latin typeface="Calibri" panose="020F0502020204030204" pitchFamily="34" charset="0"/>
                <a:ea typeface="Calibri" panose="020F0502020204030204" pitchFamily="34" charset="0"/>
                <a:cs typeface="Calibri" panose="020F0502020204030204" pitchFamily="34" charset="0"/>
              </a:rPr>
              <a:t>preconceptionele</a:t>
            </a:r>
            <a:r>
              <a:rPr lang="nl-NL" sz="1800" kern="100">
                <a:effectLst/>
                <a:latin typeface="Calibri" panose="020F0502020204030204" pitchFamily="34" charset="0"/>
                <a:ea typeface="Calibri" panose="020F0502020204030204" pitchFamily="34" charset="0"/>
                <a:cs typeface="Calibri" panose="020F0502020204030204" pitchFamily="34" charset="0"/>
              </a:rPr>
              <a:t> gezondheid die medeverantwoordelijk zijn voor de uitrol en implementatie en ervoor zorgen dat het op de agenda van de betrokkenen blijft staan. </a:t>
            </a:r>
            <a:endParaRPr lang="nl-NL"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Calibri" panose="020F0502020204030204" pitchFamily="34" charset="0"/>
              </a:rPr>
              <a:t>Geef het thema een prominente plaats binnen de lokale coalitie, het jaarplan en de begroting,.</a:t>
            </a:r>
          </a:p>
          <a:p>
            <a:pPr marL="342900" lvl="0" indent="-342900">
              <a:lnSpc>
                <a:spcPct val="107000"/>
              </a:lnSpc>
              <a:buFont typeface="Courier New" panose="02070309020205020404" pitchFamily="49" charset="0"/>
              <a:buChar char="o"/>
            </a:pPr>
            <a:r>
              <a:rPr lang="nl-NL" sz="1800" kern="100">
                <a:effectLst/>
                <a:latin typeface="Calibri" panose="020F0502020204030204" pitchFamily="34" charset="0"/>
                <a:ea typeface="Calibri" panose="020F0502020204030204" pitchFamily="34" charset="0"/>
                <a:cs typeface="Calibri" panose="020F0502020204030204" pitchFamily="34" charset="0"/>
              </a:rPr>
              <a:t>Geef het thema een plaats binnen de regionale én landelijke coalitie Kansrijke Start.</a:t>
            </a:r>
            <a:endParaRPr lang="nl-NL"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862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Preconceptiezorg is een erg actueel onderwerp en is voortdurend in ontwikkeling. Lopende ons project zijn er ook nieuwe onderzoeken gepubliceerd. De uitkomsten hiervan zijn niet meegenomen in ons rapport maar wel van belang bij verdere uitrol. Overslaan omwille van tijd, te vinden in rapport. </a:t>
            </a:r>
          </a:p>
          <a:p>
            <a:endParaRPr lang="nl-NL"/>
          </a:p>
          <a:p>
            <a:endParaRPr lang="nl-NL"/>
          </a:p>
          <a:p>
            <a:pPr>
              <a:lnSpc>
                <a:spcPct val="107000"/>
              </a:lnSpc>
              <a:spcAft>
                <a:spcPts val="800"/>
              </a:spcAft>
            </a:pPr>
            <a:r>
              <a:rPr lang="nl-NL" sz="1800" kern="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rPr>
              <a:t>Stoppen met de pil en zwanger worden</a:t>
            </a:r>
            <a:endParaRPr lang="nl-NL" sz="1800" ker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0">
                <a:effectLst/>
                <a:latin typeface="Calibri" panose="020F0502020204030204" pitchFamily="34" charset="0"/>
                <a:ea typeface="Calibri" panose="020F0502020204030204" pitchFamily="34" charset="0"/>
                <a:cs typeface="Times New Roman" panose="02020603050405020304" pitchFamily="18" charset="0"/>
              </a:rPr>
              <a:t>In het Radboud UMC is een grote studie onder 700 vrouwen gedaan waarin blijkt dat er een grotere kans is op complicaties bij de zwangerschap wanneer de moeder binnen drie maanden zwanger wordt na het stoppen van pilgebruik. Dit gaat dan met name om zwangerschapsvergiftiging en vroeggeboortes, afhankelijk van het type pil. Er moet nog verder onderzoek gedaan worden om hieruit conclusies te trekken/adviezen op te stellen. </a:t>
            </a:r>
          </a:p>
          <a:p>
            <a:pPr>
              <a:lnSpc>
                <a:spcPct val="107000"/>
              </a:lnSpc>
              <a:spcAft>
                <a:spcPts val="800"/>
              </a:spcAft>
            </a:pPr>
            <a:r>
              <a:rPr lang="nl-NL" sz="1800" kern="0">
                <a:effectLst/>
                <a:latin typeface="Calibri" panose="020F0502020204030204" pitchFamily="34" charset="0"/>
                <a:ea typeface="Calibri" panose="020F0502020204030204" pitchFamily="34" charset="0"/>
                <a:cs typeface="Calibri" panose="020F0502020204030204" pitchFamily="34" charset="0"/>
              </a:rPr>
              <a:t>Meer informatie: </a:t>
            </a:r>
            <a:r>
              <a:rPr lang="nl-NL" sz="1800" u="sng" kern="0">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3"/>
              </a:rPr>
              <a:t>Meer complicaties bij zwangerschap binnen drie maanden na stoppen pil - ‘Overweeg tijdelijk gebruik van een andere vorm van anticonceptie’ - </a:t>
            </a:r>
            <a:r>
              <a:rPr lang="nl-NL" sz="1800" u="sng" kern="0" err="1">
                <a:solidFill>
                  <a:srgbClr val="0563C1"/>
                </a:solidFill>
                <a:effectLst/>
                <a:latin typeface="Calibri" panose="020F0502020204030204" pitchFamily="34" charset="0"/>
                <a:ea typeface="Arial" panose="020B0604020202020204" pitchFamily="34" charset="0"/>
                <a:cs typeface="Calibri" panose="020F0502020204030204" pitchFamily="34" charset="0"/>
                <a:hlinkClick r:id="rId3"/>
              </a:rPr>
              <a:t>Radboudumc</a:t>
            </a:r>
            <a:r>
              <a:rPr lang="nl-NL" sz="1800" kern="0">
                <a:effectLst/>
                <a:latin typeface="Calibri" panose="020F0502020204030204" pitchFamily="34" charset="0"/>
                <a:ea typeface="Calibri" panose="020F0502020204030204" pitchFamily="34" charset="0"/>
                <a:cs typeface="Calibri" panose="020F0502020204030204" pitchFamily="34" charset="0"/>
              </a:rPr>
              <a:t> </a:t>
            </a:r>
            <a:endParaRPr lang="nl-NL" sz="1800" ker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rPr>
              <a:t>Onderwijs</a:t>
            </a:r>
            <a:endParaRPr lang="nl-NL" sz="1800" ker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35"/>
              </a:spcAft>
            </a:pPr>
            <a:r>
              <a:rPr lang="nl-NL" sz="1800" kern="100">
                <a:solidFill>
                  <a:srgbClr val="000000"/>
                </a:solidFill>
                <a:effectLst/>
                <a:latin typeface="Calibri" panose="020F0502020204030204" pitchFamily="34" charset="0"/>
                <a:ea typeface="Calibri" panose="020F0502020204030204" pitchFamily="34" charset="0"/>
              </a:rPr>
              <a:t>Er loopt een onderzoek rondom het onderwijsprogramma ‘Wel Niet Zwanger’. In dit onderzoek wordt gekeken hoe er meer MBO studenten bereikt kunnen worden en wordt trainingsmateriaal ontwikkeld. Er wordt een train-de-trainer aanpak gebruikt zodat ook anderen deze lessen kunnen geven. Daarnaast wordt gekeken of NWZ bijvoorbeeld geïntegreerd kan worden binnen MBO ‘test je leefstijl’. Het onderzoek wordt uitgevoerd door TNO, is gestart in 2018 en de verwachting is dat het onderzoek dit jaar nog wordt afgerond. </a:t>
            </a:r>
            <a:r>
              <a:rPr lang="en-US" sz="1800" u="sng" kern="100">
                <a:solidFill>
                  <a:srgbClr val="4472C4"/>
                </a:solidFill>
                <a:effectLst/>
                <a:latin typeface="Calibri" panose="020F0502020204030204" pitchFamily="34" charset="0"/>
                <a:ea typeface="Calibri" panose="020F0502020204030204" pitchFamily="34" charset="0"/>
                <a:hlinkClick r:id="rId4"/>
              </a:rPr>
              <a:t>Development of dissemination and implementation strategies to promote wider uptake and usage of the ‘</a:t>
            </a:r>
            <a:r>
              <a:rPr lang="en-US" sz="1800" u="sng" kern="100" err="1">
                <a:solidFill>
                  <a:srgbClr val="4472C4"/>
                </a:solidFill>
                <a:effectLst/>
                <a:latin typeface="Calibri" panose="020F0502020204030204" pitchFamily="34" charset="0"/>
                <a:ea typeface="Calibri" panose="020F0502020204030204" pitchFamily="34" charset="0"/>
                <a:hlinkClick r:id="rId4"/>
              </a:rPr>
              <a:t>NietofWelZwanger</a:t>
            </a:r>
            <a:r>
              <a:rPr lang="en-US" sz="1800" u="sng" kern="100">
                <a:solidFill>
                  <a:srgbClr val="4472C4"/>
                </a:solidFill>
                <a:effectLst/>
                <a:latin typeface="Calibri" panose="020F0502020204030204" pitchFamily="34" charset="0"/>
                <a:ea typeface="Calibri" panose="020F0502020204030204" pitchFamily="34" charset="0"/>
                <a:hlinkClick r:id="rId4"/>
              </a:rPr>
              <a:t> (NWZ)’ Preconception Care intervention | </a:t>
            </a:r>
            <a:r>
              <a:rPr lang="en-US" sz="1800" u="sng" kern="100" err="1">
                <a:solidFill>
                  <a:srgbClr val="4472C4"/>
                </a:solidFill>
                <a:effectLst/>
                <a:latin typeface="Calibri" panose="020F0502020204030204" pitchFamily="34" charset="0"/>
                <a:ea typeface="Calibri" panose="020F0502020204030204" pitchFamily="34" charset="0"/>
                <a:hlinkClick r:id="rId4"/>
              </a:rPr>
              <a:t>ZonMw</a:t>
            </a:r>
            <a:r>
              <a:rPr lang="en-US" sz="1800" u="sng" kern="100">
                <a:solidFill>
                  <a:srgbClr val="4472C4"/>
                </a:solidFill>
                <a:effectLst/>
                <a:latin typeface="Calibri" panose="020F0502020204030204" pitchFamily="34" charset="0"/>
                <a:ea typeface="Calibri" panose="020F0502020204030204" pitchFamily="34" charset="0"/>
                <a:hlinkClick r:id="rId4"/>
              </a:rPr>
              <a:t> Projects</a:t>
            </a:r>
            <a:endParaRPr lang="nl-NL" sz="1800" kern="100">
              <a:effectLst/>
              <a:latin typeface="Times New Roman" panose="02020603050405020304" pitchFamily="18" charset="0"/>
              <a:ea typeface="Calibri" panose="020F0502020204030204" pitchFamily="34" charset="0"/>
            </a:endParaRPr>
          </a:p>
          <a:p>
            <a:pPr>
              <a:lnSpc>
                <a:spcPct val="107000"/>
              </a:lnSpc>
              <a:spcAft>
                <a:spcPts val="800"/>
              </a:spcAft>
            </a:pPr>
            <a:r>
              <a:rPr lang="nl-NL" sz="1800" kern="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rPr>
              <a:t>Goede leefstijl voor zwangerschap maakt 2 generaties gezonder</a:t>
            </a:r>
            <a:endParaRPr lang="nl-NL" sz="1800" ker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Tijdens het redigeren van dit verslag lazen we het bericht dat er uit recent onderzoek bleek dat een goede leefstijlbegeleiding bij vrouwen met overgewicht voor de zwangerschap een positief effect heeft op de hartgezondheid van het kind. Tevens hadden vrouwen zelf gunstigere cholesterol-en bloedsuikerwaarden, minder hypertensie en werden zij vaker spontaner zwanger dan vrouwen uit de controlegroep. T Rooseboom et al. 2023</a:t>
            </a:r>
            <a:endParaRPr lang="nl-NL" sz="1800" kern="100">
              <a:effectLst/>
              <a:latin typeface="Times New Roman" panose="02020603050405020304" pitchFamily="18" charset="0"/>
              <a:ea typeface="Calibri" panose="020F0502020204030204" pitchFamily="34" charset="0"/>
            </a:endParaRPr>
          </a:p>
          <a:p>
            <a:pPr>
              <a:lnSpc>
                <a:spcPct val="107000"/>
              </a:lnSpc>
              <a:spcAft>
                <a:spcPts val="800"/>
              </a:spcAft>
            </a:pPr>
            <a:r>
              <a:rPr lang="nl-NL" sz="1800" u="sng" kern="100">
                <a:solidFill>
                  <a:srgbClr val="4472C4"/>
                </a:solidFill>
                <a:effectLst/>
                <a:latin typeface="Calibri" panose="020F0502020204030204" pitchFamily="34" charset="0"/>
                <a:ea typeface="Calibri" panose="020F0502020204030204" pitchFamily="34" charset="0"/>
                <a:cs typeface="Times New Roman" panose="02020603050405020304" pitchFamily="18" charset="0"/>
                <a:hlinkClick r:id="rId5"/>
              </a:rPr>
              <a:t>Goede leefstijl vóór zwangerschap maakt twee generaties gezonder| Hartstichting</a:t>
            </a:r>
            <a:endParaRPr lang="nl-NL" sz="1800" kern="100">
              <a:effectLst/>
              <a:latin typeface="Times New Roman" panose="02020603050405020304" pitchFamily="18" charset="0"/>
              <a:ea typeface="Calibri" panose="020F0502020204030204" pitchFamily="34" charset="0"/>
            </a:endParaRPr>
          </a:p>
          <a:p>
            <a:pPr>
              <a:lnSpc>
                <a:spcPct val="107000"/>
              </a:lnSpc>
              <a:spcAft>
                <a:spcPts val="1835"/>
              </a:spcAft>
            </a:pPr>
            <a:r>
              <a:rPr lang="nl-NL"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800" kern="100">
              <a:effectLst/>
              <a:latin typeface="Times New Roman" panose="02020603050405020304" pitchFamily="18" charset="0"/>
              <a:ea typeface="Calibri" panose="020F0502020204030204" pitchFamily="34" charset="0"/>
            </a:endParaRPr>
          </a:p>
          <a:p>
            <a:br>
              <a:rPr lang="nl-NL" sz="1800" kern="0">
                <a:effectLst/>
                <a:latin typeface="Calibri" panose="020F0502020204030204" pitchFamily="34" charset="0"/>
                <a:ea typeface="Calibri" panose="020F0502020204030204" pitchFamily="34" charset="0"/>
                <a:cs typeface="Times New Roman" panose="02020603050405020304" pitchFamily="18" charset="0"/>
              </a:rPr>
            </a:br>
            <a:endParaRPr lang="nl-NL"/>
          </a:p>
          <a:p>
            <a:endParaRPr lang="nl-NL"/>
          </a:p>
          <a:p>
            <a:endParaRPr lang="nl-NL"/>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799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11111"/>
                </a:solidFill>
                <a:latin typeface="Calibri" pitchFamily="34"/>
                <a:cs typeface="Times New Roman" pitchFamily="18"/>
              </a:rPr>
              <a:t>Eind 2023 gaan we met de gemeente Dordrecht en de kernpartners verder om vanuit de aanbevelingen een implementatiestrategie vorm te geven.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solidFill>
                <a:srgbClr val="111111"/>
              </a:solidFill>
              <a:latin typeface="Calibri" pitchFamily="34"/>
              <a:ea typeface="Calibri" pitchFamily="34"/>
              <a:cs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11111"/>
                </a:solidFill>
                <a:latin typeface="Calibri" pitchFamily="34"/>
                <a:ea typeface="Calibri" pitchFamily="34"/>
                <a:cs typeface="Times New Roman" pitchFamily="18"/>
              </a:rPr>
              <a:t>het tweede deel van het symposium is bedoeld om Ideeën/input van jullie op te halen, wat hebben jullie nodig, wat is hierin belangrijk. Dit is essentieel  voor de verdere uitrol en nemen we daarom ook mee in de implementatiestrategie.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solidFill>
                <a:srgbClr val="111111"/>
              </a:solidFill>
              <a:latin typeface="Calibri" pitchFamily="34"/>
              <a:ea typeface="Calibri" pitchFamily="34"/>
              <a:cs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rgbClr val="111111"/>
                </a:solidFill>
                <a:latin typeface="Calibri" pitchFamily="34"/>
                <a:cs typeface="Times New Roman" pitchFamily="18"/>
              </a:rPr>
              <a:t>Daarnaast gaan we komend najaar met Jong JGZ om tafel om te kijken hoe we dit een vaste plek kunnen geven binnen onze eigen organisatie. We zijn er als JGZ namelijk van overtuigd dat onze organisatie een belangrijke rol speelt in pre- en </a:t>
            </a:r>
            <a:r>
              <a:rPr lang="nl-NL" sz="1200" err="1">
                <a:solidFill>
                  <a:srgbClr val="111111"/>
                </a:solidFill>
                <a:latin typeface="Calibri" pitchFamily="34"/>
                <a:cs typeface="Times New Roman" pitchFamily="18"/>
              </a:rPr>
              <a:t>interconceptiezorg</a:t>
            </a:r>
            <a:r>
              <a:rPr lang="nl-NL" sz="1200">
                <a:solidFill>
                  <a:srgbClr val="111111"/>
                </a:solidFill>
                <a:latin typeface="Calibri" pitchFamily="34"/>
                <a:cs typeface="Times New Roman" pitchFamily="18"/>
              </a:rPr>
              <a:t>. </a:t>
            </a:r>
          </a:p>
          <a:p>
            <a:pPr lvl="0"/>
            <a:endParaRPr lang="nl-NL" sz="1200">
              <a:solidFill>
                <a:srgbClr val="111111"/>
              </a:solidFill>
              <a:latin typeface="Calibri" pitchFamily="34"/>
              <a:cs typeface="Times New Roman" pitchFamily="18"/>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050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brengt ons aan het einde van onze presentatie. We hopen dat we praktische handvatten hebben kunnen uitreiken en jullie hebben kunnen motiveren om opnieuw of voor het eerst </a:t>
            </a:r>
            <a:r>
              <a:rPr lang="nl-NL" dirty="0" err="1"/>
              <a:t>preconceptionele</a:t>
            </a:r>
            <a:r>
              <a:rPr lang="nl-NL" dirty="0"/>
              <a:t> gezondheid een plaats te geven in jullie werkzaamheden. </a:t>
            </a:r>
          </a:p>
          <a:p>
            <a:r>
              <a:rPr lang="nl-NL" dirty="0"/>
              <a:t>Voor nu in ieder geval heel hartelijk dank voor jullie aandacht. </a:t>
            </a:r>
          </a:p>
          <a:p>
            <a:endParaRPr lang="nl-NL" dirty="0"/>
          </a:p>
          <a:p>
            <a:r>
              <a:rPr lang="nl-NL" dirty="0"/>
              <a:t>Als afsluiting van onze presentatie willen we graag de eerste </a:t>
            </a:r>
            <a:r>
              <a:rPr lang="nl-NL" dirty="0" err="1"/>
              <a:t>officiele</a:t>
            </a:r>
            <a:r>
              <a:rPr lang="nl-NL" dirty="0"/>
              <a:t> versies van ons rapport uitreiken aan:</a:t>
            </a:r>
          </a:p>
          <a:p>
            <a:r>
              <a:rPr lang="nl-NL" dirty="0"/>
              <a:t>Eline de koning, opdrachtgever en Angela </a:t>
            </a:r>
            <a:r>
              <a:rPr lang="nl-NL" dirty="0" err="1"/>
              <a:t>Uitdewilligen</a:t>
            </a:r>
            <a:r>
              <a:rPr lang="nl-NL" dirty="0"/>
              <a:t> (voor landelijke uitrol) </a:t>
            </a:r>
          </a:p>
          <a:p>
            <a:endParaRPr lang="nl-NL" dirty="0"/>
          </a:p>
          <a:p>
            <a:r>
              <a:rPr lang="nl-NL" dirty="0"/>
              <a:t>Via de website van..</a:t>
            </a:r>
          </a:p>
          <a:p>
            <a:r>
              <a:rPr lang="nl-NL" dirty="0"/>
              <a:t>We hebben een </a:t>
            </a:r>
            <a:r>
              <a:rPr lang="nl-NL" dirty="0" err="1"/>
              <a:t>infographic</a:t>
            </a:r>
            <a:r>
              <a:rPr lang="nl-NL" dirty="0"/>
              <a:t> ontwikkeld met hierop de aanbevelingen, die kunnen jullie zo pakken op de tafels bij de netwerksessie.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843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26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0545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27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83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vervolgaanpak is ervoor gekozen om 2 focusdoelen te kiezen, die ook logisch voortvloeien uit de hiervoor besproken opgave: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Professionals</a:t>
            </a:r>
            <a:r>
              <a:rPr lang="nl-NL" b="1" baseline="0" dirty="0"/>
              <a:t> en informeel netwerk ondersteunen (aanstaande) ouders optimaal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latin typeface="+mn-lt"/>
                <a:ea typeface="+mn-ea"/>
                <a:cs typeface="+mn-cs"/>
              </a:rPr>
              <a:t>Lokale en regionale afspraken zorgen voor juiste zorg dichtbij (aanstaande) ouders</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837A6-52A3-4F7B-9241-476EC3E3DE9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0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501649-886C-4324-AD4C-E61C88D4772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22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2FA28A7-6B52-4101-B290-966F01F8861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48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1375944" y="1077984"/>
            <a:ext cx="3984532" cy="369543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9421" tIns="44711" rIns="89421" bIns="44711" anchor="ct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100" b="1" i="1" u="none" strike="noStrike" kern="1200" cap="none" spc="0" normalizeH="0" baseline="0" noProof="0">
              <a:ln>
                <a:noFill/>
              </a:ln>
              <a:solidFill>
                <a:srgbClr val="0D1F74"/>
              </a:solidFill>
              <a:effectLst/>
              <a:uLnTx/>
              <a:uFillTx/>
              <a:latin typeface="Arial" pitchFamily="34" charset="0"/>
              <a:ea typeface="ＭＳ Ｐゴシック" pitchFamily="34" charset="-128"/>
              <a:cs typeface="+mn-cs"/>
            </a:endParaRPr>
          </a:p>
        </p:txBody>
      </p:sp>
      <p:sp>
        <p:nvSpPr>
          <p:cNvPr id="128003" name="Text Box 2"/>
          <p:cNvSpPr>
            <a:spLocks noGrp="1" noChangeArrowheads="1"/>
          </p:cNvSpPr>
          <p:nvPr>
            <p:ph type="body"/>
          </p:nvPr>
        </p:nvSpPr>
        <p:spPr>
          <a:xfrm>
            <a:off x="1027938" y="5129773"/>
            <a:ext cx="4686394" cy="40998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80963" indent="-80963" eaLnBrk="1">
              <a:lnSpc>
                <a:spcPct val="93000"/>
              </a:lnSpc>
              <a:spcBef>
                <a:spcPct val="0"/>
              </a:spcBef>
              <a:buSzPct val="45000"/>
              <a:tabLst>
                <a:tab pos="706438" algn="l"/>
                <a:tab pos="1414463" algn="l"/>
                <a:tab pos="2122488" algn="l"/>
                <a:tab pos="2830513" algn="l"/>
                <a:tab pos="3538538" algn="l"/>
                <a:tab pos="4246563" algn="l"/>
                <a:tab pos="4953000" algn="l"/>
              </a:tabLst>
            </a:pPr>
            <a:r>
              <a:rPr lang="en-GB" altLang="en-US" dirty="0">
                <a:ea typeface="msgothic"/>
                <a:cs typeface="msgothic"/>
              </a:rPr>
              <a:t>.</a:t>
            </a:r>
          </a:p>
        </p:txBody>
      </p:sp>
    </p:spTree>
    <p:extLst>
      <p:ext uri="{BB962C8B-B14F-4D97-AF65-F5344CB8AC3E}">
        <p14:creationId xmlns:p14="http://schemas.microsoft.com/office/powerpoint/2010/main" val="93930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E78D4-19C8-AB70-7738-A3823EFCFC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2C2E04E1-2F0F-DA07-7C29-9A516160A8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DBA67DE-183B-CCDA-33D3-5BA20825B7FE}"/>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E6FB206C-6944-F402-425F-0B517D1E7C2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3C7BD6-A31B-BCF7-74B8-E7D87F87002B}"/>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689824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EAC022-582B-CAED-0E49-8EE445C83CD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DF43C0D-2C28-B4AC-BC2F-DC4BDFA3A51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B5E9B0-B92F-D58C-84BE-D19F7C266654}"/>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846778F9-5D1F-5E99-A593-A93878FE7FC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71C353-D66E-0524-55B9-D07999F17AB5}"/>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10266782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3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D6BA420-A36F-4AA8-8D6A-6FD5516678F2}" type="datetimeFigureOut">
              <a:rPr lang="nl-NL" smtClean="0"/>
              <a:t>1-11-2023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7CAD516-1EA9-43E9-81F4-BC0C15427AC2}" type="slidenum">
              <a:rPr lang="nl-NL" smtClean="0"/>
              <a:t>‹nr.›</a:t>
            </a:fld>
            <a:endParaRPr lang="nl-NL"/>
          </a:p>
        </p:txBody>
      </p:sp>
    </p:spTree>
    <p:extLst>
      <p:ext uri="{BB962C8B-B14F-4D97-AF65-F5344CB8AC3E}">
        <p14:creationId xmlns:p14="http://schemas.microsoft.com/office/powerpoint/2010/main" val="26202103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Picture Placeholder 5"/>
          <p:cNvSpPr>
            <a:spLocks noGrp="1"/>
          </p:cNvSpPr>
          <p:nvPr>
            <p:ph type="pic" idx="13"/>
          </p:nvPr>
        </p:nvSpPr>
        <p:spPr>
          <a:xfrm>
            <a:off x="1" y="-1"/>
            <a:ext cx="12192001" cy="6858001"/>
          </a:xfrm>
          <a:prstGeom prst="rect">
            <a:avLst/>
          </a:prstGeom>
          <a:ln w="12700"/>
        </p:spPr>
        <p:txBody>
          <a:bodyPr tIns="45719" bIns="45719"/>
          <a:lstStyle/>
          <a:p>
            <a:endParaRPr/>
          </a:p>
        </p:txBody>
      </p:sp>
      <p:sp>
        <p:nvSpPr>
          <p:cNvPr id="1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2693178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4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0C2074"/>
                </a:solidFill>
              </a:defRPr>
            </a:lvl1pPr>
          </a:lstStyle>
          <a:p>
            <a:r>
              <a:rPr lang="en-GB" noProof="0" dirty="0"/>
              <a:t>Click to edit title </a:t>
            </a:r>
          </a:p>
        </p:txBody>
      </p:sp>
      <p:sp>
        <p:nvSpPr>
          <p:cNvPr id="4" name="Tijdelijke aanduiding voor tekst 2"/>
          <p:cNvSpPr>
            <a:spLocks noGrp="1"/>
          </p:cNvSpPr>
          <p:nvPr>
            <p:ph idx="1" hasCustomPrompt="1"/>
          </p:nvPr>
        </p:nvSpPr>
        <p:spPr>
          <a:xfrm>
            <a:off x="838200" y="1825625"/>
            <a:ext cx="10515600" cy="4351339"/>
          </a:xfrm>
          <a:prstGeom prst="rect">
            <a:avLst/>
          </a:prstGeom>
        </p:spPr>
        <p:txBody>
          <a:bodyPr vert="horz" lIns="91440" tIns="45720" rIns="91440" bIns="45720" rtlCol="0">
            <a:normAutofit/>
          </a:bodyPr>
          <a:lstStyle>
            <a:lvl5pPr>
              <a:defRPr>
                <a:latin typeface="Arial" charset="0"/>
                <a:ea typeface="Arial" charset="0"/>
                <a:cs typeface="Arial" charset="0"/>
              </a:defRPr>
            </a:lvl5pPr>
            <a:lvl6pPr marL="0" indent="0">
              <a:buNone/>
              <a:defRPr/>
            </a:lvl6pPr>
            <a:lvl7pPr marL="0" indent="0">
              <a:buNone/>
              <a:tabLst/>
              <a:defRPr sz="1867"/>
            </a:lvl7pPr>
            <a:lvl8pPr marL="6351" indent="0">
              <a:buNone/>
              <a:tabLst/>
              <a:defRPr sz="1867"/>
            </a:lvl8pPr>
            <a:lvl9pPr marL="0" indent="0">
              <a:buNone/>
              <a:tabLst/>
              <a:defRPr sz="1867"/>
            </a:lvl9pPr>
          </a:lstStyle>
          <a:p>
            <a:pPr lvl="0"/>
            <a:r>
              <a:rPr lang="en-GB" noProof="0" dirty="0"/>
              <a:t>First ‘normal’ text level</a:t>
            </a:r>
          </a:p>
          <a:p>
            <a:pPr lvl="1"/>
            <a:r>
              <a:rPr lang="en-GB" noProof="0" dirty="0"/>
              <a:t>Second ‘bullet’ text level</a:t>
            </a:r>
          </a:p>
          <a:p>
            <a:pPr lvl="2"/>
            <a:r>
              <a:rPr lang="en-GB" noProof="0" dirty="0"/>
              <a:t>Third ‘sub-bullet’ text level</a:t>
            </a:r>
          </a:p>
          <a:p>
            <a:pPr lvl="8"/>
            <a:endParaRPr lang="en-GB" noProof="0" dirty="0"/>
          </a:p>
        </p:txBody>
      </p:sp>
    </p:spTree>
    <p:extLst>
      <p:ext uri="{BB962C8B-B14F-4D97-AF65-F5344CB8AC3E}">
        <p14:creationId xmlns:p14="http://schemas.microsoft.com/office/powerpoint/2010/main" val="36758070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Titeldia">
    <p:spTree>
      <p:nvGrpSpPr>
        <p:cNvPr id="1" name=""/>
        <p:cNvGrpSpPr/>
        <p:nvPr/>
      </p:nvGrpSpPr>
      <p:grpSpPr>
        <a:xfrm>
          <a:off x="0" y="0"/>
          <a:ext cx="0" cy="0"/>
          <a:chOff x="0" y="0"/>
          <a:chExt cx="0" cy="0"/>
        </a:xfrm>
      </p:grpSpPr>
      <p:pic>
        <p:nvPicPr>
          <p:cNvPr id="2" name="Afbeelding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19859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0076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jdelijke aanduiding voor titel 1"/>
          <p:cNvSpPr>
            <a:spLocks noGrp="1"/>
          </p:cNvSpPr>
          <p:nvPr>
            <p:ph type="title" hasCustomPrompt="1"/>
          </p:nvPr>
        </p:nvSpPr>
        <p:spPr>
          <a:xfrm>
            <a:off x="838200" y="365125"/>
            <a:ext cx="10515600" cy="1325563"/>
          </a:xfrm>
          <a:prstGeom prst="rect">
            <a:avLst/>
          </a:prstGeom>
        </p:spPr>
        <p:txBody>
          <a:bodyPr vert="horz" lIns="91440" tIns="45720" rIns="91440" bIns="45720" rtlCol="0" anchor="ctr">
            <a:normAutofit/>
          </a:bodyPr>
          <a:lstStyle/>
          <a:p>
            <a:r>
              <a:rPr lang="en-US" dirty="0"/>
              <a:t>Periconception lifestyle and fetal development</a:t>
            </a:r>
            <a:endParaRPr lang="nl-NL" dirty="0"/>
          </a:p>
        </p:txBody>
      </p:sp>
      <p:sp>
        <p:nvSpPr>
          <p:cNvPr id="6" name="Tekstvak 14"/>
          <p:cNvSpPr txBox="1"/>
          <p:nvPr userDrawn="1"/>
        </p:nvSpPr>
        <p:spPr>
          <a:xfrm>
            <a:off x="301373" y="5386067"/>
            <a:ext cx="5714635" cy="1159228"/>
          </a:xfrm>
          <a:prstGeom prst="rect">
            <a:avLst/>
          </a:prstGeom>
          <a:noFill/>
        </p:spPr>
        <p:txBody>
          <a:bodyPr wrap="square" rtlCol="0">
            <a:spAutoFit/>
          </a:bodyPr>
          <a:lstStyle/>
          <a:p>
            <a:r>
              <a:rPr lang="nl-NL" sz="2133" b="1" i="0" dirty="0">
                <a:solidFill>
                  <a:srgbClr val="0C2074"/>
                </a:solidFill>
                <a:ea typeface="Arial" charset="0"/>
                <a:cs typeface="Arial" charset="0"/>
              </a:rPr>
              <a:t>Melissa van der Windt</a:t>
            </a:r>
            <a:endParaRPr lang="nl-NL" sz="2133" i="0" baseline="30000" dirty="0">
              <a:solidFill>
                <a:srgbClr val="0C2074"/>
              </a:solidFill>
              <a:ea typeface="Arial" charset="0"/>
              <a:cs typeface="Arial" charset="0"/>
            </a:endParaRPr>
          </a:p>
          <a:p>
            <a:endParaRPr lang="nl-NL" sz="1600" b="1" i="0" dirty="0">
              <a:solidFill>
                <a:srgbClr val="0C2074"/>
              </a:solidFill>
              <a:ea typeface="Arial" charset="0"/>
              <a:cs typeface="Arial" charset="0"/>
            </a:endParaRPr>
          </a:p>
          <a:p>
            <a:r>
              <a:rPr lang="en-US" sz="1600" dirty="0">
                <a:solidFill>
                  <a:srgbClr val="0C2074"/>
                </a:solidFill>
                <a:ea typeface="Arial" charset="0"/>
                <a:cs typeface="Arial" charset="0"/>
              </a:rPr>
              <a:t>Department of Obstetrics and </a:t>
            </a:r>
            <a:r>
              <a:rPr lang="en-US" sz="1600" dirty="0" err="1">
                <a:solidFill>
                  <a:srgbClr val="0C2074"/>
                </a:solidFill>
                <a:ea typeface="Arial" charset="0"/>
                <a:cs typeface="Arial" charset="0"/>
              </a:rPr>
              <a:t>Gynaecology</a:t>
            </a:r>
            <a:r>
              <a:rPr lang="en-US" sz="1600" dirty="0">
                <a:solidFill>
                  <a:srgbClr val="0C2074"/>
                </a:solidFill>
                <a:ea typeface="Arial" charset="0"/>
                <a:cs typeface="Arial" charset="0"/>
              </a:rPr>
              <a:t>, Erasmus MC, </a:t>
            </a:r>
            <a:br>
              <a:rPr lang="en-US" sz="1600" dirty="0">
                <a:solidFill>
                  <a:srgbClr val="0C2074"/>
                </a:solidFill>
                <a:ea typeface="Arial" charset="0"/>
                <a:cs typeface="Arial" charset="0"/>
              </a:rPr>
            </a:br>
            <a:r>
              <a:rPr lang="en-US" sz="1600" dirty="0">
                <a:solidFill>
                  <a:srgbClr val="0C2074"/>
                </a:solidFill>
                <a:ea typeface="Arial" charset="0"/>
                <a:cs typeface="Arial" charset="0"/>
              </a:rPr>
              <a:t>University Medical Center, Rotterdam, the Netherlands</a:t>
            </a:r>
          </a:p>
        </p:txBody>
      </p:sp>
    </p:spTree>
    <p:extLst>
      <p:ext uri="{BB962C8B-B14F-4D97-AF65-F5344CB8AC3E}">
        <p14:creationId xmlns:p14="http://schemas.microsoft.com/office/powerpoint/2010/main" val="29697690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3" name="Tijdelijke aanduiding voor inhoud 2"/>
          <p:cNvSpPr>
            <a:spLocks noGrp="1"/>
          </p:cNvSpPr>
          <p:nvPr>
            <p:ph idx="1" hasCustomPrompt="1"/>
          </p:nvPr>
        </p:nvSpPr>
        <p:spPr/>
        <p:txBody>
          <a:bodyPr/>
          <a:lstStyle>
            <a:lvl1pPr algn="l">
              <a:defRPr/>
            </a:lvl1pPr>
            <a:lvl2pPr marL="838158" indent="-380981" algn="l">
              <a:buClr>
                <a:srgbClr val="86D2EE"/>
              </a:buClr>
              <a:buFont typeface="Wingdings" charset="2"/>
              <a:buChar char="§"/>
              <a:defRPr i="0"/>
            </a:lvl2pPr>
            <a:lvl3pPr marL="1371532" indent="-457178" algn="l">
              <a:buFont typeface="Arial" charset="0"/>
              <a:buChar char="•"/>
              <a:defRPr sz="1600" b="0" i="0">
                <a:solidFill>
                  <a:srgbClr val="0C2074"/>
                </a:solidFill>
                <a:latin typeface="+mn-lt"/>
                <a:ea typeface="Arial" charset="0"/>
                <a:cs typeface="Arial" charset="0"/>
              </a:defRPr>
            </a:lvl3pPr>
            <a:lvl4pPr marL="10584" indent="0" algn="l">
              <a:tabLst/>
              <a:defRPr sz="1867" b="0" spc="0">
                <a:solidFill>
                  <a:srgbClr val="0C2074"/>
                </a:solidFill>
              </a:defRPr>
            </a:lvl4pPr>
            <a:lvl5pPr marL="0" indent="0">
              <a:buNone/>
              <a:tabLst/>
              <a:defRPr sz="1867">
                <a:solidFill>
                  <a:srgbClr val="0C2074"/>
                </a:solidFill>
                <a:latin typeface="+mn-lt"/>
              </a:defRPr>
            </a:lvl5pPr>
            <a:lvl6pPr marL="0" indent="0">
              <a:buNone/>
              <a:tabLst/>
              <a:defRPr sz="1867">
                <a:solidFill>
                  <a:srgbClr val="0C2074"/>
                </a:solidFill>
              </a:defRPr>
            </a:lvl6pPr>
            <a:lvl7pPr marL="10584" indent="0">
              <a:buNone/>
              <a:tabLst/>
              <a:defRPr sz="1867">
                <a:solidFill>
                  <a:srgbClr val="0C2074"/>
                </a:solidFill>
                <a:latin typeface="+mn-lt"/>
              </a:defRPr>
            </a:lvl7pPr>
            <a:lvl8pPr marL="0" indent="0">
              <a:buNone/>
              <a:tabLst/>
              <a:defRPr sz="1867">
                <a:solidFill>
                  <a:srgbClr val="0C2074"/>
                </a:solidFill>
                <a:latin typeface="+mn-lt"/>
              </a:defRPr>
            </a:lvl8pPr>
            <a:lvl9pPr marL="0" indent="0">
              <a:buNone/>
              <a:tabLst/>
              <a:defRPr sz="1867">
                <a:solidFill>
                  <a:srgbClr val="0C2074"/>
                </a:solidFill>
              </a:defRPr>
            </a:lvl9pPr>
          </a:lstStyle>
          <a:p>
            <a:pPr lvl="0"/>
            <a:r>
              <a:rPr lang="nl-NL" dirty="0"/>
              <a:t>Klikken om de tekststijl van het model te bewerken</a:t>
            </a:r>
          </a:p>
          <a:p>
            <a:pPr lvl="1"/>
            <a:r>
              <a:rPr lang="nl-NL" dirty="0"/>
              <a:t>Tweede niveau</a:t>
            </a:r>
          </a:p>
          <a:p>
            <a:pPr lvl="2"/>
            <a:r>
              <a:rPr lang="nl-NL" dirty="0"/>
              <a:t>Derde niveau</a:t>
            </a:r>
          </a:p>
          <a:p>
            <a:pPr lvl="8"/>
            <a:endParaRPr lang="nl-NL" dirty="0"/>
          </a:p>
        </p:txBody>
      </p:sp>
    </p:spTree>
    <p:extLst>
      <p:ext uri="{BB962C8B-B14F-4D97-AF65-F5344CB8AC3E}">
        <p14:creationId xmlns:p14="http://schemas.microsoft.com/office/powerpoint/2010/main" val="312302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lanco-slide">
    <p:bg>
      <p:bgPr>
        <a:solidFill>
          <a:schemeClr val="bg1"/>
        </a:solidFill>
        <a:effectLst/>
      </p:bgPr>
    </p:bg>
    <p:spTree>
      <p:nvGrpSpPr>
        <p:cNvPr id="1" name=""/>
        <p:cNvGrpSpPr/>
        <p:nvPr/>
      </p:nvGrpSpPr>
      <p:grpSpPr>
        <a:xfrm>
          <a:off x="0" y="0"/>
          <a:ext cx="0" cy="0"/>
          <a:chOff x="0" y="0"/>
          <a:chExt cx="0" cy="0"/>
        </a:xfrm>
      </p:grpSpPr>
      <p:sp>
        <p:nvSpPr>
          <p:cNvPr id="4" name="Titel 1"/>
          <p:cNvSpPr>
            <a:spLocks noGrp="1"/>
          </p:cNvSpPr>
          <p:nvPr>
            <p:ph type="title"/>
          </p:nvPr>
        </p:nvSpPr>
        <p:spPr>
          <a:xfrm>
            <a:off x="838200" y="365125"/>
            <a:ext cx="10515600" cy="1325563"/>
          </a:xfrm>
        </p:spPr>
        <p:txBody>
          <a:bodyPr/>
          <a:lstStyle/>
          <a:p>
            <a:r>
              <a:rPr lang="en-US"/>
              <a:t>Click to edit Master title style</a:t>
            </a:r>
            <a:endParaRPr lang="nl-NL" dirty="0"/>
          </a:p>
        </p:txBody>
      </p:sp>
      <p:sp>
        <p:nvSpPr>
          <p:cNvPr id="5" name="Tijdelijke aanduiding voor inhoud 2"/>
          <p:cNvSpPr>
            <a:spLocks noGrp="1"/>
          </p:cNvSpPr>
          <p:nvPr>
            <p:ph idx="1" hasCustomPrompt="1"/>
          </p:nvPr>
        </p:nvSpPr>
        <p:spPr>
          <a:xfrm>
            <a:off x="838200" y="1825625"/>
            <a:ext cx="10515600" cy="4351339"/>
          </a:xfrm>
        </p:spPr>
        <p:txBody>
          <a:bodyPr/>
          <a:lstStyle>
            <a:lvl1pPr algn="l">
              <a:defRPr/>
            </a:lvl1pPr>
            <a:lvl2pPr marL="838158" indent="-380981" algn="l">
              <a:buClr>
                <a:srgbClr val="86D2EE"/>
              </a:buClr>
              <a:buFont typeface="Wingdings" charset="2"/>
              <a:buChar char="§"/>
              <a:defRPr i="0"/>
            </a:lvl2pPr>
            <a:lvl3pPr marL="1371532" indent="-457178" algn="l">
              <a:buFont typeface="Arial" charset="0"/>
              <a:buChar char="•"/>
              <a:defRPr sz="1600" b="0" i="0">
                <a:solidFill>
                  <a:srgbClr val="0C2074"/>
                </a:solidFill>
                <a:latin typeface="+mn-lt"/>
                <a:ea typeface="Arial" charset="0"/>
                <a:cs typeface="Arial" charset="0"/>
              </a:defRPr>
            </a:lvl3pPr>
            <a:lvl4pPr marL="10584" indent="0" algn="l">
              <a:tabLst/>
              <a:defRPr sz="1867" b="0" spc="0">
                <a:solidFill>
                  <a:srgbClr val="0C2074"/>
                </a:solidFill>
              </a:defRPr>
            </a:lvl4pPr>
            <a:lvl5pPr marL="0" indent="0">
              <a:buNone/>
              <a:tabLst/>
              <a:defRPr sz="1867">
                <a:solidFill>
                  <a:srgbClr val="0C2074"/>
                </a:solidFill>
                <a:latin typeface="+mn-lt"/>
              </a:defRPr>
            </a:lvl5pPr>
            <a:lvl6pPr marL="0" indent="0">
              <a:buNone/>
              <a:tabLst/>
              <a:defRPr sz="1867">
                <a:solidFill>
                  <a:srgbClr val="0C2074"/>
                </a:solidFill>
              </a:defRPr>
            </a:lvl6pPr>
            <a:lvl7pPr marL="10584" indent="0">
              <a:buNone/>
              <a:tabLst/>
              <a:defRPr sz="1867">
                <a:solidFill>
                  <a:srgbClr val="0C2074"/>
                </a:solidFill>
                <a:latin typeface="+mn-lt"/>
              </a:defRPr>
            </a:lvl7pPr>
            <a:lvl8pPr marL="0" indent="0">
              <a:buNone/>
              <a:tabLst/>
              <a:defRPr sz="1867">
                <a:solidFill>
                  <a:srgbClr val="0C2074"/>
                </a:solidFill>
                <a:latin typeface="+mn-lt"/>
              </a:defRPr>
            </a:lvl8pPr>
            <a:lvl9pPr marL="0" indent="0">
              <a:buNone/>
              <a:tabLst/>
              <a:defRPr sz="1867">
                <a:solidFill>
                  <a:srgbClr val="0C2074"/>
                </a:solidFill>
              </a:defRPr>
            </a:lvl9pPr>
          </a:lstStyle>
          <a:p>
            <a:pPr lvl="0"/>
            <a:r>
              <a:rPr lang="nl-NL" dirty="0"/>
              <a:t>Klikken om de tekststijl van het model te bewerken</a:t>
            </a:r>
          </a:p>
          <a:p>
            <a:pPr lvl="1"/>
            <a:r>
              <a:rPr lang="nl-NL" dirty="0"/>
              <a:t>Tweede niveau</a:t>
            </a:r>
          </a:p>
          <a:p>
            <a:pPr lvl="2"/>
            <a:r>
              <a:rPr lang="nl-NL" dirty="0"/>
              <a:t>Derde niveau</a:t>
            </a:r>
          </a:p>
          <a:p>
            <a:pPr lvl="8"/>
            <a:endParaRPr lang="nl-NL" dirty="0"/>
          </a:p>
        </p:txBody>
      </p:sp>
    </p:spTree>
    <p:extLst>
      <p:ext uri="{BB962C8B-B14F-4D97-AF65-F5344CB8AC3E}">
        <p14:creationId xmlns:p14="http://schemas.microsoft.com/office/powerpoint/2010/main" val="24870204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1_Titel-slide">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381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25F7D66-2595-EDC4-32D8-95E888759FB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5C6566F-3EFA-23A3-6C14-D812320C7A5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CF08279-EBAC-1CF6-DDDB-1D5E405DA7D1}"/>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EEDEDE53-B279-7C71-3309-1C7E91C69A7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048043E-F3E3-8867-0600-E84001241F0A}"/>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5068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2" y="6426695"/>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3" y="6365199"/>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800" spc="-50" baseline="0">
                <a:solidFill>
                  <a:schemeClr val="accent1"/>
                </a:solidFill>
                <a:latin typeface="+mn-lt"/>
              </a:defRPr>
            </a:lvl1pPr>
          </a:lstStyle>
          <a:p>
            <a:r>
              <a:rPr lang="nl-NL"/>
              <a:t>Klik om stijl te bewerken</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Afbeelding 13" descr="Afbeeldingsresultaten voor schapenkopjes logo">
            <a:extLst>
              <a:ext uri="{FF2B5EF4-FFF2-40B4-BE49-F238E27FC236}">
                <a16:creationId xmlns:a16="http://schemas.microsoft.com/office/drawing/2014/main" id="{053E9B78-561F-1E55-AD38-C259C088DA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932" y="12660"/>
            <a:ext cx="830528" cy="946150"/>
          </a:xfrm>
          <a:prstGeom prst="rect">
            <a:avLst/>
          </a:prstGeom>
          <a:noFill/>
          <a:ln>
            <a:noFill/>
          </a:ln>
        </p:spPr>
      </p:pic>
      <p:pic>
        <p:nvPicPr>
          <p:cNvPr id="15" name="Afbeelding 14" descr="Afbeelding met tekst, logo, Lettertype, Graphics&#10;&#10;Automatisch gegenereerde beschrijving">
            <a:extLst>
              <a:ext uri="{FF2B5EF4-FFF2-40B4-BE49-F238E27FC236}">
                <a16:creationId xmlns:a16="http://schemas.microsoft.com/office/drawing/2014/main" id="{9DF73D36-396C-3E1E-553D-D52FD78BE6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6" name="Afbeelding 15" descr="Afbeelding met tekst, Lettertype, logo, Graphics&#10;&#10;Automatisch gegenereerde beschrijving">
            <a:extLst>
              <a:ext uri="{FF2B5EF4-FFF2-40B4-BE49-F238E27FC236}">
                <a16:creationId xmlns:a16="http://schemas.microsoft.com/office/drawing/2014/main" id="{FA7DB65E-EB54-1170-6A83-44FE7BA000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2320978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solidFill>
                  <a:schemeClr val="accent1"/>
                </a:solidFill>
                <a:latin typeface="+mn-lt"/>
              </a:defRPr>
            </a:lvl1pPr>
          </a:lstStyle>
          <a:p>
            <a:r>
              <a:rPr lang="nl-NL"/>
              <a:t>Klik om stijl te bewerken</a:t>
            </a:r>
            <a:endParaRPr lang="en-US"/>
          </a:p>
        </p:txBody>
      </p:sp>
      <p:sp>
        <p:nvSpPr>
          <p:cNvPr id="3" name="Content Placeholder 2"/>
          <p:cNvSpPr>
            <a:spLocks noGrp="1"/>
          </p:cNvSpPr>
          <p:nvPr>
            <p:ph idx="1"/>
          </p:nvPr>
        </p:nvSpPr>
        <p:spPr/>
        <p:txBody>
          <a:bodyPr/>
          <a:lstStyle>
            <a:lvl1pPr>
              <a:defRPr sz="2400">
                <a:solidFill>
                  <a:schemeClr val="tx2"/>
                </a:solidFill>
              </a:defRPr>
            </a:lvl1pPr>
            <a:lvl2pPr marL="384048" indent="-182880">
              <a:buFont typeface="Wingdings" panose="05000000000000000000" pitchFamily="2" charset="2"/>
              <a:buChar char="Ø"/>
              <a:defRPr sz="2000">
                <a:solidFill>
                  <a:schemeClr val="tx2"/>
                </a:solidFill>
              </a:defRPr>
            </a:lvl2pPr>
            <a:lvl3pPr marL="566928" indent="-182880">
              <a:buFont typeface="Wingdings" panose="05000000000000000000" pitchFamily="2" charset="2"/>
              <a:buChar char="Ø"/>
              <a:defRPr>
                <a:solidFill>
                  <a:schemeClr val="tx2"/>
                </a:solidFill>
              </a:defRPr>
            </a:lvl3pPr>
            <a:lvl4pPr marL="749808" indent="-182880">
              <a:buFont typeface="Wingdings" panose="05000000000000000000" pitchFamily="2" charset="2"/>
              <a:buChar char="Ø"/>
              <a:defRPr>
                <a:solidFill>
                  <a:schemeClr val="tx2"/>
                </a:solidFill>
              </a:defRPr>
            </a:lvl4pPr>
            <a:lvl5pPr marL="932688" indent="-182880">
              <a:buFont typeface="Wingdings" panose="05000000000000000000" pitchFamily="2" charset="2"/>
              <a:buChar char="Ø"/>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5" name="Afbeelding 14" descr="Afbeeldingsresultaten voor schapenkopjes logo">
            <a:extLst>
              <a:ext uri="{FF2B5EF4-FFF2-40B4-BE49-F238E27FC236}">
                <a16:creationId xmlns:a16="http://schemas.microsoft.com/office/drawing/2014/main" id="{090F199D-619A-C2C0-5098-B6D856CC9D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932" y="12660"/>
            <a:ext cx="830528" cy="946150"/>
          </a:xfrm>
          <a:prstGeom prst="rect">
            <a:avLst/>
          </a:prstGeom>
          <a:noFill/>
          <a:ln>
            <a:noFill/>
          </a:ln>
        </p:spPr>
      </p:pic>
      <p:pic>
        <p:nvPicPr>
          <p:cNvPr id="16" name="Afbeelding 15" descr="Afbeelding met tekst, logo, Lettertype, Graphics&#10;&#10;Automatisch gegenereerde beschrijving">
            <a:extLst>
              <a:ext uri="{FF2B5EF4-FFF2-40B4-BE49-F238E27FC236}">
                <a16:creationId xmlns:a16="http://schemas.microsoft.com/office/drawing/2014/main" id="{03825B59-E1CF-7FD2-DB7F-2CF385CDD4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7" name="Afbeelding 16" descr="Afbeelding met tekst, Lettertype, logo, Graphics&#10;&#10;Automatisch gegenereerde beschrijving">
            <a:extLst>
              <a:ext uri="{FF2B5EF4-FFF2-40B4-BE49-F238E27FC236}">
                <a16:creationId xmlns:a16="http://schemas.microsoft.com/office/drawing/2014/main" id="{9615F95F-4513-D1E8-BC28-FA541E1E43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285461752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4400" b="0">
                <a:solidFill>
                  <a:schemeClr val="accent1"/>
                </a:solidFill>
                <a:latin typeface="+mn-lt"/>
              </a:defRPr>
            </a:lvl1pPr>
          </a:lstStyle>
          <a:p>
            <a:r>
              <a:rPr lang="nl-NL"/>
              <a:t>Klik om stijl te bewerken</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5" name="Afbeelding 14" descr="Afbeeldingsresultaten voor schapenkopjes logo">
            <a:extLst>
              <a:ext uri="{FF2B5EF4-FFF2-40B4-BE49-F238E27FC236}">
                <a16:creationId xmlns:a16="http://schemas.microsoft.com/office/drawing/2014/main" id="{B6FE5D20-0074-6B68-5CF4-026DB0D936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932" y="2721"/>
            <a:ext cx="830528" cy="946150"/>
          </a:xfrm>
          <a:prstGeom prst="rect">
            <a:avLst/>
          </a:prstGeom>
          <a:noFill/>
          <a:ln>
            <a:noFill/>
          </a:ln>
        </p:spPr>
      </p:pic>
      <p:pic>
        <p:nvPicPr>
          <p:cNvPr id="16" name="Afbeelding 15" descr="Afbeelding met tekst, logo, Lettertype, Graphics&#10;&#10;Automatisch gegenereerde beschrijving">
            <a:extLst>
              <a:ext uri="{FF2B5EF4-FFF2-40B4-BE49-F238E27FC236}">
                <a16:creationId xmlns:a16="http://schemas.microsoft.com/office/drawing/2014/main" id="{92AE07DF-FC29-CEB9-7157-99B065F3A5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7" name="Afbeelding 16" descr="Afbeelding met tekst, Lettertype, logo, Graphics&#10;&#10;Automatisch gegenereerde beschrijving">
            <a:extLst>
              <a:ext uri="{FF2B5EF4-FFF2-40B4-BE49-F238E27FC236}">
                <a16:creationId xmlns:a16="http://schemas.microsoft.com/office/drawing/2014/main" id="{4FFEE761-9890-179E-8F2B-3ADFC7BA109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1800567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a:t>Klik om stijl te bewerken</a:t>
            </a:r>
            <a:endParaRPr lang="en-US"/>
          </a:p>
        </p:txBody>
      </p:sp>
      <p:sp>
        <p:nvSpPr>
          <p:cNvPr id="3" name="Content Placeholder 2"/>
          <p:cNvSpPr>
            <a:spLocks noGrp="1"/>
          </p:cNvSpPr>
          <p:nvPr>
            <p:ph sz="half" idx="1"/>
          </p:nvPr>
        </p:nvSpPr>
        <p:spPr>
          <a:xfrm>
            <a:off x="1097279" y="1845734"/>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Afbeelding 1" descr="Afbeeldingsresultaten voor schapenkopjes logo">
            <a:extLst>
              <a:ext uri="{FF2B5EF4-FFF2-40B4-BE49-F238E27FC236}">
                <a16:creationId xmlns:a16="http://schemas.microsoft.com/office/drawing/2014/main" id="{F22C2495-034C-2E9D-6A81-313CB0847D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932" y="12660"/>
            <a:ext cx="830528" cy="946150"/>
          </a:xfrm>
          <a:prstGeom prst="rect">
            <a:avLst/>
          </a:prstGeom>
          <a:noFill/>
          <a:ln>
            <a:noFill/>
          </a:ln>
        </p:spPr>
      </p:pic>
      <p:pic>
        <p:nvPicPr>
          <p:cNvPr id="9" name="Afbeelding 8" descr="Afbeelding met tekst, logo, Lettertype, Graphics&#10;&#10;Automatisch gegenereerde beschrijving">
            <a:extLst>
              <a:ext uri="{FF2B5EF4-FFF2-40B4-BE49-F238E27FC236}">
                <a16:creationId xmlns:a16="http://schemas.microsoft.com/office/drawing/2014/main" id="{E3BF4CF1-C48B-E5FF-86BF-9A4D6A11E3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0" name="Afbeelding 9" descr="Afbeelding met tekst, Lettertype, logo, Graphics&#10;&#10;Automatisch gegenereerde beschrijving">
            <a:extLst>
              <a:ext uri="{FF2B5EF4-FFF2-40B4-BE49-F238E27FC236}">
                <a16:creationId xmlns:a16="http://schemas.microsoft.com/office/drawing/2014/main" id="{2C5B6957-89D4-3318-61B3-3E852ED107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2841335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a:t>Klik om stijl te bewerken</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Afbeelding 1" descr="Afbeeldingsresultaten voor schapenkopjes logo">
            <a:extLst>
              <a:ext uri="{FF2B5EF4-FFF2-40B4-BE49-F238E27FC236}">
                <a16:creationId xmlns:a16="http://schemas.microsoft.com/office/drawing/2014/main" id="{D1B7BE68-1203-56DE-52F2-A6A7605DD3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932" y="12660"/>
            <a:ext cx="830528" cy="946150"/>
          </a:xfrm>
          <a:prstGeom prst="rect">
            <a:avLst/>
          </a:prstGeom>
          <a:noFill/>
          <a:ln>
            <a:noFill/>
          </a:ln>
        </p:spPr>
      </p:pic>
      <p:pic>
        <p:nvPicPr>
          <p:cNvPr id="11" name="Afbeelding 10" descr="Afbeelding met tekst, logo, Lettertype, Graphics&#10;&#10;Automatisch gegenereerde beschrijving">
            <a:extLst>
              <a:ext uri="{FF2B5EF4-FFF2-40B4-BE49-F238E27FC236}">
                <a16:creationId xmlns:a16="http://schemas.microsoft.com/office/drawing/2014/main" id="{12AE95F4-1B8E-A495-49AE-EC45B613A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2" name="Afbeelding 11" descr="Afbeelding met tekst, Lettertype, logo, Graphics&#10;&#10;Automatisch gegenereerde beschrijving">
            <a:extLst>
              <a:ext uri="{FF2B5EF4-FFF2-40B4-BE49-F238E27FC236}">
                <a16:creationId xmlns:a16="http://schemas.microsoft.com/office/drawing/2014/main" id="{D5F9AEAF-7FA1-8E38-4523-401DB11A0A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17130540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Tree>
    <p:extLst>
      <p:ext uri="{BB962C8B-B14F-4D97-AF65-F5344CB8AC3E}">
        <p14:creationId xmlns:p14="http://schemas.microsoft.com/office/powerpoint/2010/main" val="2491758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1686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chemeClr val="accent1"/>
                </a:solidFill>
                <a:latin typeface="+mn-lt"/>
              </a:defRPr>
            </a:lvl1pPr>
          </a:lstStyle>
          <a:p>
            <a:r>
              <a:rPr lang="nl-NL"/>
              <a:t>Klik om stijl te bewerken</a:t>
            </a:r>
            <a:endParaRPr lang="en-US"/>
          </a:p>
        </p:txBody>
      </p:sp>
      <p:sp>
        <p:nvSpPr>
          <p:cNvPr id="3" name="Content Placeholder 2"/>
          <p:cNvSpPr>
            <a:spLocks noGrp="1"/>
          </p:cNvSpPr>
          <p:nvPr>
            <p:ph idx="1"/>
          </p:nvPr>
        </p:nvSpPr>
        <p:spPr>
          <a:xfrm>
            <a:off x="4800600" y="731520"/>
            <a:ext cx="6492240" cy="5257800"/>
          </a:xfrm>
        </p:spPr>
        <p:txBody>
          <a:bodyPr/>
          <a:lstStyle>
            <a:lvl1pPr marL="91440" indent="-91440">
              <a:buFont typeface="Wingdings" panose="05000000000000000000" pitchFamily="2" charset="2"/>
              <a:buChar char="Ø"/>
              <a:defRPr sz="2400">
                <a:solidFill>
                  <a:schemeClr val="tx2"/>
                </a:solidFill>
              </a:defRPr>
            </a:lvl1pPr>
            <a:lvl2pPr marL="384048" indent="-182880">
              <a:buFont typeface="Wingdings" panose="05000000000000000000" pitchFamily="2" charset="2"/>
              <a:buChar char="Ø"/>
              <a:defRPr sz="2000">
                <a:solidFill>
                  <a:schemeClr val="tx2"/>
                </a:solidFill>
              </a:defRPr>
            </a:lvl2pPr>
            <a:lvl3pPr marL="566928" indent="-182880">
              <a:buFont typeface="Wingdings" panose="05000000000000000000" pitchFamily="2" charset="2"/>
              <a:buChar char="Ø"/>
              <a:defRPr>
                <a:solidFill>
                  <a:schemeClr val="tx2"/>
                </a:solidFill>
              </a:defRPr>
            </a:lvl3pPr>
            <a:lvl4pPr marL="749808" indent="-182880">
              <a:buFont typeface="Wingdings" panose="05000000000000000000" pitchFamily="2" charset="2"/>
              <a:buChar char="Ø"/>
              <a:defRPr>
                <a:solidFill>
                  <a:schemeClr val="tx2"/>
                </a:solidFill>
              </a:defRPr>
            </a:lvl4pPr>
            <a:lvl5pPr marL="932688" indent="-182880">
              <a:buFont typeface="Wingdings" panose="05000000000000000000" pitchFamily="2" charset="2"/>
              <a:buChar char="Ø"/>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pic>
        <p:nvPicPr>
          <p:cNvPr id="11" name="Afbeelding 10" descr="Afbeeldingsresultaten voor schapenkopjes logo">
            <a:extLst>
              <a:ext uri="{FF2B5EF4-FFF2-40B4-BE49-F238E27FC236}">
                <a16:creationId xmlns:a16="http://schemas.microsoft.com/office/drawing/2014/main" id="{9149736C-8CDA-645C-9A9C-BDDD7E17D2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0932" y="12660"/>
            <a:ext cx="830528" cy="946150"/>
          </a:xfrm>
          <a:prstGeom prst="rect">
            <a:avLst/>
          </a:prstGeom>
          <a:noFill/>
          <a:ln>
            <a:noFill/>
          </a:ln>
        </p:spPr>
      </p:pic>
      <p:pic>
        <p:nvPicPr>
          <p:cNvPr id="12" name="Afbeelding 11" descr="Afbeelding met tekst, logo, Lettertype, Graphics&#10;&#10;Automatisch gegenereerde beschrijving">
            <a:extLst>
              <a:ext uri="{FF2B5EF4-FFF2-40B4-BE49-F238E27FC236}">
                <a16:creationId xmlns:a16="http://schemas.microsoft.com/office/drawing/2014/main" id="{4CBB810F-AEB5-1BB6-5408-E8F24C9C82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3" name="Afbeelding 12" descr="Afbeelding met tekst, Lettertype, logo, Graphics&#10;&#10;Automatisch gegenereerde beschrijving">
            <a:extLst>
              <a:ext uri="{FF2B5EF4-FFF2-40B4-BE49-F238E27FC236}">
                <a16:creationId xmlns:a16="http://schemas.microsoft.com/office/drawing/2014/main" id="{B38AB09E-C097-1C27-9D05-DC4D93E32D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39539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260BE9-943C-2D24-9429-96B57FAF4ED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C600734-3A48-C8E4-44A3-50E715B3D0A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0D34369-EBA1-4661-B44B-55F75D13B782}"/>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A6C3435F-0FC6-C53E-DC77-229E53F5D1F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F657654-CC30-052F-0B9E-1044E2F1B3E1}"/>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1529488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a:t>Klik om stijl te bewerken</a:t>
            </a:r>
            <a:endParaRPr lang="en-US"/>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lvl="0"/>
            <a:fld id="{62C46C4D-9E95-4961-B79A-5AD7F878B74F}" type="datetime1">
              <a:rPr lang="nl-NL" smtClean="0"/>
              <a:pPr lvl="0"/>
              <a:t>1-11-2023</a:t>
            </a:fld>
            <a:endParaRPr lang="nl-NL"/>
          </a:p>
        </p:txBody>
      </p:sp>
      <p:sp>
        <p:nvSpPr>
          <p:cNvPr id="6" name="Footer Placeholder 5"/>
          <p:cNvSpPr>
            <a:spLocks noGrp="1"/>
          </p:cNvSpPr>
          <p:nvPr>
            <p:ph type="ftr" sz="quarter" idx="11"/>
          </p:nvPr>
        </p:nvSpPr>
        <p:spPr/>
        <p:txBody>
          <a:bodyPr/>
          <a:lstStyle/>
          <a:p>
            <a:pPr lvl="0"/>
            <a:endParaRPr lang="nl-NL"/>
          </a:p>
        </p:txBody>
      </p:sp>
      <p:sp>
        <p:nvSpPr>
          <p:cNvPr id="7" name="Slide Number Placeholder 6"/>
          <p:cNvSpPr>
            <a:spLocks noGrp="1"/>
          </p:cNvSpPr>
          <p:nvPr>
            <p:ph type="sldNum" sz="quarter" idx="12"/>
          </p:nvPr>
        </p:nvSpPr>
        <p:spPr/>
        <p:txBody>
          <a:bodyPr/>
          <a:lstStyle/>
          <a:p>
            <a:pPr lvl="0"/>
            <a:fld id="{FB3BDAA6-C453-474F-948D-620F7140454F}" type="slidenum">
              <a:rPr lang="nl-NL" smtClean="0"/>
              <a:t>‹nr.›</a:t>
            </a:fld>
            <a:endParaRPr lang="nl-NL"/>
          </a:p>
        </p:txBody>
      </p:sp>
    </p:spTree>
    <p:extLst>
      <p:ext uri="{BB962C8B-B14F-4D97-AF65-F5344CB8AC3E}">
        <p14:creationId xmlns:p14="http://schemas.microsoft.com/office/powerpoint/2010/main" val="93758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pPr lvl="0"/>
            <a:fld id="{0028DD77-DB21-443B-9967-233D1E93A656}" type="datetime1">
              <a:rPr lang="nl-NL" smtClean="0"/>
              <a:pPr lvl="0"/>
              <a:t>1-11-2023</a:t>
            </a:fld>
            <a:endParaRPr lang="nl-NL"/>
          </a:p>
        </p:txBody>
      </p:sp>
      <p:sp>
        <p:nvSpPr>
          <p:cNvPr id="5" name="Footer Placeholder 4"/>
          <p:cNvSpPr>
            <a:spLocks noGrp="1"/>
          </p:cNvSpPr>
          <p:nvPr>
            <p:ph type="ftr" sz="quarter" idx="11"/>
          </p:nvPr>
        </p:nvSpPr>
        <p:spPr/>
        <p:txBody>
          <a:bodyPr/>
          <a:lstStyle/>
          <a:p>
            <a:pPr lvl="0"/>
            <a:endParaRPr lang="nl-NL"/>
          </a:p>
        </p:txBody>
      </p:sp>
      <p:sp>
        <p:nvSpPr>
          <p:cNvPr id="6" name="Slide Number Placeholder 5"/>
          <p:cNvSpPr>
            <a:spLocks noGrp="1"/>
          </p:cNvSpPr>
          <p:nvPr>
            <p:ph type="sldNum" sz="quarter" idx="12"/>
          </p:nvPr>
        </p:nvSpPr>
        <p:spPr/>
        <p:txBody>
          <a:bodyPr/>
          <a:lstStyle/>
          <a:p>
            <a:pPr lvl="0"/>
            <a:fld id="{BEE14DEE-6FE3-4663-A351-570F559862D9}" type="slidenum">
              <a:rPr lang="nl-NL" smtClean="0"/>
              <a:t>‹nr.›</a:t>
            </a:fld>
            <a:endParaRPr lang="nl-NL"/>
          </a:p>
        </p:txBody>
      </p:sp>
    </p:spTree>
    <p:extLst>
      <p:ext uri="{BB962C8B-B14F-4D97-AF65-F5344CB8AC3E}">
        <p14:creationId xmlns:p14="http://schemas.microsoft.com/office/powerpoint/2010/main" val="1539464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pPr lvl="0"/>
            <a:fld id="{3BED9582-1927-44B3-80A1-B63ACB39A4FD}" type="datetime1">
              <a:rPr lang="nl-NL" smtClean="0"/>
              <a:pPr lvl="0"/>
              <a:t>1-11-2023</a:t>
            </a:fld>
            <a:endParaRPr lang="nl-NL"/>
          </a:p>
        </p:txBody>
      </p:sp>
      <p:sp>
        <p:nvSpPr>
          <p:cNvPr id="5" name="Footer Placeholder 4"/>
          <p:cNvSpPr>
            <a:spLocks noGrp="1"/>
          </p:cNvSpPr>
          <p:nvPr>
            <p:ph type="ftr" sz="quarter" idx="11"/>
          </p:nvPr>
        </p:nvSpPr>
        <p:spPr/>
        <p:txBody>
          <a:bodyPr/>
          <a:lstStyle/>
          <a:p>
            <a:pPr lvl="0"/>
            <a:endParaRPr lang="nl-NL"/>
          </a:p>
        </p:txBody>
      </p:sp>
      <p:sp>
        <p:nvSpPr>
          <p:cNvPr id="6" name="Slide Number Placeholder 5"/>
          <p:cNvSpPr>
            <a:spLocks noGrp="1"/>
          </p:cNvSpPr>
          <p:nvPr>
            <p:ph type="sldNum" sz="quarter" idx="12"/>
          </p:nvPr>
        </p:nvSpPr>
        <p:spPr/>
        <p:txBody>
          <a:bodyPr/>
          <a:lstStyle/>
          <a:p>
            <a:pPr lvl="0"/>
            <a:fld id="{287B9244-98D6-4B43-B045-8771C391EFD1}" type="slidenum">
              <a:rPr lang="nl-NL" smtClean="0"/>
              <a:t>‹nr.›</a:t>
            </a:fld>
            <a:endParaRPr lang="nl-NL"/>
          </a:p>
        </p:txBody>
      </p:sp>
    </p:spTree>
    <p:extLst>
      <p:ext uri="{BB962C8B-B14F-4D97-AF65-F5344CB8AC3E}">
        <p14:creationId xmlns:p14="http://schemas.microsoft.com/office/powerpoint/2010/main" val="2339458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 1 logo zwar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0D7197A-ED0C-DA49-B3B7-3673C11080A9}"/>
              </a:ext>
            </a:extLst>
          </p:cNvPr>
          <p:cNvPicPr>
            <a:picLocks noChangeAspect="1"/>
          </p:cNvPicPr>
          <p:nvPr userDrawn="1"/>
        </p:nvPicPr>
        <p:blipFill>
          <a:blip r:embed="rId2"/>
          <a:stretch>
            <a:fillRect/>
          </a:stretch>
        </p:blipFill>
        <p:spPr>
          <a:xfrm>
            <a:off x="5760000" y="6133"/>
            <a:ext cx="2777067" cy="1049867"/>
          </a:xfrm>
          <a:prstGeom prst="rect">
            <a:avLst/>
          </a:prstGeom>
        </p:spPr>
      </p:pic>
      <p:sp>
        <p:nvSpPr>
          <p:cNvPr id="2" name="Title 1"/>
          <p:cNvSpPr>
            <a:spLocks noGrp="1"/>
          </p:cNvSpPr>
          <p:nvPr>
            <p:ph type="ctrTitle"/>
          </p:nvPr>
        </p:nvSpPr>
        <p:spPr>
          <a:xfrm>
            <a:off x="576000" y="1104000"/>
            <a:ext cx="5232000" cy="3072000"/>
          </a:xfrm>
        </p:spPr>
        <p:txBody>
          <a:bodyPr anchor="b" anchorCtr="0"/>
          <a:lstStyle>
            <a:lvl1pPr algn="l">
              <a:lnSpc>
                <a:spcPct val="100000"/>
              </a:lnSpc>
              <a:defRPr sz="4267">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576000" y="4224000"/>
            <a:ext cx="5232000" cy="1248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575997" y="5664000"/>
            <a:ext cx="1920000" cy="240000"/>
          </a:xfrm>
        </p:spPr>
        <p:txBody>
          <a:bodyPr anchor="b" anchorCtr="0"/>
          <a:lstStyle>
            <a:lvl1pPr algn="l">
              <a:defRPr sz="1333"/>
            </a:lvl1pPr>
          </a:lstStyle>
          <a:p>
            <a:fld id="{40ADD497-B790-6646-B0B3-65D9752D93A0}" type="datetime4">
              <a:rPr lang="nl-NL" smtClean="0"/>
              <a:pPr/>
              <a:t>1 november 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1" name="Tijdelijke aanduiding voor afbeelding 10">
            <a:extLst>
              <a:ext uri="{FF2B5EF4-FFF2-40B4-BE49-F238E27FC236}">
                <a16:creationId xmlns:a16="http://schemas.microsoft.com/office/drawing/2014/main" id="{6011E971-A852-D24F-88AE-06B73C1D71D6}"/>
              </a:ext>
            </a:extLst>
          </p:cNvPr>
          <p:cNvSpPr>
            <a:spLocks noGrp="1" noChangeAspect="1"/>
          </p:cNvSpPr>
          <p:nvPr>
            <p:ph type="pic" idx="13"/>
          </p:nvPr>
        </p:nvSpPr>
        <p:spPr>
          <a:xfrm>
            <a:off x="6096000" y="0"/>
            <a:ext cx="609600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60000" y="0"/>
            <a:ext cx="2784000" cy="1056000"/>
          </a:xfrm>
          <a:blipFill>
            <a:blip r:embed="rId2"/>
            <a:stretch>
              <a:fillRect/>
            </a:stretch>
          </a:blipFill>
        </p:spPr>
        <p:txBody>
          <a:bodyPr/>
          <a:lstStyle>
            <a:lvl1pPr marL="0" indent="0">
              <a:buNone/>
              <a:defRPr sz="1467">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 </a:t>
            </a:r>
          </a:p>
        </p:txBody>
      </p:sp>
    </p:spTree>
    <p:extLst>
      <p:ext uri="{BB962C8B-B14F-4D97-AF65-F5344CB8AC3E}">
        <p14:creationId xmlns:p14="http://schemas.microsoft.com/office/powerpoint/2010/main" val="4066617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 2 logo zwar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tretch>
            <a:fillRect/>
          </a:stretch>
        </p:blipFill>
        <p:spPr>
          <a:xfrm>
            <a:off x="5760000" y="0"/>
            <a:ext cx="2777067" cy="1049867"/>
          </a:xfrm>
          <a:prstGeom prst="rect">
            <a:avLst/>
          </a:prstGeom>
        </p:spPr>
      </p:pic>
      <p:sp>
        <p:nvSpPr>
          <p:cNvPr id="15" name="Tijdelijke aanduiding voor afbeelding 14">
            <a:extLst>
              <a:ext uri="{FF2B5EF4-FFF2-40B4-BE49-F238E27FC236}">
                <a16:creationId xmlns:a16="http://schemas.microsoft.com/office/drawing/2014/main" id="{DC822D1B-21C1-0349-B21F-E98E7F882213}"/>
              </a:ext>
            </a:extLst>
          </p:cNvPr>
          <p:cNvSpPr>
            <a:spLocks noGrp="1" noChangeAspect="1"/>
          </p:cNvSpPr>
          <p:nvPr>
            <p:ph type="pic" idx="13"/>
          </p:nvPr>
        </p:nvSpPr>
        <p:spPr>
          <a:xfrm>
            <a:off x="6096000" y="0"/>
            <a:ext cx="6096000" cy="6858000"/>
          </a:xfrm>
          <a:custGeom>
            <a:avLst/>
            <a:gdLst>
              <a:gd name="connsiteX0" fmla="*/ 19080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741150 h 5143500"/>
              <a:gd name="connsiteX5" fmla="*/ 185400 w 4572000"/>
              <a:gd name="connsiteY5" fmla="*/ 741150 h 5143500"/>
              <a:gd name="connsiteX6" fmla="*/ 190800 w 4572000"/>
              <a:gd name="connsiteY6"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190800" y="0"/>
                </a:moveTo>
                <a:lnTo>
                  <a:pt x="4572000" y="0"/>
                </a:lnTo>
                <a:lnTo>
                  <a:pt x="4572000" y="5143500"/>
                </a:lnTo>
                <a:lnTo>
                  <a:pt x="0" y="5143500"/>
                </a:lnTo>
                <a:lnTo>
                  <a:pt x="0" y="741150"/>
                </a:lnTo>
                <a:lnTo>
                  <a:pt x="185400" y="741150"/>
                </a:lnTo>
                <a:lnTo>
                  <a:pt x="19080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Date Placeholder 3"/>
          <p:cNvSpPr>
            <a:spLocks noGrp="1"/>
          </p:cNvSpPr>
          <p:nvPr>
            <p:ph type="dt" sz="half" idx="10"/>
          </p:nvPr>
        </p:nvSpPr>
        <p:spPr>
          <a:xfrm>
            <a:off x="575997" y="5664000"/>
            <a:ext cx="1920000" cy="240000"/>
          </a:xfrm>
        </p:spPr>
        <p:txBody>
          <a:bodyPr anchor="b" anchorCtr="0"/>
          <a:lstStyle>
            <a:lvl1pPr algn="l">
              <a:defRPr sz="1333"/>
            </a:lvl1pPr>
          </a:lstStyle>
          <a:p>
            <a:fld id="{40ADD497-B790-6646-B0B3-65D9752D93A0}" type="datetime4">
              <a:rPr lang="nl-NL" smtClean="0"/>
              <a:pPr/>
              <a:t>1 november 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60000" y="0"/>
            <a:ext cx="2784000" cy="1056000"/>
          </a:xfrm>
          <a:blipFill>
            <a:blip r:embed="rId2"/>
            <a:stretch>
              <a:fillRect/>
            </a:stretch>
          </a:blipFill>
        </p:spPr>
        <p:txBody>
          <a:bodyPr/>
          <a:lstStyle>
            <a:lvl1pPr marL="0" indent="0">
              <a:buNone/>
              <a:defRPr sz="1467">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 </a:t>
            </a:r>
          </a:p>
        </p:txBody>
      </p:sp>
      <p:sp>
        <p:nvSpPr>
          <p:cNvPr id="9" name="Title 1">
            <a:extLst>
              <a:ext uri="{FF2B5EF4-FFF2-40B4-BE49-F238E27FC236}">
                <a16:creationId xmlns:a16="http://schemas.microsoft.com/office/drawing/2014/main" id="{72F04F7E-F18F-AC4D-9FC1-FED97E5AA29F}"/>
              </a:ext>
            </a:extLst>
          </p:cNvPr>
          <p:cNvSpPr>
            <a:spLocks noGrp="1"/>
          </p:cNvSpPr>
          <p:nvPr>
            <p:ph type="ctrTitle"/>
          </p:nvPr>
        </p:nvSpPr>
        <p:spPr>
          <a:xfrm>
            <a:off x="576000" y="1104000"/>
            <a:ext cx="5232000" cy="3072000"/>
          </a:xfrm>
        </p:spPr>
        <p:txBody>
          <a:bodyPr anchor="b" anchorCtr="0"/>
          <a:lstStyle>
            <a:lvl1pPr algn="l">
              <a:lnSpc>
                <a:spcPct val="100000"/>
              </a:lnSpc>
              <a:defRPr sz="4267">
                <a:solidFill>
                  <a:schemeClr val="bg1"/>
                </a:solidFill>
              </a:defRPr>
            </a:lvl1pPr>
          </a:lstStyle>
          <a:p>
            <a:r>
              <a:rPr lang="nl-NL"/>
              <a:t>Klik om stijl te bewerken</a:t>
            </a:r>
            <a:endParaRPr lang="en-US" dirty="0"/>
          </a:p>
        </p:txBody>
      </p:sp>
      <p:sp>
        <p:nvSpPr>
          <p:cNvPr id="10" name="Subtitle 2">
            <a:extLst>
              <a:ext uri="{FF2B5EF4-FFF2-40B4-BE49-F238E27FC236}">
                <a16:creationId xmlns:a16="http://schemas.microsoft.com/office/drawing/2014/main" id="{61D74FB1-AF93-5046-B243-54428312B3B4}"/>
              </a:ext>
            </a:extLst>
          </p:cNvPr>
          <p:cNvSpPr>
            <a:spLocks noGrp="1"/>
          </p:cNvSpPr>
          <p:nvPr>
            <p:ph type="subTitle" idx="1"/>
          </p:nvPr>
        </p:nvSpPr>
        <p:spPr>
          <a:xfrm>
            <a:off x="576000" y="4224000"/>
            <a:ext cx="5232000" cy="1248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4145185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 1 logo wit">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90D7197A-ED0C-DA49-B3B7-3673C11080A9}"/>
              </a:ext>
            </a:extLst>
          </p:cNvPr>
          <p:cNvPicPr>
            <a:picLocks noChangeAspect="1"/>
          </p:cNvPicPr>
          <p:nvPr userDrawn="1"/>
        </p:nvPicPr>
        <p:blipFill>
          <a:blip r:embed="rId2"/>
          <a:srcRect/>
          <a:stretch/>
        </p:blipFill>
        <p:spPr>
          <a:xfrm>
            <a:off x="5760000" y="6133"/>
            <a:ext cx="2777067" cy="1049867"/>
          </a:xfrm>
          <a:prstGeom prst="rect">
            <a:avLst/>
          </a:prstGeom>
        </p:spPr>
      </p:pic>
      <p:sp>
        <p:nvSpPr>
          <p:cNvPr id="4" name="Date Placeholder 3"/>
          <p:cNvSpPr>
            <a:spLocks noGrp="1"/>
          </p:cNvSpPr>
          <p:nvPr>
            <p:ph type="dt" sz="half" idx="10"/>
          </p:nvPr>
        </p:nvSpPr>
        <p:spPr>
          <a:xfrm>
            <a:off x="575997" y="5664000"/>
            <a:ext cx="1920000" cy="240000"/>
          </a:xfrm>
        </p:spPr>
        <p:txBody>
          <a:bodyPr anchor="b" anchorCtr="0"/>
          <a:lstStyle>
            <a:lvl1pPr algn="l">
              <a:defRPr sz="1333"/>
            </a:lvl1pPr>
          </a:lstStyle>
          <a:p>
            <a:fld id="{40ADD497-B790-6646-B0B3-65D9752D93A0}" type="datetime4">
              <a:rPr lang="nl-NL" smtClean="0"/>
              <a:pPr/>
              <a:t>1 november 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Tijdelijke aanduiding voor afbeelding 8">
            <a:extLst>
              <a:ext uri="{FF2B5EF4-FFF2-40B4-BE49-F238E27FC236}">
                <a16:creationId xmlns:a16="http://schemas.microsoft.com/office/drawing/2014/main" id="{4EC26A2E-1DB2-144B-AFF4-CAC924A02C42}"/>
              </a:ext>
            </a:extLst>
          </p:cNvPr>
          <p:cNvSpPr>
            <a:spLocks noGrp="1" noChangeAspect="1"/>
          </p:cNvSpPr>
          <p:nvPr>
            <p:ph type="pic" idx="13"/>
          </p:nvPr>
        </p:nvSpPr>
        <p:spPr>
          <a:xfrm>
            <a:off x="6096000" y="0"/>
            <a:ext cx="609600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60000" y="0"/>
            <a:ext cx="2784000" cy="1056000"/>
          </a:xfrm>
          <a:blipFill>
            <a:blip r:embed="rId2"/>
            <a:stretch>
              <a:fillRect/>
            </a:stretch>
          </a:blipFill>
        </p:spPr>
        <p:txBody>
          <a:bodyPr/>
          <a:lstStyle>
            <a:lvl1pPr marL="0" indent="0">
              <a:buNone/>
              <a:defRPr sz="1467">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 </a:t>
            </a:r>
          </a:p>
        </p:txBody>
      </p:sp>
      <p:sp>
        <p:nvSpPr>
          <p:cNvPr id="10" name="Title 1">
            <a:extLst>
              <a:ext uri="{FF2B5EF4-FFF2-40B4-BE49-F238E27FC236}">
                <a16:creationId xmlns:a16="http://schemas.microsoft.com/office/drawing/2014/main" id="{AE0CCA8D-F26B-7946-A6C2-08305574C6A3}"/>
              </a:ext>
            </a:extLst>
          </p:cNvPr>
          <p:cNvSpPr>
            <a:spLocks noGrp="1"/>
          </p:cNvSpPr>
          <p:nvPr>
            <p:ph type="ctrTitle"/>
          </p:nvPr>
        </p:nvSpPr>
        <p:spPr>
          <a:xfrm>
            <a:off x="576000" y="1104000"/>
            <a:ext cx="5232000" cy="3072000"/>
          </a:xfrm>
        </p:spPr>
        <p:txBody>
          <a:bodyPr anchor="b" anchorCtr="0"/>
          <a:lstStyle>
            <a:lvl1pPr algn="l">
              <a:lnSpc>
                <a:spcPct val="100000"/>
              </a:lnSpc>
              <a:defRPr sz="4267">
                <a:solidFill>
                  <a:schemeClr val="bg1"/>
                </a:solidFill>
              </a:defRPr>
            </a:lvl1pPr>
          </a:lstStyle>
          <a:p>
            <a:r>
              <a:rPr lang="nl-NL"/>
              <a:t>Klik om stijl te bewerken</a:t>
            </a:r>
            <a:endParaRPr lang="en-US" dirty="0"/>
          </a:p>
        </p:txBody>
      </p:sp>
      <p:sp>
        <p:nvSpPr>
          <p:cNvPr id="11" name="Subtitle 2">
            <a:extLst>
              <a:ext uri="{FF2B5EF4-FFF2-40B4-BE49-F238E27FC236}">
                <a16:creationId xmlns:a16="http://schemas.microsoft.com/office/drawing/2014/main" id="{9A3FA569-5F01-B746-B571-F3295CCDBE26}"/>
              </a:ext>
            </a:extLst>
          </p:cNvPr>
          <p:cNvSpPr>
            <a:spLocks noGrp="1"/>
          </p:cNvSpPr>
          <p:nvPr>
            <p:ph type="subTitle" idx="1"/>
          </p:nvPr>
        </p:nvSpPr>
        <p:spPr>
          <a:xfrm>
            <a:off x="576000" y="4224000"/>
            <a:ext cx="5232000" cy="1248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117339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60000" y="0"/>
            <a:ext cx="2777067" cy="1049867"/>
          </a:xfrm>
          <a:prstGeom prst="rect">
            <a:avLst/>
          </a:prstGeom>
        </p:spPr>
      </p:pic>
      <p:sp>
        <p:nvSpPr>
          <p:cNvPr id="4" name="Date Placeholder 3"/>
          <p:cNvSpPr>
            <a:spLocks noGrp="1"/>
          </p:cNvSpPr>
          <p:nvPr>
            <p:ph type="dt" sz="half" idx="10"/>
          </p:nvPr>
        </p:nvSpPr>
        <p:spPr>
          <a:xfrm>
            <a:off x="575997" y="5664000"/>
            <a:ext cx="1920000" cy="240000"/>
          </a:xfrm>
        </p:spPr>
        <p:txBody>
          <a:bodyPr anchor="b" anchorCtr="0"/>
          <a:lstStyle>
            <a:lvl1pPr algn="l">
              <a:defRPr sz="1333"/>
            </a:lvl1pPr>
          </a:lstStyle>
          <a:p>
            <a:fld id="{40ADD497-B790-6646-B0B3-65D9752D93A0}" type="datetime4">
              <a:rPr lang="nl-NL" smtClean="0"/>
              <a:pPr/>
              <a:t>1 november 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9" name="Tijdelijke aanduiding voor afbeelding 8">
            <a:extLst>
              <a:ext uri="{FF2B5EF4-FFF2-40B4-BE49-F238E27FC236}">
                <a16:creationId xmlns:a16="http://schemas.microsoft.com/office/drawing/2014/main" id="{8833B9E1-AF80-9C4A-8C02-8D2F604D8A31}"/>
              </a:ext>
            </a:extLst>
          </p:cNvPr>
          <p:cNvSpPr>
            <a:spLocks noGrp="1" noChangeAspect="1"/>
          </p:cNvSpPr>
          <p:nvPr>
            <p:ph type="pic" idx="13"/>
          </p:nvPr>
        </p:nvSpPr>
        <p:spPr>
          <a:xfrm>
            <a:off x="6096000" y="0"/>
            <a:ext cx="6096000" cy="6858000"/>
          </a:xfrm>
          <a:custGeom>
            <a:avLst/>
            <a:gdLst>
              <a:gd name="connsiteX0" fmla="*/ 184150 w 4572000"/>
              <a:gd name="connsiteY0" fmla="*/ 0 h 5143500"/>
              <a:gd name="connsiteX1" fmla="*/ 190800 w 4572000"/>
              <a:gd name="connsiteY1" fmla="*/ 0 h 5143500"/>
              <a:gd name="connsiteX2" fmla="*/ 6604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741150 h 5143500"/>
              <a:gd name="connsiteX7" fmla="*/ 184150 w 4572000"/>
              <a:gd name="connsiteY7" fmla="*/ 74115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184150" y="0"/>
                </a:moveTo>
                <a:lnTo>
                  <a:pt x="190800" y="0"/>
                </a:lnTo>
                <a:lnTo>
                  <a:pt x="660400" y="0"/>
                </a:lnTo>
                <a:lnTo>
                  <a:pt x="4572000" y="0"/>
                </a:lnTo>
                <a:lnTo>
                  <a:pt x="4572000" y="5143500"/>
                </a:lnTo>
                <a:lnTo>
                  <a:pt x="0" y="5143500"/>
                </a:lnTo>
                <a:lnTo>
                  <a:pt x="0" y="741150"/>
                </a:lnTo>
                <a:lnTo>
                  <a:pt x="184150" y="741150"/>
                </a:lnTo>
                <a:close/>
              </a:path>
            </a:pathLst>
          </a:custGeom>
          <a:solidFill>
            <a:schemeClr val="bg1">
              <a:lumMod val="85000"/>
            </a:schemeClr>
          </a:solidFill>
        </p:spPr>
        <p:txBody>
          <a:bodyPr wrap="square" lIns="360000" tIns="108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12" name="Text Placeholder 3">
            <a:extLst>
              <a:ext uri="{FF2B5EF4-FFF2-40B4-BE49-F238E27FC236}">
                <a16:creationId xmlns:a16="http://schemas.microsoft.com/office/drawing/2014/main" id="{0F9A0AFC-8F92-0F42-8FB8-FE8EEA376D41}"/>
              </a:ext>
            </a:extLst>
          </p:cNvPr>
          <p:cNvSpPr>
            <a:spLocks noGrp="1"/>
          </p:cNvSpPr>
          <p:nvPr>
            <p:ph type="body" sz="half" idx="2" hasCustomPrompt="1"/>
          </p:nvPr>
        </p:nvSpPr>
        <p:spPr>
          <a:xfrm>
            <a:off x="5760000" y="0"/>
            <a:ext cx="2784000" cy="1056000"/>
          </a:xfrm>
          <a:blipFill>
            <a:blip r:embed="rId2"/>
            <a:stretch>
              <a:fillRect/>
            </a:stretch>
          </a:blipFill>
        </p:spPr>
        <p:txBody>
          <a:bodyPr/>
          <a:lstStyle>
            <a:lvl1pPr marL="0" indent="0">
              <a:buNone/>
              <a:defRPr sz="1467">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 </a:t>
            </a:r>
          </a:p>
        </p:txBody>
      </p:sp>
      <p:sp>
        <p:nvSpPr>
          <p:cNvPr id="10" name="Title 1">
            <a:extLst>
              <a:ext uri="{FF2B5EF4-FFF2-40B4-BE49-F238E27FC236}">
                <a16:creationId xmlns:a16="http://schemas.microsoft.com/office/drawing/2014/main" id="{03846B55-2033-3040-BD93-E3D10EC1D232}"/>
              </a:ext>
            </a:extLst>
          </p:cNvPr>
          <p:cNvSpPr>
            <a:spLocks noGrp="1"/>
          </p:cNvSpPr>
          <p:nvPr>
            <p:ph type="ctrTitle"/>
          </p:nvPr>
        </p:nvSpPr>
        <p:spPr>
          <a:xfrm>
            <a:off x="576000" y="1104000"/>
            <a:ext cx="5232000" cy="3072000"/>
          </a:xfrm>
        </p:spPr>
        <p:txBody>
          <a:bodyPr anchor="b" anchorCtr="0"/>
          <a:lstStyle>
            <a:lvl1pPr algn="l">
              <a:lnSpc>
                <a:spcPct val="100000"/>
              </a:lnSpc>
              <a:defRPr sz="4267">
                <a:solidFill>
                  <a:schemeClr val="bg1"/>
                </a:solidFill>
              </a:defRPr>
            </a:lvl1pPr>
          </a:lstStyle>
          <a:p>
            <a:r>
              <a:rPr lang="nl-NL"/>
              <a:t>Klik om stijl te bewerken</a:t>
            </a:r>
            <a:endParaRPr lang="en-US" dirty="0"/>
          </a:p>
        </p:txBody>
      </p:sp>
      <p:sp>
        <p:nvSpPr>
          <p:cNvPr id="11" name="Subtitle 2">
            <a:extLst>
              <a:ext uri="{FF2B5EF4-FFF2-40B4-BE49-F238E27FC236}">
                <a16:creationId xmlns:a16="http://schemas.microsoft.com/office/drawing/2014/main" id="{17EF0533-6029-634A-8425-5ABF0BCAF2DA}"/>
              </a:ext>
            </a:extLst>
          </p:cNvPr>
          <p:cNvSpPr>
            <a:spLocks noGrp="1"/>
          </p:cNvSpPr>
          <p:nvPr>
            <p:ph type="subTitle" idx="1"/>
          </p:nvPr>
        </p:nvSpPr>
        <p:spPr>
          <a:xfrm>
            <a:off x="576000" y="4224000"/>
            <a:ext cx="5232000" cy="1248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612786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lang 2 logo wi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60000" y="0"/>
            <a:ext cx="2777067" cy="1049867"/>
          </a:xfrm>
          <a:prstGeom prst="rect">
            <a:avLst/>
          </a:prstGeom>
        </p:spPr>
      </p:pic>
      <p:sp>
        <p:nvSpPr>
          <p:cNvPr id="2" name="Title 1"/>
          <p:cNvSpPr>
            <a:spLocks noGrp="1"/>
          </p:cNvSpPr>
          <p:nvPr>
            <p:ph type="ctrTitle"/>
          </p:nvPr>
        </p:nvSpPr>
        <p:spPr>
          <a:xfrm>
            <a:off x="3360001" y="1104000"/>
            <a:ext cx="7871999" cy="2304000"/>
          </a:xfrm>
        </p:spPr>
        <p:txBody>
          <a:bodyPr anchor="b" anchorCtr="0"/>
          <a:lstStyle>
            <a:lvl1pPr algn="l">
              <a:lnSpc>
                <a:spcPct val="100000"/>
              </a:lnSpc>
              <a:defRPr sz="4267">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3360001" y="3456000"/>
            <a:ext cx="7871999" cy="864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3360000" y="4539268"/>
            <a:ext cx="1920000" cy="240000"/>
          </a:xfrm>
        </p:spPr>
        <p:txBody>
          <a:bodyPr anchor="b" anchorCtr="0"/>
          <a:lstStyle>
            <a:lvl1pPr algn="l">
              <a:defRPr sz="1333"/>
            </a:lvl1pPr>
          </a:lstStyle>
          <a:p>
            <a:fld id="{40ADD497-B790-6646-B0B3-65D9752D93A0}" type="datetime4">
              <a:rPr lang="nl-NL" smtClean="0"/>
              <a:pPr/>
              <a:t>1 november 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001" y="5236468"/>
            <a:ext cx="6888465" cy="850928"/>
          </a:xfrm>
          <a:prstGeom prst="rect">
            <a:avLst/>
          </a:prstGeom>
        </p:spPr>
      </p:pic>
    </p:spTree>
    <p:extLst>
      <p:ext uri="{BB962C8B-B14F-4D97-AF65-F5344CB8AC3E}">
        <p14:creationId xmlns:p14="http://schemas.microsoft.com/office/powerpoint/2010/main" val="2878726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lang 2">
    <p:bg>
      <p:bgPr>
        <a:gradFill>
          <a:gsLst>
            <a:gs pos="0">
              <a:schemeClr val="accent2"/>
            </a:gs>
            <a:gs pos="99000">
              <a:schemeClr val="accent3"/>
            </a:gs>
          </a:gsLst>
          <a:lin ang="5400000" scaled="1"/>
        </a:gra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92F14371-15C5-3945-B7C1-6B5F6D11473B}"/>
              </a:ext>
            </a:extLst>
          </p:cNvPr>
          <p:cNvPicPr>
            <a:picLocks noChangeAspect="1"/>
          </p:cNvPicPr>
          <p:nvPr userDrawn="1"/>
        </p:nvPicPr>
        <p:blipFill>
          <a:blip r:embed="rId2"/>
          <a:srcRect/>
          <a:stretch/>
        </p:blipFill>
        <p:spPr>
          <a:xfrm>
            <a:off x="5760000" y="0"/>
            <a:ext cx="2777067" cy="1049867"/>
          </a:xfrm>
          <a:prstGeom prst="rect">
            <a:avLst/>
          </a:prstGeom>
        </p:spPr>
      </p:pic>
      <p:sp>
        <p:nvSpPr>
          <p:cNvPr id="4" name="Date Placeholder 3"/>
          <p:cNvSpPr>
            <a:spLocks noGrp="1"/>
          </p:cNvSpPr>
          <p:nvPr>
            <p:ph type="dt" sz="half" idx="10"/>
          </p:nvPr>
        </p:nvSpPr>
        <p:spPr>
          <a:xfrm>
            <a:off x="3360000" y="4539268"/>
            <a:ext cx="1920000" cy="240000"/>
          </a:xfrm>
        </p:spPr>
        <p:txBody>
          <a:bodyPr anchor="b" anchorCtr="0"/>
          <a:lstStyle>
            <a:lvl1pPr algn="l">
              <a:defRPr sz="1333"/>
            </a:lvl1pPr>
          </a:lstStyle>
          <a:p>
            <a:fld id="{40ADD497-B790-6646-B0B3-65D9752D93A0}" type="datetime4">
              <a:rPr lang="nl-NL" smtClean="0"/>
              <a:pPr/>
              <a:t>1 november 2023</a:t>
            </a:fld>
            <a:endParaRPr lang="nl-NL" dirty="0"/>
          </a:p>
        </p:txBody>
      </p:sp>
      <p:sp>
        <p:nvSpPr>
          <p:cNvPr id="7" name="Rechthoek 6">
            <a:extLst>
              <a:ext uri="{FF2B5EF4-FFF2-40B4-BE49-F238E27FC236}">
                <a16:creationId xmlns:a16="http://schemas.microsoft.com/office/drawing/2014/main" id="{FA041945-C9D9-F542-B397-5649D30E3CE5}"/>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pic>
        <p:nvPicPr>
          <p:cNvPr id="14" name="Graphic 13">
            <a:extLst>
              <a:ext uri="{FF2B5EF4-FFF2-40B4-BE49-F238E27FC236}">
                <a16:creationId xmlns:a16="http://schemas.microsoft.com/office/drawing/2014/main" id="{55D4F141-6D6F-EC4A-8B6B-FD496429E8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0001" y="5236468"/>
            <a:ext cx="6888465" cy="850928"/>
          </a:xfrm>
          <a:prstGeom prst="rect">
            <a:avLst/>
          </a:prstGeom>
        </p:spPr>
      </p:pic>
      <p:sp>
        <p:nvSpPr>
          <p:cNvPr id="8" name="Title 1">
            <a:extLst>
              <a:ext uri="{FF2B5EF4-FFF2-40B4-BE49-F238E27FC236}">
                <a16:creationId xmlns:a16="http://schemas.microsoft.com/office/drawing/2014/main" id="{9C563199-57F4-9042-9F45-430C63C7C4CD}"/>
              </a:ext>
            </a:extLst>
          </p:cNvPr>
          <p:cNvSpPr>
            <a:spLocks noGrp="1"/>
          </p:cNvSpPr>
          <p:nvPr>
            <p:ph type="ctrTitle"/>
          </p:nvPr>
        </p:nvSpPr>
        <p:spPr>
          <a:xfrm>
            <a:off x="3360001" y="1104000"/>
            <a:ext cx="7871999" cy="2304000"/>
          </a:xfrm>
        </p:spPr>
        <p:txBody>
          <a:bodyPr anchor="b" anchorCtr="0"/>
          <a:lstStyle>
            <a:lvl1pPr algn="l">
              <a:lnSpc>
                <a:spcPct val="100000"/>
              </a:lnSpc>
              <a:defRPr sz="4267">
                <a:solidFill>
                  <a:schemeClr val="bg1"/>
                </a:solidFill>
              </a:defRPr>
            </a:lvl1pPr>
          </a:lstStyle>
          <a:p>
            <a:r>
              <a:rPr lang="nl-NL"/>
              <a:t>Klik om stijl te bewerken</a:t>
            </a:r>
            <a:endParaRPr lang="en-US" dirty="0"/>
          </a:p>
        </p:txBody>
      </p:sp>
      <p:sp>
        <p:nvSpPr>
          <p:cNvPr id="9" name="Subtitle 2">
            <a:extLst>
              <a:ext uri="{FF2B5EF4-FFF2-40B4-BE49-F238E27FC236}">
                <a16:creationId xmlns:a16="http://schemas.microsoft.com/office/drawing/2014/main" id="{D93CB10C-031E-4942-97CF-6845AB8E849D}"/>
              </a:ext>
            </a:extLst>
          </p:cNvPr>
          <p:cNvSpPr>
            <a:spLocks noGrp="1"/>
          </p:cNvSpPr>
          <p:nvPr>
            <p:ph type="subTitle" idx="1"/>
          </p:nvPr>
        </p:nvSpPr>
        <p:spPr>
          <a:xfrm>
            <a:off x="3360001" y="3456000"/>
            <a:ext cx="7871999" cy="864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1147122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10" name="Vrije vorm 9">
            <a:extLst>
              <a:ext uri="{FF2B5EF4-FFF2-40B4-BE49-F238E27FC236}">
                <a16:creationId xmlns:a16="http://schemas.microsoft.com/office/drawing/2014/main" id="{A0A9D1DE-441B-AE42-9DCD-CC48818CCA00}"/>
              </a:ext>
            </a:extLst>
          </p:cNvPr>
          <p:cNvSpPr/>
          <p:nvPr userDrawn="1"/>
        </p:nvSpPr>
        <p:spPr>
          <a:xfrm>
            <a:off x="0" y="1"/>
            <a:ext cx="6096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dirty="0"/>
          </a:p>
        </p:txBody>
      </p:sp>
      <p:sp>
        <p:nvSpPr>
          <p:cNvPr id="3" name="Content Placeholder 2"/>
          <p:cNvSpPr>
            <a:spLocks noGrp="1"/>
          </p:cNvSpPr>
          <p:nvPr>
            <p:ph idx="1"/>
          </p:nvPr>
        </p:nvSpPr>
        <p:spPr>
          <a:xfrm>
            <a:off x="6479999" y="2208000"/>
            <a:ext cx="4752000" cy="3936000"/>
          </a:xfrm>
        </p:spPr>
        <p:txBody>
          <a:bodyPr/>
          <a:lstStyle>
            <a:lvl1pPr marL="383990" indent="-383990">
              <a:lnSpc>
                <a:spcPct val="120000"/>
              </a:lnSpc>
              <a:buFont typeface="+mj-lt"/>
              <a:buAutoNum type="arabicPeriod"/>
              <a:defRPr sz="1867"/>
            </a:lvl1pPr>
            <a:lvl2pPr marL="719982" indent="-335992">
              <a:lnSpc>
                <a:spcPct val="120000"/>
              </a:lnSpc>
              <a:buFont typeface="Arial" panose="020B0604020202020204" pitchFamily="34" charset="0"/>
              <a:buChar char="•"/>
              <a:defRPr sz="1867"/>
            </a:lvl2pPr>
            <a:lvl3pPr marL="335992" indent="0">
              <a:buFont typeface="+mj-lt"/>
              <a:buNone/>
              <a:defRPr sz="2400"/>
            </a:lvl3pPr>
            <a:lvl4pPr indent="-383990">
              <a:buFont typeface="+mj-lt"/>
              <a:buAutoNum type="arabicPeriod"/>
              <a:defRPr sz="2400"/>
            </a:lvl4pPr>
            <a:lvl5pPr indent="-383990">
              <a:buFont typeface="+mj-lt"/>
              <a:buAutoNum type="arabicPeriod"/>
              <a:defRPr sz="2400"/>
            </a:lvl5pPr>
          </a:lstStyle>
          <a:p>
            <a:pPr lvl="0"/>
            <a:r>
              <a:rPr lang="nl-NL"/>
              <a:t>Klikken om de tekststijl van het model te bewerken</a:t>
            </a:r>
          </a:p>
          <a:p>
            <a:pPr lvl="1"/>
            <a:r>
              <a:rPr lang="nl-NL"/>
              <a:t>Tweede niveau</a:t>
            </a:r>
          </a:p>
        </p:txBody>
      </p:sp>
      <p:sp>
        <p:nvSpPr>
          <p:cNvPr id="4" name="Date Placeholder 3"/>
          <p:cNvSpPr>
            <a:spLocks noGrp="1"/>
          </p:cNvSpPr>
          <p:nvPr>
            <p:ph type="dt" sz="half" idx="10"/>
          </p:nvPr>
        </p:nvSpPr>
        <p:spPr/>
        <p:txBody>
          <a:bodyPr/>
          <a:lstStyle/>
          <a:p>
            <a:fld id="{FA35F890-0F95-5A4A-96BA-D78C9B583BF6}" type="datetime4">
              <a:rPr lang="nl-NL" smtClean="0"/>
              <a:t>1 november 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Titel van de presentatie &gt; pas aan via &gt; Functie Koptekst en voettekst</a:t>
            </a:r>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63A97E83-B5C4-CA4E-879F-F362E8E561C9}"/>
              </a:ext>
            </a:extLst>
          </p:cNvPr>
          <p:cNvSpPr>
            <a:spLocks noGrp="1"/>
          </p:cNvSpPr>
          <p:nvPr>
            <p:ph type="title"/>
          </p:nvPr>
        </p:nvSpPr>
        <p:spPr>
          <a:xfrm>
            <a:off x="6479999" y="768000"/>
            <a:ext cx="4751999" cy="1152000"/>
          </a:xfrm>
        </p:spPr>
        <p:txBody>
          <a:bodyPr/>
          <a:lstStyle/>
          <a:p>
            <a:r>
              <a:rPr lang="nl-NL"/>
              <a:t>Klik om stijl te bewerken</a:t>
            </a:r>
            <a:endParaRPr lang="en-US" dirty="0"/>
          </a:p>
        </p:txBody>
      </p:sp>
      <p:sp>
        <p:nvSpPr>
          <p:cNvPr id="11" name="Vrije vorm 10">
            <a:extLst>
              <a:ext uri="{FF2B5EF4-FFF2-40B4-BE49-F238E27FC236}">
                <a16:creationId xmlns:a16="http://schemas.microsoft.com/office/drawing/2014/main" id="{10678217-1DD3-0B47-9214-4001BB7CB5A8}"/>
              </a:ext>
            </a:extLst>
          </p:cNvPr>
          <p:cNvSpPr/>
          <p:nvPr userDrawn="1"/>
        </p:nvSpPr>
        <p:spPr>
          <a:xfrm>
            <a:off x="0" y="1219280"/>
            <a:ext cx="4013320" cy="3698296"/>
          </a:xfrm>
          <a:custGeom>
            <a:avLst/>
            <a:gdLst>
              <a:gd name="connsiteX0" fmla="*/ 973925 w 3009990"/>
              <a:gd name="connsiteY0" fmla="*/ 648957 h 2773722"/>
              <a:gd name="connsiteX1" fmla="*/ 529235 w 3009990"/>
              <a:gd name="connsiteY1" fmla="*/ 1093658 h 2773722"/>
              <a:gd name="connsiteX2" fmla="*/ 972954 w 3009990"/>
              <a:gd name="connsiteY2" fmla="*/ 1538348 h 2773722"/>
              <a:gd name="connsiteX3" fmla="*/ 1418626 w 3009990"/>
              <a:gd name="connsiteY3" fmla="*/ 1094629 h 2773722"/>
              <a:gd name="connsiteX4" fmla="*/ 974907 w 3009990"/>
              <a:gd name="connsiteY4" fmla="*/ 648957 h 2773722"/>
              <a:gd name="connsiteX5" fmla="*/ 973925 w 3009990"/>
              <a:gd name="connsiteY5" fmla="*/ 648957 h 2773722"/>
              <a:gd name="connsiteX6" fmla="*/ 974907 w 3009990"/>
              <a:gd name="connsiteY6" fmla="*/ 0 h 2773722"/>
              <a:gd name="connsiteX7" fmla="*/ 2954039 w 3009990"/>
              <a:gd name="connsiteY7" fmla="*/ 1191394 h 2773722"/>
              <a:gd name="connsiteX8" fmla="*/ 2954039 w 3009990"/>
              <a:gd name="connsiteY8" fmla="*/ 1190412 h 2773722"/>
              <a:gd name="connsiteX9" fmla="*/ 2954039 w 3009990"/>
              <a:gd name="connsiteY9" fmla="*/ 1581357 h 2773722"/>
              <a:gd name="connsiteX10" fmla="*/ 974907 w 3009990"/>
              <a:gd name="connsiteY10" fmla="*/ 2773722 h 2773722"/>
              <a:gd name="connsiteX11" fmla="*/ 76036 w 3009990"/>
              <a:gd name="connsiteY11" fmla="*/ 2574369 h 2773722"/>
              <a:gd name="connsiteX12" fmla="*/ 0 w 3009990"/>
              <a:gd name="connsiteY12" fmla="*/ 2534991 h 2773722"/>
              <a:gd name="connsiteX13" fmla="*/ 0 w 3009990"/>
              <a:gd name="connsiteY13" fmla="*/ 2105575 h 2773722"/>
              <a:gd name="connsiteX14" fmla="*/ 101236 w 3009990"/>
              <a:gd name="connsiteY14" fmla="*/ 2171317 h 2773722"/>
              <a:gd name="connsiteX15" fmla="*/ 974907 w 3009990"/>
              <a:gd name="connsiteY15" fmla="*/ 2408198 h 2773722"/>
              <a:gd name="connsiteX16" fmla="*/ 2595356 w 3009990"/>
              <a:gd name="connsiteY16" fmla="*/ 1385885 h 2773722"/>
              <a:gd name="connsiteX17" fmla="*/ 1363888 w 3009990"/>
              <a:gd name="connsiteY17" fmla="*/ 408533 h 2773722"/>
              <a:gd name="connsiteX18" fmla="*/ 1375617 w 3009990"/>
              <a:gd name="connsiteY18" fmla="*/ 432962 h 2773722"/>
              <a:gd name="connsiteX19" fmla="*/ 1993304 w 3009990"/>
              <a:gd name="connsiteY19" fmla="*/ 1172824 h 2773722"/>
              <a:gd name="connsiteX20" fmla="*/ 1880027 w 3009990"/>
              <a:gd name="connsiteY20" fmla="*/ 1568072 h 2773722"/>
              <a:gd name="connsiteX21" fmla="*/ 501725 w 3009990"/>
              <a:gd name="connsiteY21" fmla="*/ 1999916 h 2773722"/>
              <a:gd name="connsiteX22" fmla="*/ 341 w 3009990"/>
              <a:gd name="connsiteY22" fmla="*/ 1400189 h 2773722"/>
              <a:gd name="connsiteX23" fmla="*/ 0 w 3009990"/>
              <a:gd name="connsiteY23" fmla="*/ 1398573 h 2773722"/>
              <a:gd name="connsiteX24" fmla="*/ 0 w 3009990"/>
              <a:gd name="connsiteY24" fmla="*/ 792889 h 2773722"/>
              <a:gd name="connsiteX25" fmla="*/ 26168 w 3009990"/>
              <a:gd name="connsiteY25" fmla="*/ 716575 h 2773722"/>
              <a:gd name="connsiteX26" fmla="*/ 69881 w 3009990"/>
              <a:gd name="connsiteY26" fmla="*/ 621593 h 2773722"/>
              <a:gd name="connsiteX27" fmla="*/ 0 w 3009990"/>
              <a:gd name="connsiteY27" fmla="*/ 672279 h 2773722"/>
              <a:gd name="connsiteX28" fmla="*/ 0 w 3009990"/>
              <a:gd name="connsiteY28" fmla="*/ 238956 h 2773722"/>
              <a:gd name="connsiteX29" fmla="*/ 76471 w 3009990"/>
              <a:gd name="connsiteY29" fmla="*/ 199353 h 2773722"/>
              <a:gd name="connsiteX30" fmla="*/ 974907 w 3009990"/>
              <a:gd name="connsiteY30" fmla="*/ 0 h 277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09990" h="2773722">
                <a:moveTo>
                  <a:pt x="973925" y="648957"/>
                </a:moveTo>
                <a:cubicBezTo>
                  <a:pt x="728331" y="648957"/>
                  <a:pt x="529235" y="848053"/>
                  <a:pt x="529235" y="1093658"/>
                </a:cubicBezTo>
                <a:cubicBezTo>
                  <a:pt x="529235" y="1338876"/>
                  <a:pt x="727736" y="1537815"/>
                  <a:pt x="972954" y="1538348"/>
                </a:cubicBezTo>
                <a:cubicBezTo>
                  <a:pt x="1218548" y="1538891"/>
                  <a:pt x="1418083" y="1340233"/>
                  <a:pt x="1418626" y="1094629"/>
                </a:cubicBezTo>
                <a:cubicBezTo>
                  <a:pt x="1419159" y="849035"/>
                  <a:pt x="1220501" y="649500"/>
                  <a:pt x="974907" y="648957"/>
                </a:cubicBezTo>
                <a:cubicBezTo>
                  <a:pt x="974583" y="648957"/>
                  <a:pt x="974249" y="648957"/>
                  <a:pt x="973925" y="648957"/>
                </a:cubicBezTo>
                <a:close/>
                <a:moveTo>
                  <a:pt x="974907" y="0"/>
                </a:moveTo>
                <a:cubicBezTo>
                  <a:pt x="2074424" y="0"/>
                  <a:pt x="2715568" y="809243"/>
                  <a:pt x="2954039" y="1191394"/>
                </a:cubicBezTo>
                <a:lnTo>
                  <a:pt x="2954039" y="1190412"/>
                </a:lnTo>
                <a:cubicBezTo>
                  <a:pt x="3028641" y="1310050"/>
                  <a:pt x="3028641" y="1461720"/>
                  <a:pt x="2954039" y="1581357"/>
                </a:cubicBezTo>
                <a:cubicBezTo>
                  <a:pt x="2715568" y="1963498"/>
                  <a:pt x="2075405" y="2773722"/>
                  <a:pt x="974907" y="2773722"/>
                </a:cubicBezTo>
                <a:cubicBezTo>
                  <a:pt x="631001" y="2773722"/>
                  <a:pt x="331954" y="2694694"/>
                  <a:pt x="76036" y="2574369"/>
                </a:cubicBezTo>
                <a:lnTo>
                  <a:pt x="0" y="2534991"/>
                </a:lnTo>
                <a:lnTo>
                  <a:pt x="0" y="2105575"/>
                </a:lnTo>
                <a:lnTo>
                  <a:pt x="101236" y="2171317"/>
                </a:lnTo>
                <a:cubicBezTo>
                  <a:pt x="334036" y="2308459"/>
                  <a:pt x="623978" y="2408198"/>
                  <a:pt x="974907" y="2408198"/>
                </a:cubicBezTo>
                <a:cubicBezTo>
                  <a:pt x="2096899" y="2408198"/>
                  <a:pt x="2595356" y="1385885"/>
                  <a:pt x="2595356" y="1385885"/>
                </a:cubicBezTo>
                <a:cubicBezTo>
                  <a:pt x="2595356" y="1385885"/>
                  <a:pt x="2212234" y="604005"/>
                  <a:pt x="1363888" y="408533"/>
                </a:cubicBezTo>
                <a:cubicBezTo>
                  <a:pt x="1361893" y="418382"/>
                  <a:pt x="1366687" y="428366"/>
                  <a:pt x="1375617" y="432962"/>
                </a:cubicBezTo>
                <a:cubicBezTo>
                  <a:pt x="1695218" y="602052"/>
                  <a:pt x="2019696" y="820001"/>
                  <a:pt x="1993304" y="1172824"/>
                </a:cubicBezTo>
                <a:cubicBezTo>
                  <a:pt x="1982735" y="1310896"/>
                  <a:pt x="1944196" y="1445364"/>
                  <a:pt x="1880027" y="1568072"/>
                </a:cubicBezTo>
                <a:cubicBezTo>
                  <a:pt x="1618662" y="2067928"/>
                  <a:pt x="1001581" y="2261281"/>
                  <a:pt x="501725" y="1999916"/>
                </a:cubicBezTo>
                <a:cubicBezTo>
                  <a:pt x="251792" y="1869234"/>
                  <a:pt x="78490" y="1649617"/>
                  <a:pt x="341" y="1400189"/>
                </a:cubicBezTo>
                <a:lnTo>
                  <a:pt x="0" y="1398573"/>
                </a:lnTo>
                <a:lnTo>
                  <a:pt x="0" y="792889"/>
                </a:lnTo>
                <a:lnTo>
                  <a:pt x="26168" y="716575"/>
                </a:lnTo>
                <a:cubicBezTo>
                  <a:pt x="38987" y="684533"/>
                  <a:pt x="53546" y="652834"/>
                  <a:pt x="69881" y="621593"/>
                </a:cubicBezTo>
                <a:lnTo>
                  <a:pt x="0" y="672279"/>
                </a:lnTo>
                <a:lnTo>
                  <a:pt x="0" y="238956"/>
                </a:lnTo>
                <a:lnTo>
                  <a:pt x="76471" y="199353"/>
                </a:lnTo>
                <a:cubicBezTo>
                  <a:pt x="332376" y="79028"/>
                  <a:pt x="631308" y="0"/>
                  <a:pt x="974907" y="0"/>
                </a:cubicBezTo>
                <a:close/>
              </a:path>
            </a:pathLst>
          </a:custGeom>
          <a:solidFill>
            <a:schemeClr val="accent3"/>
          </a:solidFill>
          <a:ln w="9358" cap="flat">
            <a:noFill/>
            <a:prstDash val="solid"/>
            <a:miter/>
          </a:ln>
        </p:spPr>
        <p:txBody>
          <a:bodyPr wrap="square" rtlCol="0" anchor="ctr">
            <a:noAutofit/>
          </a:bodyPr>
          <a:lstStyle/>
          <a:p>
            <a:endParaRPr lang="nl-NL" sz="2400"/>
          </a:p>
        </p:txBody>
      </p:sp>
    </p:spTree>
    <p:extLst>
      <p:ext uri="{BB962C8B-B14F-4D97-AF65-F5344CB8AC3E}">
        <p14:creationId xmlns:p14="http://schemas.microsoft.com/office/powerpoint/2010/main" val="404961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EE6B4-16F8-20C6-F832-BD48EA85C39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F6D84B-6E51-B0A3-2F5A-085717574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706A67C-0253-0FAE-236F-A2C2C2E2051C}"/>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D2286A61-9146-19BB-DC6D-91BCCC41C0A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E1DF427-EF94-EFB0-F9CB-6661148D6AC6}"/>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10958129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F583914-FB42-5344-A1EB-EE1A95AAD0F5}" type="datetime4">
              <a:rPr lang="nl-NL" smtClean="0"/>
              <a:t>1 november 2023</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699497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a:xfrm>
            <a:off x="960002" y="768000"/>
            <a:ext cx="10271996" cy="1152000"/>
          </a:xfrm>
        </p:spPr>
        <p:txBody>
          <a:bodyPr/>
          <a:lstStyle/>
          <a:p>
            <a:r>
              <a:rPr lang="nl-NL"/>
              <a:t>Klik om stijl te bewerken</a:t>
            </a:r>
            <a:endParaRPr lang="en-US" dirty="0"/>
          </a:p>
        </p:txBody>
      </p:sp>
      <p:sp>
        <p:nvSpPr>
          <p:cNvPr id="5" name="Date Placeholder 4"/>
          <p:cNvSpPr>
            <a:spLocks noGrp="1"/>
          </p:cNvSpPr>
          <p:nvPr>
            <p:ph type="dt" sz="half" idx="10"/>
          </p:nvPr>
        </p:nvSpPr>
        <p:spPr/>
        <p:txBody>
          <a:bodyPr/>
          <a:lstStyle/>
          <a:p>
            <a:fld id="{B2C96F9E-5229-F645-8F5C-4EB949CEC216}"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00E15222-E9A5-1642-81BC-69781E592E5D}"/>
              </a:ext>
            </a:extLst>
          </p:cNvPr>
          <p:cNvSpPr>
            <a:spLocks noGrp="1"/>
          </p:cNvSpPr>
          <p:nvPr>
            <p:ph idx="1"/>
          </p:nvPr>
        </p:nvSpPr>
        <p:spPr>
          <a:xfrm>
            <a:off x="960000" y="2208000"/>
            <a:ext cx="4992000" cy="393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9" name="Content Placeholder 2">
            <a:extLst>
              <a:ext uri="{FF2B5EF4-FFF2-40B4-BE49-F238E27FC236}">
                <a16:creationId xmlns:a16="http://schemas.microsoft.com/office/drawing/2014/main" id="{4435688F-A7AF-064D-A3D9-A32A4548D2F3}"/>
              </a:ext>
            </a:extLst>
          </p:cNvPr>
          <p:cNvSpPr>
            <a:spLocks noGrp="1"/>
          </p:cNvSpPr>
          <p:nvPr>
            <p:ph idx="13"/>
          </p:nvPr>
        </p:nvSpPr>
        <p:spPr>
          <a:xfrm>
            <a:off x="6240003" y="2208000"/>
            <a:ext cx="4992000" cy="393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4229658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ri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9997" y="2016884"/>
            <a:ext cx="3264000" cy="336000"/>
          </a:xfrm>
        </p:spPr>
        <p:txBody>
          <a:bodyPr anchor="t" anchorCtr="0"/>
          <a:lstStyle>
            <a:lvl1pPr marL="0" indent="0">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te bewerken</a:t>
            </a:r>
          </a:p>
        </p:txBody>
      </p:sp>
      <p:sp>
        <p:nvSpPr>
          <p:cNvPr id="7" name="Date Placeholder 6"/>
          <p:cNvSpPr>
            <a:spLocks noGrp="1"/>
          </p:cNvSpPr>
          <p:nvPr>
            <p:ph type="dt" sz="half" idx="10"/>
          </p:nvPr>
        </p:nvSpPr>
        <p:spPr/>
        <p:txBody>
          <a:bodyPr/>
          <a:lstStyle/>
          <a:p>
            <a:fld id="{DF5F3FBC-26C9-F741-82E9-C379C2A72FB1}" type="datetime4">
              <a:rPr lang="nl-NL" smtClean="0"/>
              <a:t>1 november 2023</a:t>
            </a:fld>
            <a:endParaRPr lang="nl-NL"/>
          </a:p>
        </p:txBody>
      </p:sp>
      <p:sp>
        <p:nvSpPr>
          <p:cNvPr id="8" name="Footer Placeholder 7"/>
          <p:cNvSpPr>
            <a:spLocks noGrp="1"/>
          </p:cNvSpPr>
          <p:nvPr>
            <p:ph type="ftr" sz="quarter" idx="11"/>
          </p:nvPr>
        </p:nvSpPr>
        <p:spPr/>
        <p:txBody>
          <a:bodyPr/>
          <a:lstStyle/>
          <a:p>
            <a:r>
              <a:rPr lang="nl-NL"/>
              <a:t>Titel van de presentatie &gt; pas aan via &gt; Functie Koptekst en voettekst</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60002" y="768000"/>
            <a:ext cx="10271996" cy="1152000"/>
          </a:xfrm>
        </p:spPr>
        <p:txBody>
          <a:bodyPr/>
          <a:lstStyle/>
          <a:p>
            <a:r>
              <a:rPr lang="nl-NL"/>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60000" y="2448000"/>
            <a:ext cx="3264000" cy="369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7967997" y="2448000"/>
            <a:ext cx="3264000" cy="369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5" name="Content Placeholder 2">
            <a:extLst>
              <a:ext uri="{FF2B5EF4-FFF2-40B4-BE49-F238E27FC236}">
                <a16:creationId xmlns:a16="http://schemas.microsoft.com/office/drawing/2014/main" id="{C9261A85-ED44-FF45-97E6-1E342F61B3B8}"/>
              </a:ext>
            </a:extLst>
          </p:cNvPr>
          <p:cNvSpPr>
            <a:spLocks noGrp="1"/>
          </p:cNvSpPr>
          <p:nvPr>
            <p:ph idx="16"/>
          </p:nvPr>
        </p:nvSpPr>
        <p:spPr>
          <a:xfrm>
            <a:off x="4463999" y="2448000"/>
            <a:ext cx="3264000" cy="369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6" name="Text Placeholder 2">
            <a:extLst>
              <a:ext uri="{FF2B5EF4-FFF2-40B4-BE49-F238E27FC236}">
                <a16:creationId xmlns:a16="http://schemas.microsoft.com/office/drawing/2014/main" id="{C87FC86B-7438-BF40-841F-91978E0C6EE1}"/>
              </a:ext>
            </a:extLst>
          </p:cNvPr>
          <p:cNvSpPr>
            <a:spLocks noGrp="1"/>
          </p:cNvSpPr>
          <p:nvPr>
            <p:ph type="body" idx="17" hasCustomPrompt="1"/>
          </p:nvPr>
        </p:nvSpPr>
        <p:spPr>
          <a:xfrm>
            <a:off x="4463999" y="2016884"/>
            <a:ext cx="3264000" cy="336000"/>
          </a:xfrm>
        </p:spPr>
        <p:txBody>
          <a:bodyPr anchor="t" anchorCtr="0"/>
          <a:lstStyle>
            <a:lvl1pPr marL="0" indent="0">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te bewerken</a:t>
            </a:r>
          </a:p>
        </p:txBody>
      </p:sp>
      <p:sp>
        <p:nvSpPr>
          <p:cNvPr id="17" name="Text Placeholder 2">
            <a:extLst>
              <a:ext uri="{FF2B5EF4-FFF2-40B4-BE49-F238E27FC236}">
                <a16:creationId xmlns:a16="http://schemas.microsoft.com/office/drawing/2014/main" id="{80D5BF12-A965-6749-81E8-ED8BB65FBA0E}"/>
              </a:ext>
            </a:extLst>
          </p:cNvPr>
          <p:cNvSpPr>
            <a:spLocks noGrp="1"/>
          </p:cNvSpPr>
          <p:nvPr>
            <p:ph type="body" idx="18" hasCustomPrompt="1"/>
          </p:nvPr>
        </p:nvSpPr>
        <p:spPr>
          <a:xfrm>
            <a:off x="7967997" y="2016884"/>
            <a:ext cx="3264000" cy="336000"/>
          </a:xfrm>
        </p:spPr>
        <p:txBody>
          <a:bodyPr anchor="t" anchorCtr="0"/>
          <a:lstStyle>
            <a:lvl1pPr marL="0" indent="0">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te bewerken</a:t>
            </a:r>
          </a:p>
        </p:txBody>
      </p:sp>
    </p:spTree>
    <p:extLst>
      <p:ext uri="{BB962C8B-B14F-4D97-AF65-F5344CB8AC3E}">
        <p14:creationId xmlns:p14="http://schemas.microsoft.com/office/powerpoint/2010/main" val="4025304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ee kolommen met subkop">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59997" y="2016884"/>
            <a:ext cx="4992000" cy="336000"/>
          </a:xfrm>
        </p:spPr>
        <p:txBody>
          <a:bodyPr anchor="t" anchorCtr="0"/>
          <a:lstStyle>
            <a:lvl1pPr marL="0" indent="0">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de tekst te bewerken</a:t>
            </a:r>
          </a:p>
        </p:txBody>
      </p:sp>
      <p:sp>
        <p:nvSpPr>
          <p:cNvPr id="7" name="Date Placeholder 6"/>
          <p:cNvSpPr>
            <a:spLocks noGrp="1"/>
          </p:cNvSpPr>
          <p:nvPr>
            <p:ph type="dt" sz="half" idx="10"/>
          </p:nvPr>
        </p:nvSpPr>
        <p:spPr/>
        <p:txBody>
          <a:bodyPr/>
          <a:lstStyle/>
          <a:p>
            <a:fld id="{DF5F3FBC-26C9-F741-82E9-C379C2A72FB1}" type="datetime4">
              <a:rPr lang="nl-NL" smtClean="0"/>
              <a:t>1 november 2023</a:t>
            </a:fld>
            <a:endParaRPr lang="nl-NL"/>
          </a:p>
        </p:txBody>
      </p:sp>
      <p:sp>
        <p:nvSpPr>
          <p:cNvPr id="8" name="Footer Placeholder 7"/>
          <p:cNvSpPr>
            <a:spLocks noGrp="1"/>
          </p:cNvSpPr>
          <p:nvPr>
            <p:ph type="ftr" sz="quarter" idx="11"/>
          </p:nvPr>
        </p:nvSpPr>
        <p:spPr/>
        <p:txBody>
          <a:bodyPr/>
          <a:lstStyle/>
          <a:p>
            <a:r>
              <a:rPr lang="nl-NL"/>
              <a:t>Titel van de presentatie &gt; pas aan via &gt; Functie Koptekst en voettekst</a:t>
            </a:r>
          </a:p>
        </p:txBody>
      </p:sp>
      <p:sp>
        <p:nvSpPr>
          <p:cNvPr id="9" name="Slide Number Placeholder 8"/>
          <p:cNvSpPr>
            <a:spLocks noGrp="1"/>
          </p:cNvSpPr>
          <p:nvPr>
            <p:ph type="sldNum" sz="quarter" idx="12"/>
          </p:nvPr>
        </p:nvSpPr>
        <p:spPr/>
        <p:txBody>
          <a:bodyPr/>
          <a:lstStyle/>
          <a:p>
            <a:fld id="{14F1411D-0280-154F-AEAC-4C20B7AA46B2}" type="slidenum">
              <a:rPr lang="nl-NL" smtClean="0"/>
              <a:t>‹nr.›</a:t>
            </a:fld>
            <a:endParaRPr lang="nl-NL"/>
          </a:p>
        </p:txBody>
      </p:sp>
      <p:sp>
        <p:nvSpPr>
          <p:cNvPr id="10" name="Title 1">
            <a:extLst>
              <a:ext uri="{FF2B5EF4-FFF2-40B4-BE49-F238E27FC236}">
                <a16:creationId xmlns:a16="http://schemas.microsoft.com/office/drawing/2014/main" id="{ADDD0928-A9C1-0D4B-9DA8-FD02FD8CE5AE}"/>
              </a:ext>
            </a:extLst>
          </p:cNvPr>
          <p:cNvSpPr>
            <a:spLocks noGrp="1"/>
          </p:cNvSpPr>
          <p:nvPr>
            <p:ph type="title"/>
          </p:nvPr>
        </p:nvSpPr>
        <p:spPr>
          <a:xfrm>
            <a:off x="960002" y="768000"/>
            <a:ext cx="10271996" cy="1152000"/>
          </a:xfrm>
        </p:spPr>
        <p:txBody>
          <a:bodyPr/>
          <a:lstStyle/>
          <a:p>
            <a:r>
              <a:rPr lang="nl-NL"/>
              <a:t>Klik om stijl te bewerken</a:t>
            </a:r>
            <a:endParaRPr lang="en-US" dirty="0"/>
          </a:p>
        </p:txBody>
      </p:sp>
      <p:sp>
        <p:nvSpPr>
          <p:cNvPr id="11" name="Content Placeholder 2">
            <a:extLst>
              <a:ext uri="{FF2B5EF4-FFF2-40B4-BE49-F238E27FC236}">
                <a16:creationId xmlns:a16="http://schemas.microsoft.com/office/drawing/2014/main" id="{7BAF31F0-F776-374E-A0F1-0E6949C7D250}"/>
              </a:ext>
            </a:extLst>
          </p:cNvPr>
          <p:cNvSpPr>
            <a:spLocks noGrp="1"/>
          </p:cNvSpPr>
          <p:nvPr>
            <p:ph idx="13"/>
          </p:nvPr>
        </p:nvSpPr>
        <p:spPr>
          <a:xfrm>
            <a:off x="960000" y="2448000"/>
            <a:ext cx="4992000" cy="369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2" name="Content Placeholder 2">
            <a:extLst>
              <a:ext uri="{FF2B5EF4-FFF2-40B4-BE49-F238E27FC236}">
                <a16:creationId xmlns:a16="http://schemas.microsoft.com/office/drawing/2014/main" id="{45EB8BB6-CC51-154F-8D4F-2EFE5D56AB88}"/>
              </a:ext>
            </a:extLst>
          </p:cNvPr>
          <p:cNvSpPr>
            <a:spLocks noGrp="1"/>
          </p:cNvSpPr>
          <p:nvPr>
            <p:ph idx="14"/>
          </p:nvPr>
        </p:nvSpPr>
        <p:spPr>
          <a:xfrm>
            <a:off x="6240003" y="2448000"/>
            <a:ext cx="4992000" cy="3696000"/>
          </a:xfrm>
        </p:spPr>
        <p:txBody>
          <a:bodyPr/>
          <a:lstStyle>
            <a:lvl1pPr>
              <a:defRPr sz="1200"/>
            </a:lvl1pPr>
            <a:lvl2pPr>
              <a:defRPr sz="1200"/>
            </a:lvl2pPr>
            <a:lvl3pPr>
              <a:defRPr sz="12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Text Placeholder 2">
            <a:extLst>
              <a:ext uri="{FF2B5EF4-FFF2-40B4-BE49-F238E27FC236}">
                <a16:creationId xmlns:a16="http://schemas.microsoft.com/office/drawing/2014/main" id="{2605DF7F-7F14-1041-82B7-A5DA5542251F}"/>
              </a:ext>
            </a:extLst>
          </p:cNvPr>
          <p:cNvSpPr>
            <a:spLocks noGrp="1"/>
          </p:cNvSpPr>
          <p:nvPr>
            <p:ph type="body" idx="15" hasCustomPrompt="1"/>
          </p:nvPr>
        </p:nvSpPr>
        <p:spPr>
          <a:xfrm>
            <a:off x="6240003" y="2016885"/>
            <a:ext cx="4992000" cy="336000"/>
          </a:xfrm>
        </p:spPr>
        <p:txBody>
          <a:bodyPr anchor="t" anchorCtr="0"/>
          <a:lstStyle>
            <a:lvl1pPr marL="0" indent="0">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de tekst te bewerken</a:t>
            </a:r>
          </a:p>
        </p:txBody>
      </p:sp>
    </p:spTree>
    <p:extLst>
      <p:ext uri="{BB962C8B-B14F-4D97-AF65-F5344CB8AC3E}">
        <p14:creationId xmlns:p14="http://schemas.microsoft.com/office/powerpoint/2010/main" val="567103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en streamer 1">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427F158D-E3C5-2048-8947-46DF26820943}"/>
              </a:ext>
            </a:extLst>
          </p:cNvPr>
          <p:cNvSpPr/>
          <p:nvPr userDrawn="1"/>
        </p:nvSpPr>
        <p:spPr>
          <a:xfrm>
            <a:off x="6095999" y="0"/>
            <a:ext cx="6096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4"/>
              </a:gs>
              <a:gs pos="99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2" name="Title 1"/>
          <p:cNvSpPr>
            <a:spLocks noGrp="1"/>
          </p:cNvSpPr>
          <p:nvPr>
            <p:ph type="title"/>
          </p:nvPr>
        </p:nvSpPr>
        <p:spPr>
          <a:xfrm>
            <a:off x="960003" y="768000"/>
            <a:ext cx="4128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5F583914-FB42-5344-A1EB-EE1A95AAD0F5}" type="datetime4">
              <a:rPr lang="nl-NL" smtClean="0"/>
              <a:pPr/>
              <a:t>1 november 2023</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9" name="Text Placeholder 3">
            <a:extLst>
              <a:ext uri="{FF2B5EF4-FFF2-40B4-BE49-F238E27FC236}">
                <a16:creationId xmlns:a16="http://schemas.microsoft.com/office/drawing/2014/main" id="{8EF4773B-E002-0347-9E00-CDF8164E4FDC}"/>
              </a:ext>
            </a:extLst>
          </p:cNvPr>
          <p:cNvSpPr>
            <a:spLocks noGrp="1"/>
          </p:cNvSpPr>
          <p:nvPr>
            <p:ph type="body" sz="half" idx="2"/>
          </p:nvPr>
        </p:nvSpPr>
        <p:spPr>
          <a:xfrm>
            <a:off x="959995" y="2208001"/>
            <a:ext cx="4128000" cy="3935999"/>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0" name="Text Placeholder 3">
            <a:extLst>
              <a:ext uri="{FF2B5EF4-FFF2-40B4-BE49-F238E27FC236}">
                <a16:creationId xmlns:a16="http://schemas.microsoft.com/office/drawing/2014/main" id="{0748BA84-C33A-A042-912F-611D92D507D0}"/>
              </a:ext>
            </a:extLst>
          </p:cNvPr>
          <p:cNvSpPr>
            <a:spLocks noGrp="1"/>
          </p:cNvSpPr>
          <p:nvPr>
            <p:ph type="body" sz="half" idx="13"/>
          </p:nvPr>
        </p:nvSpPr>
        <p:spPr>
          <a:xfrm>
            <a:off x="6479998" y="1200001"/>
            <a:ext cx="4751999" cy="3935999"/>
          </a:xfrm>
        </p:spPr>
        <p:txBody>
          <a:bodyPr/>
          <a:lstStyle>
            <a:lvl1pPr marL="0" indent="0">
              <a:lnSpc>
                <a:spcPct val="100000"/>
              </a:lnSpc>
              <a:buNone/>
              <a:defRPr sz="3733" b="1">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80003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 en streamer 2">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B1F4FA5B-E497-2642-BED5-3A0A7031A26D}"/>
              </a:ext>
            </a:extLst>
          </p:cNvPr>
          <p:cNvSpPr/>
          <p:nvPr userDrawn="1"/>
        </p:nvSpPr>
        <p:spPr>
          <a:xfrm>
            <a:off x="6095999" y="0"/>
            <a:ext cx="6096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2" name="Title 1"/>
          <p:cNvSpPr>
            <a:spLocks noGrp="1"/>
          </p:cNvSpPr>
          <p:nvPr>
            <p:ph type="title"/>
          </p:nvPr>
        </p:nvSpPr>
        <p:spPr>
          <a:xfrm>
            <a:off x="960003" y="768000"/>
            <a:ext cx="4128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5F583914-FB42-5344-A1EB-EE1A95AAD0F5}" type="datetime4">
              <a:rPr lang="nl-NL" smtClean="0"/>
              <a:pPr/>
              <a:t>1 november 2023</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6ACC3963-9588-6A42-8AB4-A14CC662B009}"/>
              </a:ext>
            </a:extLst>
          </p:cNvPr>
          <p:cNvSpPr>
            <a:spLocks noGrp="1"/>
          </p:cNvSpPr>
          <p:nvPr>
            <p:ph type="body" sz="half" idx="2"/>
          </p:nvPr>
        </p:nvSpPr>
        <p:spPr>
          <a:xfrm>
            <a:off x="959995" y="2208001"/>
            <a:ext cx="4128000" cy="3935999"/>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7457137-B10F-2B43-8A15-1B4C8AA1B101}"/>
              </a:ext>
            </a:extLst>
          </p:cNvPr>
          <p:cNvSpPr>
            <a:spLocks noGrp="1"/>
          </p:cNvSpPr>
          <p:nvPr>
            <p:ph type="body" sz="half" idx="13"/>
          </p:nvPr>
        </p:nvSpPr>
        <p:spPr>
          <a:xfrm>
            <a:off x="6479998" y="1200001"/>
            <a:ext cx="4751999" cy="3935999"/>
          </a:xfrm>
        </p:spPr>
        <p:txBody>
          <a:bodyPr/>
          <a:lstStyle>
            <a:lvl1pPr marL="0" indent="0">
              <a:lnSpc>
                <a:spcPct val="100000"/>
              </a:lnSpc>
              <a:buNone/>
              <a:defRPr sz="3733"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35707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E7D15197-E6D8-4D46-97D4-AC636CA495EF}"/>
              </a:ext>
            </a:extLst>
          </p:cNvPr>
          <p:cNvSpPr/>
          <p:nvPr userDrawn="1"/>
        </p:nvSpPr>
        <p:spPr>
          <a:xfrm>
            <a:off x="6095999" y="0"/>
            <a:ext cx="6096000" cy="6858000"/>
          </a:xfrm>
          <a:custGeom>
            <a:avLst/>
            <a:gdLst>
              <a:gd name="connsiteX0" fmla="*/ 0 w 4572000"/>
              <a:gd name="connsiteY0" fmla="*/ 0 h 5143500"/>
              <a:gd name="connsiteX1" fmla="*/ 180001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1 w 4572000"/>
              <a:gd name="connsiteY5" fmla="*/ 5143500 h 5143500"/>
              <a:gd name="connsiteX6" fmla="*/ 1 w 4572000"/>
              <a:gd name="connsiteY6" fmla="*/ 900000 h 5143500"/>
              <a:gd name="connsiteX7" fmla="*/ 0 w 4572000"/>
              <a:gd name="connsiteY7" fmla="*/ 90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1" y="0"/>
                </a:lnTo>
                <a:lnTo>
                  <a:pt x="900000" y="0"/>
                </a:lnTo>
                <a:lnTo>
                  <a:pt x="4572000" y="0"/>
                </a:lnTo>
                <a:lnTo>
                  <a:pt x="4572000" y="5143500"/>
                </a:lnTo>
                <a:lnTo>
                  <a:pt x="1" y="5143500"/>
                </a:lnTo>
                <a:lnTo>
                  <a:pt x="1" y="900000"/>
                </a:lnTo>
                <a:lnTo>
                  <a:pt x="0" y="900000"/>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2" name="Title 1"/>
          <p:cNvSpPr>
            <a:spLocks noGrp="1"/>
          </p:cNvSpPr>
          <p:nvPr>
            <p:ph type="title"/>
          </p:nvPr>
        </p:nvSpPr>
        <p:spPr>
          <a:xfrm>
            <a:off x="960003" y="768000"/>
            <a:ext cx="4128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5F583914-FB42-5344-A1EB-EE1A95AAD0F5}" type="datetime4">
              <a:rPr lang="nl-NL" smtClean="0"/>
              <a:pPr/>
              <a:t>1 november 2023</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4F1411D-0280-154F-AEAC-4C20B7AA46B2}" type="slidenum">
              <a:rPr lang="nl-NL" smtClean="0"/>
              <a:pPr/>
              <a:t>‹nr.›</a:t>
            </a:fld>
            <a:endParaRPr lang="nl-NL"/>
          </a:p>
        </p:txBody>
      </p:sp>
      <p:sp>
        <p:nvSpPr>
          <p:cNvPr id="10" name="Text Placeholder 3">
            <a:extLst>
              <a:ext uri="{FF2B5EF4-FFF2-40B4-BE49-F238E27FC236}">
                <a16:creationId xmlns:a16="http://schemas.microsoft.com/office/drawing/2014/main" id="{07A7DC2A-C756-0948-8B2F-E1E7F2D43BA3}"/>
              </a:ext>
            </a:extLst>
          </p:cNvPr>
          <p:cNvSpPr>
            <a:spLocks noGrp="1"/>
          </p:cNvSpPr>
          <p:nvPr>
            <p:ph type="body" sz="half" idx="2"/>
          </p:nvPr>
        </p:nvSpPr>
        <p:spPr>
          <a:xfrm>
            <a:off x="959995" y="2208001"/>
            <a:ext cx="4128000" cy="3935999"/>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1" name="Text Placeholder 3">
            <a:extLst>
              <a:ext uri="{FF2B5EF4-FFF2-40B4-BE49-F238E27FC236}">
                <a16:creationId xmlns:a16="http://schemas.microsoft.com/office/drawing/2014/main" id="{7E129C27-8A04-AC4B-84B3-C2E4672497D1}"/>
              </a:ext>
            </a:extLst>
          </p:cNvPr>
          <p:cNvSpPr>
            <a:spLocks noGrp="1"/>
          </p:cNvSpPr>
          <p:nvPr>
            <p:ph type="body" sz="half" idx="13"/>
          </p:nvPr>
        </p:nvSpPr>
        <p:spPr>
          <a:xfrm>
            <a:off x="6479998" y="1200001"/>
            <a:ext cx="4751999" cy="3935999"/>
          </a:xfrm>
        </p:spPr>
        <p:txBody>
          <a:bodyPr/>
          <a:lstStyle>
            <a:lvl1pPr marL="0" indent="0">
              <a:lnSpc>
                <a:spcPct val="100000"/>
              </a:lnSpc>
              <a:buNone/>
              <a:defRPr sz="3733" b="1">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454036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 rechts en streamer 1">
    <p:spTree>
      <p:nvGrpSpPr>
        <p:cNvPr id="1" name=""/>
        <p:cNvGrpSpPr/>
        <p:nvPr/>
      </p:nvGrpSpPr>
      <p:grpSpPr>
        <a:xfrm>
          <a:off x="0" y="0"/>
          <a:ext cx="0" cy="0"/>
          <a:chOff x="0" y="0"/>
          <a:chExt cx="0" cy="0"/>
        </a:xfrm>
      </p:grpSpPr>
      <p:sp>
        <p:nvSpPr>
          <p:cNvPr id="11" name="Vrije vorm 10">
            <a:extLst>
              <a:ext uri="{FF2B5EF4-FFF2-40B4-BE49-F238E27FC236}">
                <a16:creationId xmlns:a16="http://schemas.microsoft.com/office/drawing/2014/main" id="{9BF10B72-8B43-144C-90A1-7955E56D624F}"/>
              </a:ext>
            </a:extLst>
          </p:cNvPr>
          <p:cNvSpPr/>
          <p:nvPr userDrawn="1"/>
        </p:nvSpPr>
        <p:spPr>
          <a:xfrm>
            <a:off x="0" y="1"/>
            <a:ext cx="6096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4"/>
              </a:gs>
              <a:gs pos="98000">
                <a:schemeClr val="accent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2" name="Title 1"/>
          <p:cNvSpPr>
            <a:spLocks noGrp="1"/>
          </p:cNvSpPr>
          <p:nvPr>
            <p:ph type="title"/>
          </p:nvPr>
        </p:nvSpPr>
        <p:spPr>
          <a:xfrm>
            <a:off x="7103996" y="768000"/>
            <a:ext cx="4128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p>
            <a:fld id="{5F583914-FB42-5344-A1EB-EE1A95AAD0F5}" type="datetime4">
              <a:rPr lang="nl-NL" smtClean="0"/>
              <a:t>1 november 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Titel van de presentatie &gt; pas aan via &gt; Functie Koptekst en voettekst</a:t>
            </a:r>
            <a:endParaRPr lang="nl-NL" dirty="0"/>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8" name="Text Placeholder 3">
            <a:extLst>
              <a:ext uri="{FF2B5EF4-FFF2-40B4-BE49-F238E27FC236}">
                <a16:creationId xmlns:a16="http://schemas.microsoft.com/office/drawing/2014/main" id="{76032EC9-BF10-7447-9318-756EA76C37FD}"/>
              </a:ext>
            </a:extLst>
          </p:cNvPr>
          <p:cNvSpPr>
            <a:spLocks noGrp="1"/>
          </p:cNvSpPr>
          <p:nvPr>
            <p:ph type="body" sz="half" idx="2"/>
          </p:nvPr>
        </p:nvSpPr>
        <p:spPr>
          <a:xfrm>
            <a:off x="7103988" y="2208001"/>
            <a:ext cx="4128000" cy="3935999"/>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3" name="Text Placeholder 3">
            <a:extLst>
              <a:ext uri="{FF2B5EF4-FFF2-40B4-BE49-F238E27FC236}">
                <a16:creationId xmlns:a16="http://schemas.microsoft.com/office/drawing/2014/main" id="{679A2BB6-CC69-D44C-BB7F-650BD247AB38}"/>
              </a:ext>
            </a:extLst>
          </p:cNvPr>
          <p:cNvSpPr>
            <a:spLocks noGrp="1"/>
          </p:cNvSpPr>
          <p:nvPr>
            <p:ph type="body" sz="half" idx="13"/>
          </p:nvPr>
        </p:nvSpPr>
        <p:spPr>
          <a:xfrm>
            <a:off x="960001" y="1200001"/>
            <a:ext cx="4751999" cy="3935999"/>
          </a:xfrm>
        </p:spPr>
        <p:txBody>
          <a:bodyPr/>
          <a:lstStyle>
            <a:lvl1pPr marL="0" indent="0">
              <a:lnSpc>
                <a:spcPct val="100000"/>
              </a:lnSpc>
              <a:buNone/>
              <a:defRPr sz="3733" b="1">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777852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 rechts en streamer 2">
    <p:spTree>
      <p:nvGrpSpPr>
        <p:cNvPr id="1" name=""/>
        <p:cNvGrpSpPr/>
        <p:nvPr/>
      </p:nvGrpSpPr>
      <p:grpSpPr>
        <a:xfrm>
          <a:off x="0" y="0"/>
          <a:ext cx="0" cy="0"/>
          <a:chOff x="0" y="0"/>
          <a:chExt cx="0" cy="0"/>
        </a:xfrm>
      </p:grpSpPr>
      <p:sp>
        <p:nvSpPr>
          <p:cNvPr id="16" name="Vrije vorm 15">
            <a:extLst>
              <a:ext uri="{FF2B5EF4-FFF2-40B4-BE49-F238E27FC236}">
                <a16:creationId xmlns:a16="http://schemas.microsoft.com/office/drawing/2014/main" id="{4B6EE84E-A45E-674B-AD12-A5C2544FC93A}"/>
              </a:ext>
            </a:extLst>
          </p:cNvPr>
          <p:cNvSpPr/>
          <p:nvPr userDrawn="1"/>
        </p:nvSpPr>
        <p:spPr>
          <a:xfrm>
            <a:off x="0" y="1"/>
            <a:ext cx="6096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2" name="Title 1"/>
          <p:cNvSpPr>
            <a:spLocks noGrp="1"/>
          </p:cNvSpPr>
          <p:nvPr>
            <p:ph type="title"/>
          </p:nvPr>
        </p:nvSpPr>
        <p:spPr>
          <a:xfrm>
            <a:off x="7103996" y="768000"/>
            <a:ext cx="4128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p>
            <a:fld id="{5F583914-FB42-5344-A1EB-EE1A95AAD0F5}" type="datetime4">
              <a:rPr lang="nl-NL" smtClean="0"/>
              <a:t>1 november 2023</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r>
              <a:rPr lang="nl-NL" dirty="0"/>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009543C0-73B1-0642-A350-CCDB2815547B}"/>
              </a:ext>
            </a:extLst>
          </p:cNvPr>
          <p:cNvSpPr>
            <a:spLocks noGrp="1"/>
          </p:cNvSpPr>
          <p:nvPr>
            <p:ph type="body" sz="half" idx="2"/>
          </p:nvPr>
        </p:nvSpPr>
        <p:spPr>
          <a:xfrm>
            <a:off x="7103988" y="2208001"/>
            <a:ext cx="4128000" cy="3935999"/>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4" name="Text Placeholder 3">
            <a:extLst>
              <a:ext uri="{FF2B5EF4-FFF2-40B4-BE49-F238E27FC236}">
                <a16:creationId xmlns:a16="http://schemas.microsoft.com/office/drawing/2014/main" id="{3E6C3C8C-0568-794A-806B-6747596AC2FB}"/>
              </a:ext>
            </a:extLst>
          </p:cNvPr>
          <p:cNvSpPr>
            <a:spLocks noGrp="1"/>
          </p:cNvSpPr>
          <p:nvPr>
            <p:ph type="body" sz="half" idx="13"/>
          </p:nvPr>
        </p:nvSpPr>
        <p:spPr>
          <a:xfrm>
            <a:off x="960001" y="1200001"/>
            <a:ext cx="4751999" cy="3935999"/>
          </a:xfrm>
        </p:spPr>
        <p:txBody>
          <a:bodyPr/>
          <a:lstStyle>
            <a:lvl1pPr marL="0" indent="0">
              <a:lnSpc>
                <a:spcPct val="100000"/>
              </a:lnSpc>
              <a:buNone/>
              <a:defRPr sz="3733" b="1">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1239893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 rechts en streamer 3">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C06382F5-0D5A-664D-8FB2-F36F4AC0D9F4}"/>
              </a:ext>
            </a:extLst>
          </p:cNvPr>
          <p:cNvSpPr/>
          <p:nvPr userDrawn="1"/>
        </p:nvSpPr>
        <p:spPr>
          <a:xfrm>
            <a:off x="0" y="1"/>
            <a:ext cx="6096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3"/>
              </a:gs>
              <a:gs pos="98000">
                <a:schemeClr val="accent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2" name="Title 1"/>
          <p:cNvSpPr>
            <a:spLocks noGrp="1"/>
          </p:cNvSpPr>
          <p:nvPr>
            <p:ph type="title"/>
          </p:nvPr>
        </p:nvSpPr>
        <p:spPr>
          <a:xfrm>
            <a:off x="7103996" y="768000"/>
            <a:ext cx="4128000" cy="1152000"/>
          </a:xfrm>
        </p:spPr>
        <p:txBody>
          <a:bodyPr anchor="b" anchorCtr="0"/>
          <a:lstStyle/>
          <a:p>
            <a:r>
              <a:rPr lang="nl-NL"/>
              <a:t>Klik om stijl te bewerken</a:t>
            </a:r>
            <a:endParaRPr lang="en-US" dirty="0"/>
          </a:p>
        </p:txBody>
      </p:sp>
      <p:sp>
        <p:nvSpPr>
          <p:cNvPr id="4" name="Date Placeholder 3"/>
          <p:cNvSpPr>
            <a:spLocks noGrp="1"/>
          </p:cNvSpPr>
          <p:nvPr>
            <p:ph type="dt" sz="half" idx="10"/>
          </p:nvPr>
        </p:nvSpPr>
        <p:spPr/>
        <p:txBody>
          <a:bodyPr/>
          <a:lstStyle/>
          <a:p>
            <a:fld id="{5F583914-FB42-5344-A1EB-EE1A95AAD0F5}" type="datetime4">
              <a:rPr lang="nl-NL" smtClean="0"/>
              <a:t>1 november 2023</a:t>
            </a:fld>
            <a:endParaRPr lang="nl-NL"/>
          </a:p>
        </p:txBody>
      </p:sp>
      <p:sp>
        <p:nvSpPr>
          <p:cNvPr id="5" name="Footer Placeholder 4"/>
          <p:cNvSpPr>
            <a:spLocks noGrp="1"/>
          </p:cNvSpPr>
          <p:nvPr>
            <p:ph type="ftr" sz="quarter" idx="11"/>
          </p:nvPr>
        </p:nvSpPr>
        <p:spPr/>
        <p:txBody>
          <a:bodyPr/>
          <a:lstStyle>
            <a:lvl1pPr>
              <a:defRPr>
                <a:solidFill>
                  <a:schemeClr val="tx2"/>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8739DC4D-F9FB-5A4F-88E9-4950FDEE70E7}"/>
              </a:ext>
            </a:extLst>
          </p:cNvPr>
          <p:cNvSpPr>
            <a:spLocks noGrp="1"/>
          </p:cNvSpPr>
          <p:nvPr>
            <p:ph type="body" sz="half" idx="2"/>
          </p:nvPr>
        </p:nvSpPr>
        <p:spPr>
          <a:xfrm>
            <a:off x="7103988" y="2208001"/>
            <a:ext cx="4128000" cy="3935999"/>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2" name="Text Placeholder 3">
            <a:extLst>
              <a:ext uri="{FF2B5EF4-FFF2-40B4-BE49-F238E27FC236}">
                <a16:creationId xmlns:a16="http://schemas.microsoft.com/office/drawing/2014/main" id="{7D08273E-77D4-3F45-A363-EEF7AA05F362}"/>
              </a:ext>
            </a:extLst>
          </p:cNvPr>
          <p:cNvSpPr>
            <a:spLocks noGrp="1"/>
          </p:cNvSpPr>
          <p:nvPr>
            <p:ph type="body" sz="half" idx="13"/>
          </p:nvPr>
        </p:nvSpPr>
        <p:spPr>
          <a:xfrm>
            <a:off x="960001" y="1200001"/>
            <a:ext cx="4751999" cy="3935999"/>
          </a:xfrm>
        </p:spPr>
        <p:txBody>
          <a:bodyPr/>
          <a:lstStyle>
            <a:lvl1pPr marL="0" indent="0">
              <a:lnSpc>
                <a:spcPct val="100000"/>
              </a:lnSpc>
              <a:buNone/>
              <a:defRPr sz="3733" b="1">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60743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93B042-5CAB-88D0-1FD3-8BA1F47343A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276F87-0C7B-7283-D9C1-F994772BF74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C6E0283-3B82-CBD0-A8FF-56ADC2EF38A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4A84C6B-1DA2-6B49-2FA5-FF537290167C}"/>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6" name="Tijdelijke aanduiding voor voettekst 5">
            <a:extLst>
              <a:ext uri="{FF2B5EF4-FFF2-40B4-BE49-F238E27FC236}">
                <a16:creationId xmlns:a16="http://schemas.microsoft.com/office/drawing/2014/main" id="{7D710A9F-70D2-F519-870A-A6D4F50E820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D96DA12-EC1A-6A6C-F722-975E05736F86}"/>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73267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ier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584000"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60000" y="3840000"/>
            <a:ext cx="240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60002" y="768000"/>
            <a:ext cx="10271996" cy="1152000"/>
          </a:xfrm>
        </p:spPr>
        <p:txBody>
          <a:bodyPr/>
          <a:lstStyle/>
          <a:p>
            <a:r>
              <a:rPr lang="nl-NL"/>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8831999" y="3840000"/>
            <a:ext cx="240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584000" y="3840000"/>
            <a:ext cx="240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6208000" y="3840000"/>
            <a:ext cx="240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9997" y="2832000"/>
            <a:ext cx="240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584000" y="2832000"/>
            <a:ext cx="240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6208000" y="2832000"/>
            <a:ext cx="240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21" name="Text Placeholder 2">
            <a:extLst>
              <a:ext uri="{FF2B5EF4-FFF2-40B4-BE49-F238E27FC236}">
                <a16:creationId xmlns:a16="http://schemas.microsoft.com/office/drawing/2014/main" id="{45217F44-E2DC-0B4D-B38A-14B21830D713}"/>
              </a:ext>
            </a:extLst>
          </p:cNvPr>
          <p:cNvSpPr>
            <a:spLocks noGrp="1"/>
          </p:cNvSpPr>
          <p:nvPr>
            <p:ph type="body" idx="19" hasCustomPrompt="1"/>
          </p:nvPr>
        </p:nvSpPr>
        <p:spPr>
          <a:xfrm>
            <a:off x="8831999" y="2832000"/>
            <a:ext cx="240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6207999"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8836517"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80312"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27855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ijf kolomme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7997"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60000" y="3840000"/>
            <a:ext cx="192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60002" y="768000"/>
            <a:ext cx="10271996" cy="1152000"/>
          </a:xfrm>
        </p:spPr>
        <p:txBody>
          <a:bodyPr/>
          <a:lstStyle/>
          <a:p>
            <a:r>
              <a:rPr lang="nl-NL"/>
              <a:t>Klik om stijl te bewerken</a:t>
            </a:r>
            <a:endParaRPr lang="en-US" dirty="0"/>
          </a:p>
        </p:txBody>
      </p:sp>
      <p:sp>
        <p:nvSpPr>
          <p:cNvPr id="14" name="Text Placeholder 3">
            <a:extLst>
              <a:ext uri="{FF2B5EF4-FFF2-40B4-BE49-F238E27FC236}">
                <a16:creationId xmlns:a16="http://schemas.microsoft.com/office/drawing/2014/main" id="{A2C7DB8E-544B-3B4B-BE95-48DE459A6C9C}"/>
              </a:ext>
            </a:extLst>
          </p:cNvPr>
          <p:cNvSpPr>
            <a:spLocks noGrp="1"/>
          </p:cNvSpPr>
          <p:nvPr>
            <p:ph type="body" sz="half" idx="13"/>
          </p:nvPr>
        </p:nvSpPr>
        <p:spPr>
          <a:xfrm>
            <a:off x="9311997" y="3840000"/>
            <a:ext cx="192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5" name="Text Placeholder 3">
            <a:extLst>
              <a:ext uri="{FF2B5EF4-FFF2-40B4-BE49-F238E27FC236}">
                <a16:creationId xmlns:a16="http://schemas.microsoft.com/office/drawing/2014/main" id="{C64BE5B4-483D-E342-AB6B-F0A632DA7930}"/>
              </a:ext>
            </a:extLst>
          </p:cNvPr>
          <p:cNvSpPr>
            <a:spLocks noGrp="1"/>
          </p:cNvSpPr>
          <p:nvPr>
            <p:ph type="body" sz="half" idx="14"/>
          </p:nvPr>
        </p:nvSpPr>
        <p:spPr>
          <a:xfrm>
            <a:off x="3047997" y="3840000"/>
            <a:ext cx="192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6" name="Text Placeholder 3">
            <a:extLst>
              <a:ext uri="{FF2B5EF4-FFF2-40B4-BE49-F238E27FC236}">
                <a16:creationId xmlns:a16="http://schemas.microsoft.com/office/drawing/2014/main" id="{6C736109-68E7-6C46-97E0-BA7964FCC797}"/>
              </a:ext>
            </a:extLst>
          </p:cNvPr>
          <p:cNvSpPr>
            <a:spLocks noGrp="1"/>
          </p:cNvSpPr>
          <p:nvPr>
            <p:ph type="body" sz="half" idx="15"/>
          </p:nvPr>
        </p:nvSpPr>
        <p:spPr>
          <a:xfrm>
            <a:off x="5135997" y="3840000"/>
            <a:ext cx="192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8" name="Text Placeholder 2">
            <a:extLst>
              <a:ext uri="{FF2B5EF4-FFF2-40B4-BE49-F238E27FC236}">
                <a16:creationId xmlns:a16="http://schemas.microsoft.com/office/drawing/2014/main" id="{C04076AE-5FDC-3045-8738-962478BA6FD8}"/>
              </a:ext>
            </a:extLst>
          </p:cNvPr>
          <p:cNvSpPr>
            <a:spLocks noGrp="1"/>
          </p:cNvSpPr>
          <p:nvPr>
            <p:ph type="body" idx="16" hasCustomPrompt="1"/>
          </p:nvPr>
        </p:nvSpPr>
        <p:spPr>
          <a:xfrm>
            <a:off x="959997" y="2832000"/>
            <a:ext cx="192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 bewerken</a:t>
            </a:r>
          </a:p>
        </p:txBody>
      </p:sp>
      <p:sp>
        <p:nvSpPr>
          <p:cNvPr id="19" name="Text Placeholder 2">
            <a:extLst>
              <a:ext uri="{FF2B5EF4-FFF2-40B4-BE49-F238E27FC236}">
                <a16:creationId xmlns:a16="http://schemas.microsoft.com/office/drawing/2014/main" id="{75CA9006-32A9-004C-99B4-664D21D4E2F1}"/>
              </a:ext>
            </a:extLst>
          </p:cNvPr>
          <p:cNvSpPr>
            <a:spLocks noGrp="1"/>
          </p:cNvSpPr>
          <p:nvPr>
            <p:ph type="body" idx="17" hasCustomPrompt="1"/>
          </p:nvPr>
        </p:nvSpPr>
        <p:spPr>
          <a:xfrm>
            <a:off x="3047997" y="2832000"/>
            <a:ext cx="192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 bewerken</a:t>
            </a:r>
          </a:p>
        </p:txBody>
      </p:sp>
      <p:sp>
        <p:nvSpPr>
          <p:cNvPr id="20" name="Text Placeholder 2">
            <a:extLst>
              <a:ext uri="{FF2B5EF4-FFF2-40B4-BE49-F238E27FC236}">
                <a16:creationId xmlns:a16="http://schemas.microsoft.com/office/drawing/2014/main" id="{CED3BBEA-7CD2-2C49-B72F-1A58763E5E92}"/>
              </a:ext>
            </a:extLst>
          </p:cNvPr>
          <p:cNvSpPr>
            <a:spLocks noGrp="1"/>
          </p:cNvSpPr>
          <p:nvPr>
            <p:ph type="body" idx="18" hasCustomPrompt="1"/>
          </p:nvPr>
        </p:nvSpPr>
        <p:spPr>
          <a:xfrm>
            <a:off x="5135997" y="2832000"/>
            <a:ext cx="192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 bewerken</a:t>
            </a:r>
          </a:p>
        </p:txBody>
      </p:sp>
      <p:sp>
        <p:nvSpPr>
          <p:cNvPr id="22" name="Picture Placeholder 2">
            <a:extLst>
              <a:ext uri="{FF2B5EF4-FFF2-40B4-BE49-F238E27FC236}">
                <a16:creationId xmlns:a16="http://schemas.microsoft.com/office/drawing/2014/main" id="{ECA97645-3225-2949-8521-69BB6F0D1B97}"/>
              </a:ext>
            </a:extLst>
          </p:cNvPr>
          <p:cNvSpPr>
            <a:spLocks noGrp="1"/>
          </p:cNvSpPr>
          <p:nvPr>
            <p:ph type="pic" idx="20"/>
          </p:nvPr>
        </p:nvSpPr>
        <p:spPr>
          <a:xfrm>
            <a:off x="5135997"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3" name="Picture Placeholder 2">
            <a:extLst>
              <a:ext uri="{FF2B5EF4-FFF2-40B4-BE49-F238E27FC236}">
                <a16:creationId xmlns:a16="http://schemas.microsoft.com/office/drawing/2014/main" id="{0F69A00D-DCC5-E64E-BA66-28013FEB849A}"/>
              </a:ext>
            </a:extLst>
          </p:cNvPr>
          <p:cNvSpPr>
            <a:spLocks noGrp="1"/>
          </p:cNvSpPr>
          <p:nvPr>
            <p:ph type="pic" idx="21"/>
          </p:nvPr>
        </p:nvSpPr>
        <p:spPr>
          <a:xfrm>
            <a:off x="9311997"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4" name="Picture Placeholder 2">
            <a:extLst>
              <a:ext uri="{FF2B5EF4-FFF2-40B4-BE49-F238E27FC236}">
                <a16:creationId xmlns:a16="http://schemas.microsoft.com/office/drawing/2014/main" id="{FECBDF27-C56C-0745-A544-8C7F70D3BB41}"/>
              </a:ext>
            </a:extLst>
          </p:cNvPr>
          <p:cNvSpPr>
            <a:spLocks noGrp="1"/>
          </p:cNvSpPr>
          <p:nvPr>
            <p:ph type="pic" idx="22"/>
          </p:nvPr>
        </p:nvSpPr>
        <p:spPr>
          <a:xfrm>
            <a:off x="980312"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5" name="Text Placeholder 2">
            <a:extLst>
              <a:ext uri="{FF2B5EF4-FFF2-40B4-BE49-F238E27FC236}">
                <a16:creationId xmlns:a16="http://schemas.microsoft.com/office/drawing/2014/main" id="{70CEC9B9-C04F-7B4F-9461-1E78C228720C}"/>
              </a:ext>
            </a:extLst>
          </p:cNvPr>
          <p:cNvSpPr>
            <a:spLocks noGrp="1"/>
          </p:cNvSpPr>
          <p:nvPr>
            <p:ph type="body" idx="23" hasCustomPrompt="1"/>
          </p:nvPr>
        </p:nvSpPr>
        <p:spPr>
          <a:xfrm>
            <a:off x="9312000" y="2832000"/>
            <a:ext cx="192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 bewerken</a:t>
            </a:r>
          </a:p>
        </p:txBody>
      </p:sp>
      <p:sp>
        <p:nvSpPr>
          <p:cNvPr id="26" name="Text Placeholder 3">
            <a:extLst>
              <a:ext uri="{FF2B5EF4-FFF2-40B4-BE49-F238E27FC236}">
                <a16:creationId xmlns:a16="http://schemas.microsoft.com/office/drawing/2014/main" id="{B5C94C28-BBAD-9648-9120-BD8AFAA36183}"/>
              </a:ext>
            </a:extLst>
          </p:cNvPr>
          <p:cNvSpPr>
            <a:spLocks noGrp="1"/>
          </p:cNvSpPr>
          <p:nvPr>
            <p:ph type="body" sz="half" idx="24"/>
          </p:nvPr>
        </p:nvSpPr>
        <p:spPr>
          <a:xfrm>
            <a:off x="7223997" y="3840000"/>
            <a:ext cx="1920000" cy="2304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27" name="Text Placeholder 2">
            <a:extLst>
              <a:ext uri="{FF2B5EF4-FFF2-40B4-BE49-F238E27FC236}">
                <a16:creationId xmlns:a16="http://schemas.microsoft.com/office/drawing/2014/main" id="{CA1FB6DA-A3C1-AA47-AE81-D0E4E2BF8636}"/>
              </a:ext>
            </a:extLst>
          </p:cNvPr>
          <p:cNvSpPr>
            <a:spLocks noGrp="1"/>
          </p:cNvSpPr>
          <p:nvPr>
            <p:ph type="body" idx="25" hasCustomPrompt="1"/>
          </p:nvPr>
        </p:nvSpPr>
        <p:spPr>
          <a:xfrm>
            <a:off x="7223997" y="2832000"/>
            <a:ext cx="1920000" cy="720000"/>
          </a:xfrm>
        </p:spPr>
        <p:txBody>
          <a:bodyPr anchor="t" anchorCtr="0"/>
          <a:lstStyle>
            <a:lvl1pPr marL="0" indent="0">
              <a:lnSpc>
                <a:spcPct val="100000"/>
              </a:lnSpc>
              <a:buNone/>
              <a:defRPr sz="1867"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te bewerken</a:t>
            </a:r>
          </a:p>
        </p:txBody>
      </p:sp>
      <p:sp>
        <p:nvSpPr>
          <p:cNvPr id="28" name="Picture Placeholder 2">
            <a:extLst>
              <a:ext uri="{FF2B5EF4-FFF2-40B4-BE49-F238E27FC236}">
                <a16:creationId xmlns:a16="http://schemas.microsoft.com/office/drawing/2014/main" id="{D4086632-B38F-E14B-BD03-54E97596B8BB}"/>
              </a:ext>
            </a:extLst>
          </p:cNvPr>
          <p:cNvSpPr>
            <a:spLocks noGrp="1"/>
          </p:cNvSpPr>
          <p:nvPr>
            <p:ph type="pic" idx="26"/>
          </p:nvPr>
        </p:nvSpPr>
        <p:spPr>
          <a:xfrm>
            <a:off x="7223997" y="1920000"/>
            <a:ext cx="816000" cy="816000"/>
          </a:xfrm>
          <a:noFill/>
        </p:spPr>
        <p:txBody>
          <a:bodyPr lIns="36000" tIns="36000" rIns="36000" anchor="t"/>
          <a:lstStyle>
            <a:lvl1pPr marL="0" indent="0" algn="ctr">
              <a:lnSpc>
                <a:spcPct val="100000"/>
              </a:lnSpc>
              <a:spcBef>
                <a:spcPts val="0"/>
              </a:spcBef>
              <a:buNone/>
              <a:defRPr sz="1067">
                <a:solidFill>
                  <a:schemeClr val="bg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2094066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E92A0-EE28-164E-8842-ED9D6A0E05C2}" type="datetime4">
              <a:rPr lang="nl-NL" smtClean="0"/>
              <a:t>1 november 2023</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Rechthoek 6">
            <a:extLst>
              <a:ext uri="{FF2B5EF4-FFF2-40B4-BE49-F238E27FC236}">
                <a16:creationId xmlns:a16="http://schemas.microsoft.com/office/drawing/2014/main" id="{5140E7B3-321F-C04F-B8C4-2C3106CDE3DA}"/>
              </a:ext>
            </a:extLst>
          </p:cNvPr>
          <p:cNvSpPr/>
          <p:nvPr userDrawn="1"/>
        </p:nvSpPr>
        <p:spPr>
          <a:xfrm>
            <a:off x="0" y="1152000"/>
            <a:ext cx="96000" cy="470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8" name="Title 1">
            <a:extLst>
              <a:ext uri="{FF2B5EF4-FFF2-40B4-BE49-F238E27FC236}">
                <a16:creationId xmlns:a16="http://schemas.microsoft.com/office/drawing/2014/main" id="{3FB2C2F6-2797-124C-9DF6-9A8C908E6952}"/>
              </a:ext>
            </a:extLst>
          </p:cNvPr>
          <p:cNvSpPr>
            <a:spLocks noGrp="1"/>
          </p:cNvSpPr>
          <p:nvPr>
            <p:ph type="ctrTitle"/>
          </p:nvPr>
        </p:nvSpPr>
        <p:spPr>
          <a:xfrm>
            <a:off x="960001" y="1104000"/>
            <a:ext cx="7871999" cy="2160000"/>
          </a:xfrm>
        </p:spPr>
        <p:txBody>
          <a:bodyPr anchor="b" anchorCtr="0"/>
          <a:lstStyle>
            <a:lvl1pPr algn="l">
              <a:defRPr sz="4267">
                <a:solidFill>
                  <a:schemeClr val="bg1"/>
                </a:solidFill>
              </a:defRPr>
            </a:lvl1pPr>
          </a:lstStyle>
          <a:p>
            <a:r>
              <a:rPr lang="nl-NL"/>
              <a:t>Klik om stijl te bewerken</a:t>
            </a:r>
            <a:endParaRPr lang="en-US" dirty="0"/>
          </a:p>
        </p:txBody>
      </p:sp>
      <p:sp>
        <p:nvSpPr>
          <p:cNvPr id="9" name="Subtitle 2">
            <a:extLst>
              <a:ext uri="{FF2B5EF4-FFF2-40B4-BE49-F238E27FC236}">
                <a16:creationId xmlns:a16="http://schemas.microsoft.com/office/drawing/2014/main" id="{A5F61B35-8EE9-1D4E-A602-B0E7DA814864}"/>
              </a:ext>
            </a:extLst>
          </p:cNvPr>
          <p:cNvSpPr>
            <a:spLocks noGrp="1"/>
          </p:cNvSpPr>
          <p:nvPr>
            <p:ph type="subTitle" idx="1"/>
          </p:nvPr>
        </p:nvSpPr>
        <p:spPr>
          <a:xfrm>
            <a:off x="960001" y="3456000"/>
            <a:ext cx="7871999" cy="864000"/>
          </a:xfrm>
        </p:spPr>
        <p:txBody>
          <a:bodyPr anchor="t" anchorCtr="0"/>
          <a:lstStyle>
            <a:lvl1pPr marL="0" indent="0" algn="l">
              <a:lnSpc>
                <a:spcPct val="110000"/>
              </a:lnSpc>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Tree>
    <p:extLst>
      <p:ext uri="{BB962C8B-B14F-4D97-AF65-F5344CB8AC3E}">
        <p14:creationId xmlns:p14="http://schemas.microsoft.com/office/powerpoint/2010/main" val="1973224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960003" y="768000"/>
            <a:ext cx="10271999" cy="11520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929926B-3126-E446-9C4D-3CDD5194BF3F}" type="datetime4">
              <a:rPr lang="nl-NL" smtClean="0"/>
              <a:t>1 november 2023</a:t>
            </a:fld>
            <a:endParaRPr lang="nl-NL"/>
          </a:p>
        </p:txBody>
      </p:sp>
      <p:sp>
        <p:nvSpPr>
          <p:cNvPr id="4" name="Footer Placeholder 3"/>
          <p:cNvSpPr>
            <a:spLocks noGrp="1"/>
          </p:cNvSpPr>
          <p:nvPr>
            <p:ph type="ftr" sz="quarter" idx="11"/>
          </p:nvPr>
        </p:nvSpPr>
        <p:spPr/>
        <p:txBody>
          <a:bodyPr/>
          <a:lstStyle/>
          <a:p>
            <a:r>
              <a:rPr lang="nl-NL"/>
              <a:t>Titel van de presentatie &gt; pas aan via &gt; Functie Koptekst en voettekst</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39985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455AE-F5E8-BE4C-A591-A6522D0AF3A6}" type="datetime4">
              <a:rPr lang="nl-NL" smtClean="0"/>
              <a:t>1 november 2023</a:t>
            </a:fld>
            <a:endParaRPr lang="nl-NL"/>
          </a:p>
        </p:txBody>
      </p:sp>
      <p:sp>
        <p:nvSpPr>
          <p:cNvPr id="3" name="Footer Placeholder 2"/>
          <p:cNvSpPr>
            <a:spLocks noGrp="1"/>
          </p:cNvSpPr>
          <p:nvPr>
            <p:ph type="ftr" sz="quarter" idx="11"/>
          </p:nvPr>
        </p:nvSpPr>
        <p:spPr/>
        <p:txBody>
          <a:bodyPr/>
          <a:lstStyle/>
          <a:p>
            <a:r>
              <a:rPr lang="nl-NL"/>
              <a:t>Titel van de presentatie &gt; pas aan via &gt; Functie Koptekst en voettekst</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1740808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jectteam">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60000" y="4512257"/>
            <a:ext cx="2400000" cy="1632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3" name="Title 1">
            <a:extLst>
              <a:ext uri="{FF2B5EF4-FFF2-40B4-BE49-F238E27FC236}">
                <a16:creationId xmlns:a16="http://schemas.microsoft.com/office/drawing/2014/main" id="{B22CE07E-08F2-C14D-8DF6-F761310998C4}"/>
              </a:ext>
            </a:extLst>
          </p:cNvPr>
          <p:cNvSpPr>
            <a:spLocks noGrp="1"/>
          </p:cNvSpPr>
          <p:nvPr>
            <p:ph type="title"/>
          </p:nvPr>
        </p:nvSpPr>
        <p:spPr>
          <a:xfrm>
            <a:off x="960002" y="768000"/>
            <a:ext cx="10271996" cy="1152000"/>
          </a:xfrm>
        </p:spPr>
        <p:txBody>
          <a:bodyPr/>
          <a:lstStyle/>
          <a:p>
            <a:r>
              <a:rPr lang="nl-NL"/>
              <a:t>Klik om stijl te bewerken</a:t>
            </a:r>
            <a:endParaRPr lang="en-US" dirty="0"/>
          </a:p>
        </p:txBody>
      </p:sp>
      <p:sp>
        <p:nvSpPr>
          <p:cNvPr id="25" name="Text Placeholder 2">
            <a:extLst>
              <a:ext uri="{FF2B5EF4-FFF2-40B4-BE49-F238E27FC236}">
                <a16:creationId xmlns:a16="http://schemas.microsoft.com/office/drawing/2014/main" id="{DB76643F-660D-E54C-B38A-719E7A35353D}"/>
              </a:ext>
            </a:extLst>
          </p:cNvPr>
          <p:cNvSpPr>
            <a:spLocks noGrp="1"/>
          </p:cNvSpPr>
          <p:nvPr>
            <p:ph type="body" idx="23" hasCustomPrompt="1"/>
          </p:nvPr>
        </p:nvSpPr>
        <p:spPr>
          <a:xfrm>
            <a:off x="959997" y="3840257"/>
            <a:ext cx="2400000" cy="576000"/>
          </a:xfrm>
        </p:spPr>
        <p:txBody>
          <a:bodyPr anchor="t" anchorCtr="0"/>
          <a:lstStyle>
            <a:lvl1pPr marL="0" indent="0">
              <a:lnSpc>
                <a:spcPct val="100000"/>
              </a:lnSpc>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26" name="Picture Placeholder 2">
            <a:extLst>
              <a:ext uri="{FF2B5EF4-FFF2-40B4-BE49-F238E27FC236}">
                <a16:creationId xmlns:a16="http://schemas.microsoft.com/office/drawing/2014/main" id="{D6B5E950-1F63-C147-846C-B39B3CA38123}"/>
              </a:ext>
            </a:extLst>
          </p:cNvPr>
          <p:cNvSpPr>
            <a:spLocks noGrp="1"/>
          </p:cNvSpPr>
          <p:nvPr>
            <p:ph type="pic" idx="1"/>
          </p:nvPr>
        </p:nvSpPr>
        <p:spPr>
          <a:xfrm>
            <a:off x="959997" y="2016000"/>
            <a:ext cx="1440000" cy="1632000"/>
          </a:xfrm>
          <a:solidFill>
            <a:schemeClr val="bg1">
              <a:lumMod val="85000"/>
            </a:schemeClr>
          </a:solidFill>
        </p:spPr>
        <p:txBody>
          <a:bodyPr lIns="72000" tIns="72000" rIns="72000" anchor="t"/>
          <a:lstStyle>
            <a:lvl1pPr marL="0" indent="0" algn="ctr">
              <a:lnSpc>
                <a:spcPct val="110000"/>
              </a:lnSpc>
              <a:spcBef>
                <a:spcPts val="0"/>
              </a:spcBef>
              <a:buNone/>
              <a:defRPr sz="13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7" name="Picture Placeholder 2">
            <a:extLst>
              <a:ext uri="{FF2B5EF4-FFF2-40B4-BE49-F238E27FC236}">
                <a16:creationId xmlns:a16="http://schemas.microsoft.com/office/drawing/2014/main" id="{F186AD52-7DC2-0847-90A9-39A9F2D3BD88}"/>
              </a:ext>
            </a:extLst>
          </p:cNvPr>
          <p:cNvSpPr>
            <a:spLocks noGrp="1"/>
          </p:cNvSpPr>
          <p:nvPr>
            <p:ph type="pic" idx="24"/>
          </p:nvPr>
        </p:nvSpPr>
        <p:spPr>
          <a:xfrm>
            <a:off x="3584000" y="2016000"/>
            <a:ext cx="1440000" cy="1632000"/>
          </a:xfrm>
          <a:solidFill>
            <a:schemeClr val="bg1">
              <a:lumMod val="85000"/>
            </a:schemeClr>
          </a:solidFill>
        </p:spPr>
        <p:txBody>
          <a:bodyPr lIns="72000" tIns="72000" rIns="72000" anchor="t"/>
          <a:lstStyle>
            <a:lvl1pPr marL="0" indent="0" algn="ctr">
              <a:lnSpc>
                <a:spcPct val="110000"/>
              </a:lnSpc>
              <a:spcBef>
                <a:spcPts val="0"/>
              </a:spcBef>
              <a:buNone/>
              <a:defRPr sz="13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8" name="Picture Placeholder 2">
            <a:extLst>
              <a:ext uri="{FF2B5EF4-FFF2-40B4-BE49-F238E27FC236}">
                <a16:creationId xmlns:a16="http://schemas.microsoft.com/office/drawing/2014/main" id="{0A50F692-7F2F-DD43-9F8A-BE4825EDB059}"/>
              </a:ext>
            </a:extLst>
          </p:cNvPr>
          <p:cNvSpPr>
            <a:spLocks noGrp="1"/>
          </p:cNvSpPr>
          <p:nvPr>
            <p:ph type="pic" idx="25"/>
          </p:nvPr>
        </p:nvSpPr>
        <p:spPr>
          <a:xfrm>
            <a:off x="6208000" y="2016000"/>
            <a:ext cx="1440000" cy="1632000"/>
          </a:xfrm>
          <a:solidFill>
            <a:schemeClr val="bg1">
              <a:lumMod val="85000"/>
            </a:schemeClr>
          </a:solidFill>
        </p:spPr>
        <p:txBody>
          <a:bodyPr lIns="72000" tIns="72000" rIns="72000" anchor="t"/>
          <a:lstStyle>
            <a:lvl1pPr marL="0" indent="0" algn="ctr">
              <a:lnSpc>
                <a:spcPct val="110000"/>
              </a:lnSpc>
              <a:spcBef>
                <a:spcPts val="0"/>
              </a:spcBef>
              <a:buNone/>
              <a:defRPr sz="13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9" name="Picture Placeholder 2">
            <a:extLst>
              <a:ext uri="{FF2B5EF4-FFF2-40B4-BE49-F238E27FC236}">
                <a16:creationId xmlns:a16="http://schemas.microsoft.com/office/drawing/2014/main" id="{36AB7F69-C6A0-A045-981B-29D4AC43F63F}"/>
              </a:ext>
            </a:extLst>
          </p:cNvPr>
          <p:cNvSpPr>
            <a:spLocks noGrp="1"/>
          </p:cNvSpPr>
          <p:nvPr>
            <p:ph type="pic" idx="26"/>
          </p:nvPr>
        </p:nvSpPr>
        <p:spPr>
          <a:xfrm>
            <a:off x="8831999" y="2016000"/>
            <a:ext cx="1440000" cy="1632000"/>
          </a:xfrm>
          <a:solidFill>
            <a:schemeClr val="bg1">
              <a:lumMod val="85000"/>
            </a:schemeClr>
          </a:solidFill>
        </p:spPr>
        <p:txBody>
          <a:bodyPr lIns="72000" tIns="72000" rIns="72000" anchor="t"/>
          <a:lstStyle>
            <a:lvl1pPr marL="0" indent="0" algn="ctr">
              <a:lnSpc>
                <a:spcPct val="110000"/>
              </a:lnSpc>
              <a:spcBef>
                <a:spcPts val="0"/>
              </a:spcBef>
              <a:buNone/>
              <a:defRPr sz="13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30" name="Text Placeholder 3">
            <a:extLst>
              <a:ext uri="{FF2B5EF4-FFF2-40B4-BE49-F238E27FC236}">
                <a16:creationId xmlns:a16="http://schemas.microsoft.com/office/drawing/2014/main" id="{1A4D0FEE-73A8-C745-AFE7-E14D2CD00F13}"/>
              </a:ext>
            </a:extLst>
          </p:cNvPr>
          <p:cNvSpPr>
            <a:spLocks noGrp="1"/>
          </p:cNvSpPr>
          <p:nvPr>
            <p:ph type="body" sz="half" idx="27"/>
          </p:nvPr>
        </p:nvSpPr>
        <p:spPr>
          <a:xfrm>
            <a:off x="3583996" y="4512257"/>
            <a:ext cx="2400000" cy="1632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31" name="Text Placeholder 2">
            <a:extLst>
              <a:ext uri="{FF2B5EF4-FFF2-40B4-BE49-F238E27FC236}">
                <a16:creationId xmlns:a16="http://schemas.microsoft.com/office/drawing/2014/main" id="{5BBD0218-0753-0E45-B6AC-E79DDB7A216E}"/>
              </a:ext>
            </a:extLst>
          </p:cNvPr>
          <p:cNvSpPr>
            <a:spLocks noGrp="1"/>
          </p:cNvSpPr>
          <p:nvPr>
            <p:ph type="body" idx="28" hasCustomPrompt="1"/>
          </p:nvPr>
        </p:nvSpPr>
        <p:spPr>
          <a:xfrm>
            <a:off x="3583993" y="3840257"/>
            <a:ext cx="2400000" cy="576000"/>
          </a:xfrm>
        </p:spPr>
        <p:txBody>
          <a:bodyPr anchor="t" anchorCtr="0"/>
          <a:lstStyle>
            <a:lvl1pPr marL="0" indent="0">
              <a:lnSpc>
                <a:spcPct val="100000"/>
              </a:lnSpc>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32" name="Text Placeholder 3">
            <a:extLst>
              <a:ext uri="{FF2B5EF4-FFF2-40B4-BE49-F238E27FC236}">
                <a16:creationId xmlns:a16="http://schemas.microsoft.com/office/drawing/2014/main" id="{C6C94B21-A1C1-B64C-8151-30CA21873A34}"/>
              </a:ext>
            </a:extLst>
          </p:cNvPr>
          <p:cNvSpPr>
            <a:spLocks noGrp="1"/>
          </p:cNvSpPr>
          <p:nvPr>
            <p:ph type="body" sz="half" idx="29"/>
          </p:nvPr>
        </p:nvSpPr>
        <p:spPr>
          <a:xfrm>
            <a:off x="8831999" y="4512257"/>
            <a:ext cx="2400000" cy="1632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33" name="Text Placeholder 2">
            <a:extLst>
              <a:ext uri="{FF2B5EF4-FFF2-40B4-BE49-F238E27FC236}">
                <a16:creationId xmlns:a16="http://schemas.microsoft.com/office/drawing/2014/main" id="{E43B503F-0791-2F48-B5AF-E775783C24BB}"/>
              </a:ext>
            </a:extLst>
          </p:cNvPr>
          <p:cNvSpPr>
            <a:spLocks noGrp="1"/>
          </p:cNvSpPr>
          <p:nvPr>
            <p:ph type="body" idx="30" hasCustomPrompt="1"/>
          </p:nvPr>
        </p:nvSpPr>
        <p:spPr>
          <a:xfrm>
            <a:off x="8831999" y="3840257"/>
            <a:ext cx="2400000" cy="576000"/>
          </a:xfrm>
        </p:spPr>
        <p:txBody>
          <a:bodyPr anchor="t" anchorCtr="0"/>
          <a:lstStyle>
            <a:lvl1pPr marL="0" indent="0">
              <a:lnSpc>
                <a:spcPct val="100000"/>
              </a:lnSpc>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
        <p:nvSpPr>
          <p:cNvPr id="34" name="Text Placeholder 3">
            <a:extLst>
              <a:ext uri="{FF2B5EF4-FFF2-40B4-BE49-F238E27FC236}">
                <a16:creationId xmlns:a16="http://schemas.microsoft.com/office/drawing/2014/main" id="{56B35E8D-1DB4-984F-A5ED-DA315C94B27B}"/>
              </a:ext>
            </a:extLst>
          </p:cNvPr>
          <p:cNvSpPr>
            <a:spLocks noGrp="1"/>
          </p:cNvSpPr>
          <p:nvPr>
            <p:ph type="body" sz="half" idx="31"/>
          </p:nvPr>
        </p:nvSpPr>
        <p:spPr>
          <a:xfrm>
            <a:off x="6208000" y="4512257"/>
            <a:ext cx="2400000" cy="1632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35" name="Text Placeholder 2">
            <a:extLst>
              <a:ext uri="{FF2B5EF4-FFF2-40B4-BE49-F238E27FC236}">
                <a16:creationId xmlns:a16="http://schemas.microsoft.com/office/drawing/2014/main" id="{8FE057E9-A004-0F4C-B5B0-F46283726750}"/>
              </a:ext>
            </a:extLst>
          </p:cNvPr>
          <p:cNvSpPr>
            <a:spLocks noGrp="1"/>
          </p:cNvSpPr>
          <p:nvPr>
            <p:ph type="body" idx="32" hasCustomPrompt="1"/>
          </p:nvPr>
        </p:nvSpPr>
        <p:spPr>
          <a:xfrm>
            <a:off x="6208000" y="3840257"/>
            <a:ext cx="2400000" cy="576000"/>
          </a:xfrm>
        </p:spPr>
        <p:txBody>
          <a:bodyPr anchor="t" anchorCtr="0"/>
          <a:lstStyle>
            <a:lvl1pPr marL="0" indent="0">
              <a:lnSpc>
                <a:spcPct val="100000"/>
              </a:lnSpc>
              <a:buNone/>
              <a:defRPr sz="16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Klikken om te bewerken</a:t>
            </a:r>
          </a:p>
        </p:txBody>
      </p:sp>
    </p:spTree>
    <p:extLst>
      <p:ext uri="{BB962C8B-B14F-4D97-AF65-F5344CB8AC3E}">
        <p14:creationId xmlns:p14="http://schemas.microsoft.com/office/powerpoint/2010/main" val="3061244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rie afbeeldinge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51998" y="1245000"/>
            <a:ext cx="5040001" cy="2232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0" name="Text Placeholder 3">
            <a:extLst>
              <a:ext uri="{FF2B5EF4-FFF2-40B4-BE49-F238E27FC236}">
                <a16:creationId xmlns:a16="http://schemas.microsoft.com/office/drawing/2014/main" id="{2F8C1725-7FDE-E648-873F-2DA53C1F2BA1}"/>
              </a:ext>
            </a:extLst>
          </p:cNvPr>
          <p:cNvSpPr>
            <a:spLocks noGrp="1"/>
          </p:cNvSpPr>
          <p:nvPr>
            <p:ph type="body" sz="half" idx="2"/>
          </p:nvPr>
        </p:nvSpPr>
        <p:spPr>
          <a:xfrm>
            <a:off x="960002" y="2976000"/>
            <a:ext cx="3071999" cy="2880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1" name="Title 1">
            <a:extLst>
              <a:ext uri="{FF2B5EF4-FFF2-40B4-BE49-F238E27FC236}">
                <a16:creationId xmlns:a16="http://schemas.microsoft.com/office/drawing/2014/main" id="{AD08C67B-5872-E64C-930C-D0B18239B3CB}"/>
              </a:ext>
            </a:extLst>
          </p:cNvPr>
          <p:cNvSpPr>
            <a:spLocks noGrp="1"/>
          </p:cNvSpPr>
          <p:nvPr>
            <p:ph type="title"/>
          </p:nvPr>
        </p:nvSpPr>
        <p:spPr>
          <a:xfrm>
            <a:off x="960000" y="1343997"/>
            <a:ext cx="3072000" cy="1344000"/>
          </a:xfrm>
        </p:spPr>
        <p:txBody>
          <a:bodyPr anchor="t" anchorCtr="0"/>
          <a:lstStyle>
            <a:lvl1pPr>
              <a:defRPr sz="3200"/>
            </a:lvl1pPr>
          </a:lstStyle>
          <a:p>
            <a:r>
              <a:rPr lang="nl-NL"/>
              <a:t>Klik om stijl te bewerken</a:t>
            </a:r>
            <a:endParaRPr lang="en-US" dirty="0"/>
          </a:p>
        </p:txBody>
      </p:sp>
      <p:sp>
        <p:nvSpPr>
          <p:cNvPr id="12" name="Picture Placeholder 2">
            <a:extLst>
              <a:ext uri="{FF2B5EF4-FFF2-40B4-BE49-F238E27FC236}">
                <a16:creationId xmlns:a16="http://schemas.microsoft.com/office/drawing/2014/main" id="{286B9216-B754-B341-8F28-D3295C76319E}"/>
              </a:ext>
            </a:extLst>
          </p:cNvPr>
          <p:cNvSpPr>
            <a:spLocks noGrp="1"/>
          </p:cNvSpPr>
          <p:nvPr>
            <p:ph type="pic" idx="15"/>
          </p:nvPr>
        </p:nvSpPr>
        <p:spPr>
          <a:xfrm>
            <a:off x="4320000" y="1248000"/>
            <a:ext cx="2688000" cy="4608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15" name="Picture Placeholder 2">
            <a:extLst>
              <a:ext uri="{FF2B5EF4-FFF2-40B4-BE49-F238E27FC236}">
                <a16:creationId xmlns:a16="http://schemas.microsoft.com/office/drawing/2014/main" id="{B6059CEA-9C06-E044-9F99-FE66F48BCC32}"/>
              </a:ext>
            </a:extLst>
          </p:cNvPr>
          <p:cNvSpPr>
            <a:spLocks noGrp="1"/>
          </p:cNvSpPr>
          <p:nvPr>
            <p:ph type="pic" idx="16"/>
          </p:nvPr>
        </p:nvSpPr>
        <p:spPr>
          <a:xfrm>
            <a:off x="7151999" y="3602272"/>
            <a:ext cx="4080000" cy="2232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1926079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er afbeeldingen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248000"/>
            <a:ext cx="3916800" cy="2352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160001" y="2976000"/>
            <a:ext cx="3071999" cy="3168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8159999" y="1343997"/>
            <a:ext cx="3072000" cy="1344000"/>
          </a:xfrm>
        </p:spPr>
        <p:txBody>
          <a:bodyPr anchor="t" anchorCtr="0"/>
          <a:lstStyle>
            <a:lvl1pPr>
              <a:defRPr sz="3200"/>
            </a:lvl1pPr>
          </a:lstStyle>
          <a:p>
            <a:r>
              <a:rPr lang="nl-NL"/>
              <a:t>Klik om stijl te bewerken</a:t>
            </a:r>
            <a:endParaRPr lang="en-US" dirty="0"/>
          </a:p>
        </p:txBody>
      </p:sp>
      <p:sp>
        <p:nvSpPr>
          <p:cNvPr id="8" name="Picture Placeholder 2">
            <a:extLst>
              <a:ext uri="{FF2B5EF4-FFF2-40B4-BE49-F238E27FC236}">
                <a16:creationId xmlns:a16="http://schemas.microsoft.com/office/drawing/2014/main" id="{D6DD0994-0B67-3347-BB38-1E689BD67757}"/>
              </a:ext>
            </a:extLst>
          </p:cNvPr>
          <p:cNvSpPr>
            <a:spLocks noGrp="1"/>
          </p:cNvSpPr>
          <p:nvPr>
            <p:ph type="pic" idx="13"/>
          </p:nvPr>
        </p:nvSpPr>
        <p:spPr>
          <a:xfrm>
            <a:off x="4056000" y="1248000"/>
            <a:ext cx="3912000" cy="2352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11" name="Picture Placeholder 2">
            <a:extLst>
              <a:ext uri="{FF2B5EF4-FFF2-40B4-BE49-F238E27FC236}">
                <a16:creationId xmlns:a16="http://schemas.microsoft.com/office/drawing/2014/main" id="{AE15D720-D49B-E24D-84F6-437DDD0E8A4C}"/>
              </a:ext>
            </a:extLst>
          </p:cNvPr>
          <p:cNvSpPr>
            <a:spLocks noGrp="1"/>
          </p:cNvSpPr>
          <p:nvPr>
            <p:ph type="pic" idx="14"/>
          </p:nvPr>
        </p:nvSpPr>
        <p:spPr>
          <a:xfrm>
            <a:off x="960000" y="3743999"/>
            <a:ext cx="3912000" cy="1920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12" name="Picture Placeholder 2">
            <a:extLst>
              <a:ext uri="{FF2B5EF4-FFF2-40B4-BE49-F238E27FC236}">
                <a16:creationId xmlns:a16="http://schemas.microsoft.com/office/drawing/2014/main" id="{84F75289-82F8-9841-A637-114F0AC8C4E4}"/>
              </a:ext>
            </a:extLst>
          </p:cNvPr>
          <p:cNvSpPr>
            <a:spLocks noGrp="1"/>
          </p:cNvSpPr>
          <p:nvPr>
            <p:ph type="pic" idx="15"/>
          </p:nvPr>
        </p:nvSpPr>
        <p:spPr>
          <a:xfrm>
            <a:off x="5016000" y="3744000"/>
            <a:ext cx="2952000" cy="2400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3001014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en 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320000" y="1248000"/>
            <a:ext cx="6912000" cy="4608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60002" y="2976000"/>
            <a:ext cx="3071999" cy="2880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60000" y="1343997"/>
            <a:ext cx="3072000" cy="1344000"/>
          </a:xfrm>
        </p:spPr>
        <p:txBody>
          <a:bodyPr anchor="t" anchorCtr="0"/>
          <a:lstStyle>
            <a:lvl1pPr>
              <a:defRPr sz="3200"/>
            </a:lvl1pPr>
          </a:lstStyle>
          <a:p>
            <a:r>
              <a:rPr lang="nl-NL"/>
              <a:t>Klik om stijl te bewerken</a:t>
            </a:r>
            <a:endParaRPr lang="en-US" dirty="0"/>
          </a:p>
        </p:txBody>
      </p:sp>
    </p:spTree>
    <p:extLst>
      <p:ext uri="{BB962C8B-B14F-4D97-AF65-F5344CB8AC3E}">
        <p14:creationId xmlns:p14="http://schemas.microsoft.com/office/powerpoint/2010/main" val="18220206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ee afbeeldingen met bijschrift">
    <p:spTree>
      <p:nvGrpSpPr>
        <p:cNvPr id="1" name=""/>
        <p:cNvGrpSpPr/>
        <p:nvPr/>
      </p:nvGrpSpPr>
      <p:grpSpPr>
        <a:xfrm>
          <a:off x="0" y="0"/>
          <a:ext cx="0" cy="0"/>
          <a:chOff x="0" y="0"/>
          <a:chExt cx="0" cy="0"/>
        </a:xfrm>
      </p:grpSpPr>
      <p:sp>
        <p:nvSpPr>
          <p:cNvPr id="9" name="Tijdelijke aanduiding voor afbeelding 8">
            <a:extLst>
              <a:ext uri="{FF2B5EF4-FFF2-40B4-BE49-F238E27FC236}">
                <a16:creationId xmlns:a16="http://schemas.microsoft.com/office/drawing/2014/main" id="{A4098B8A-E98A-8947-8780-BD1CE637B31D}"/>
              </a:ext>
            </a:extLst>
          </p:cNvPr>
          <p:cNvSpPr>
            <a:spLocks noGrp="1"/>
          </p:cNvSpPr>
          <p:nvPr>
            <p:ph type="pic" idx="1"/>
          </p:nvPr>
        </p:nvSpPr>
        <p:spPr>
          <a:xfrm>
            <a:off x="4320000" y="1248000"/>
            <a:ext cx="6912000" cy="4608000"/>
          </a:xfrm>
          <a:custGeom>
            <a:avLst/>
            <a:gdLst>
              <a:gd name="connsiteX0" fmla="*/ 0 w 5184000"/>
              <a:gd name="connsiteY0" fmla="*/ 0 h 3456000"/>
              <a:gd name="connsiteX1" fmla="*/ 5184000 w 5184000"/>
              <a:gd name="connsiteY1" fmla="*/ 0 h 3456000"/>
              <a:gd name="connsiteX2" fmla="*/ 5184000 w 5184000"/>
              <a:gd name="connsiteY2" fmla="*/ 1800000 h 3456000"/>
              <a:gd name="connsiteX3" fmla="*/ 2916000 w 5184000"/>
              <a:gd name="connsiteY3" fmla="*/ 1800000 h 3456000"/>
              <a:gd name="connsiteX4" fmla="*/ 2916000 w 5184000"/>
              <a:gd name="connsiteY4" fmla="*/ 3456000 h 3456000"/>
              <a:gd name="connsiteX5" fmla="*/ 0 w 5184000"/>
              <a:gd name="connsiteY5" fmla="*/ 3456000 h 34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3456000">
                <a:moveTo>
                  <a:pt x="0" y="0"/>
                </a:moveTo>
                <a:lnTo>
                  <a:pt x="5184000" y="0"/>
                </a:lnTo>
                <a:lnTo>
                  <a:pt x="5184000" y="1800000"/>
                </a:lnTo>
                <a:lnTo>
                  <a:pt x="2916000" y="1800000"/>
                </a:lnTo>
                <a:lnTo>
                  <a:pt x="2916000" y="3456000"/>
                </a:lnTo>
                <a:lnTo>
                  <a:pt x="0" y="3456000"/>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11" name="Text Placeholder 3">
            <a:extLst>
              <a:ext uri="{FF2B5EF4-FFF2-40B4-BE49-F238E27FC236}">
                <a16:creationId xmlns:a16="http://schemas.microsoft.com/office/drawing/2014/main" id="{17CDA3E8-A0D4-2B43-AC93-2BF11C5A8976}"/>
              </a:ext>
            </a:extLst>
          </p:cNvPr>
          <p:cNvSpPr>
            <a:spLocks noGrp="1"/>
          </p:cNvSpPr>
          <p:nvPr>
            <p:ph type="body" sz="half" idx="2"/>
          </p:nvPr>
        </p:nvSpPr>
        <p:spPr>
          <a:xfrm>
            <a:off x="960002" y="2976000"/>
            <a:ext cx="3071999" cy="2880000"/>
          </a:xfrm>
        </p:spPr>
        <p:txBody>
          <a:bodyPr/>
          <a:lstStyle>
            <a:lvl1pPr marL="0" indent="0">
              <a:buNone/>
              <a:defRPr sz="12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2" name="Title 1">
            <a:extLst>
              <a:ext uri="{FF2B5EF4-FFF2-40B4-BE49-F238E27FC236}">
                <a16:creationId xmlns:a16="http://schemas.microsoft.com/office/drawing/2014/main" id="{799F4178-2472-154C-AFA8-AB6F76693576}"/>
              </a:ext>
            </a:extLst>
          </p:cNvPr>
          <p:cNvSpPr>
            <a:spLocks noGrp="1"/>
          </p:cNvSpPr>
          <p:nvPr>
            <p:ph type="title"/>
          </p:nvPr>
        </p:nvSpPr>
        <p:spPr>
          <a:xfrm>
            <a:off x="960000" y="1343997"/>
            <a:ext cx="3072000" cy="1344000"/>
          </a:xfrm>
        </p:spPr>
        <p:txBody>
          <a:bodyPr anchor="t" anchorCtr="0"/>
          <a:lstStyle>
            <a:lvl1pPr>
              <a:defRPr sz="3200"/>
            </a:lvl1pPr>
          </a:lstStyle>
          <a:p>
            <a:r>
              <a:rPr lang="nl-NL"/>
              <a:t>Klik om stijl te bewerken</a:t>
            </a:r>
            <a:endParaRPr lang="en-US" dirty="0"/>
          </a:p>
        </p:txBody>
      </p:sp>
      <p:sp>
        <p:nvSpPr>
          <p:cNvPr id="10" name="Picture Placeholder 2">
            <a:extLst>
              <a:ext uri="{FF2B5EF4-FFF2-40B4-BE49-F238E27FC236}">
                <a16:creationId xmlns:a16="http://schemas.microsoft.com/office/drawing/2014/main" id="{3E282E3A-FAD0-7244-B3F1-1793408197D0}"/>
              </a:ext>
            </a:extLst>
          </p:cNvPr>
          <p:cNvSpPr>
            <a:spLocks noGrp="1"/>
          </p:cNvSpPr>
          <p:nvPr>
            <p:ph type="pic" idx="13"/>
          </p:nvPr>
        </p:nvSpPr>
        <p:spPr>
          <a:xfrm>
            <a:off x="8352000" y="3792000"/>
            <a:ext cx="3840000" cy="2064000"/>
          </a:xfrm>
          <a:solidFill>
            <a:schemeClr val="bg1">
              <a:lumMod val="85000"/>
            </a:schemeClr>
          </a:solidFill>
        </p:spPr>
        <p:txBody>
          <a:bodyPr lIns="360000" tIns="360000" rIns="360000" anchor="t"/>
          <a:lstStyle>
            <a:lvl1pPr marL="0" indent="0" algn="ctr">
              <a:lnSpc>
                <a:spcPct val="110000"/>
              </a:lnSpc>
              <a:spcBef>
                <a:spcPts val="0"/>
              </a:spcBef>
              <a:buNone/>
              <a:defRPr sz="1600">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361970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4BE837-4220-5A03-1189-77961EBBD75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5BF609A-4DE2-875F-CA8C-68A2CECEEE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8C3F520-A199-DBA2-9C98-82971C6C3E8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1FA88ACC-F28E-34A7-37BB-DD4AB74FE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7CD2E76-21D4-5016-D8C4-976EA90DE46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CCC1FF1-4B9C-22CB-B4E0-80552C3C778B}"/>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8" name="Tijdelijke aanduiding voor voettekst 7">
            <a:extLst>
              <a:ext uri="{FF2B5EF4-FFF2-40B4-BE49-F238E27FC236}">
                <a16:creationId xmlns:a16="http://schemas.microsoft.com/office/drawing/2014/main" id="{80536740-BD0B-E21C-57AA-5F6A5E97FEF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281E80E-807F-D7D2-7B3D-A465449B96EF}"/>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21756346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fbeelding rechts met bijschrift">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0991CBD7-0390-BD40-9911-EC06724E18F0}"/>
              </a:ext>
            </a:extLst>
          </p:cNvPr>
          <p:cNvSpPr>
            <a:spLocks noGrp="1" noChangeAspect="1"/>
          </p:cNvSpPr>
          <p:nvPr>
            <p:ph type="pic" idx="1"/>
          </p:nvPr>
        </p:nvSpPr>
        <p:spPr>
          <a:xfrm>
            <a:off x="6096000" y="0"/>
            <a:ext cx="6096000" cy="6858000"/>
          </a:xfrm>
          <a:custGeom>
            <a:avLst/>
            <a:gdLst>
              <a:gd name="connsiteX0" fmla="*/ 0 w 4572000"/>
              <a:gd name="connsiteY0" fmla="*/ 0 h 5143500"/>
              <a:gd name="connsiteX1" fmla="*/ 180000 w 4572000"/>
              <a:gd name="connsiteY1" fmla="*/ 0 h 5143500"/>
              <a:gd name="connsiteX2" fmla="*/ 900000 w 4572000"/>
              <a:gd name="connsiteY2" fmla="*/ 0 h 5143500"/>
              <a:gd name="connsiteX3" fmla="*/ 4572000 w 4572000"/>
              <a:gd name="connsiteY3" fmla="*/ 0 h 5143500"/>
              <a:gd name="connsiteX4" fmla="*/ 4572000 w 4572000"/>
              <a:gd name="connsiteY4" fmla="*/ 5143500 h 5143500"/>
              <a:gd name="connsiteX5" fmla="*/ 0 w 4572000"/>
              <a:gd name="connsiteY5" fmla="*/ 5143500 h 5143500"/>
              <a:gd name="connsiteX6" fmla="*/ 0 w 4572000"/>
              <a:gd name="connsiteY6" fmla="*/ 900000 h 5143500"/>
              <a:gd name="connsiteX7" fmla="*/ 0 w 4572000"/>
              <a:gd name="connsiteY7" fmla="*/ 5400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180000" y="0"/>
                </a:lnTo>
                <a:lnTo>
                  <a:pt x="900000" y="0"/>
                </a:lnTo>
                <a:lnTo>
                  <a:pt x="4572000" y="0"/>
                </a:lnTo>
                <a:lnTo>
                  <a:pt x="4572000" y="5143500"/>
                </a:lnTo>
                <a:lnTo>
                  <a:pt x="0" y="5143500"/>
                </a:lnTo>
                <a:lnTo>
                  <a:pt x="0" y="900000"/>
                </a:lnTo>
                <a:lnTo>
                  <a:pt x="0" y="5400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59996" y="2112000"/>
            <a:ext cx="4512000" cy="4032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960000" y="768000"/>
            <a:ext cx="4512000" cy="1152000"/>
          </a:xfrm>
        </p:spPr>
        <p:txBody>
          <a:bodyPr/>
          <a:lstStyle/>
          <a:p>
            <a:r>
              <a:rPr lang="nl-NL"/>
              <a:t>Klik om stijl te bewerken</a:t>
            </a:r>
            <a:endParaRPr lang="en-US" dirty="0"/>
          </a:p>
        </p:txBody>
      </p:sp>
    </p:spTree>
    <p:extLst>
      <p:ext uri="{BB962C8B-B14F-4D97-AF65-F5344CB8AC3E}">
        <p14:creationId xmlns:p14="http://schemas.microsoft.com/office/powerpoint/2010/main" val="28619097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fbeelding links met bijschrift">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72310623-543F-3E4D-98AD-64034D8548DC}"/>
              </a:ext>
            </a:extLst>
          </p:cNvPr>
          <p:cNvSpPr>
            <a:spLocks noGrp="1" noChangeAspect="1"/>
          </p:cNvSpPr>
          <p:nvPr>
            <p:ph type="pic" idx="13" hasCustomPrompt="1"/>
          </p:nvPr>
        </p:nvSpPr>
        <p:spPr>
          <a:xfrm>
            <a:off x="0" y="0"/>
            <a:ext cx="609600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6719995" y="2112000"/>
            <a:ext cx="4512000" cy="4032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6719999" y="768000"/>
            <a:ext cx="4512000" cy="1152000"/>
          </a:xfrm>
        </p:spPr>
        <p:txBody>
          <a:bodyPr/>
          <a:lstStyle/>
          <a:p>
            <a:r>
              <a:rPr lang="nl-NL"/>
              <a:t>Klik om stijl te bewerken</a:t>
            </a:r>
            <a:endParaRPr lang="en-US" dirty="0"/>
          </a:p>
        </p:txBody>
      </p:sp>
    </p:spTree>
    <p:extLst>
      <p:ext uri="{BB962C8B-B14F-4D97-AF65-F5344CB8AC3E}">
        <p14:creationId xmlns:p14="http://schemas.microsoft.com/office/powerpoint/2010/main" val="3115955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D947CC7-498B-B141-A548-6C7F39C7ABF7}"/>
              </a:ext>
            </a:extLst>
          </p:cNvPr>
          <p:cNvSpPr>
            <a:spLocks noGrp="1" noChangeAspect="1"/>
          </p:cNvSpPr>
          <p:nvPr>
            <p:ph type="pic" idx="1" hasCustomPrompt="1"/>
          </p:nvPr>
        </p:nvSpPr>
        <p:spPr>
          <a:xfrm>
            <a:off x="0" y="0"/>
            <a:ext cx="12192000" cy="6858000"/>
          </a:xfrm>
          <a:custGeom>
            <a:avLst/>
            <a:gdLst>
              <a:gd name="connsiteX0" fmla="*/ 0 w 9144000"/>
              <a:gd name="connsiteY0" fmla="*/ 0 h 5143500"/>
              <a:gd name="connsiteX1" fmla="*/ 4050000 w 9144000"/>
              <a:gd name="connsiteY1" fmla="*/ 0 h 5143500"/>
              <a:gd name="connsiteX2" fmla="*/ 4392000 w 9144000"/>
              <a:gd name="connsiteY2" fmla="*/ 0 h 5143500"/>
              <a:gd name="connsiteX3" fmla="*/ 4752000 w 9144000"/>
              <a:gd name="connsiteY3" fmla="*/ 0 h 5143500"/>
              <a:gd name="connsiteX4" fmla="*/ 495000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4050000" y="0"/>
                </a:lnTo>
                <a:lnTo>
                  <a:pt x="4392000" y="0"/>
                </a:lnTo>
                <a:lnTo>
                  <a:pt x="4752000" y="0"/>
                </a:lnTo>
                <a:lnTo>
                  <a:pt x="4950000" y="0"/>
                </a:lnTo>
                <a:lnTo>
                  <a:pt x="9144000" y="0"/>
                </a:lnTo>
                <a:lnTo>
                  <a:pt x="9144000" y="5143500"/>
                </a:lnTo>
                <a:lnTo>
                  <a:pt x="0" y="5143500"/>
                </a:lnTo>
                <a:close/>
              </a:path>
            </a:pathLst>
          </a:custGeom>
          <a:solidFill>
            <a:schemeClr val="bg1">
              <a:lumMod val="85000"/>
            </a:schemeClr>
          </a:solidFill>
        </p:spPr>
        <p:txBody>
          <a:bodyPr wrap="square" lIns="1800000" tIns="720000" rIns="180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Sleep de afbeelding naar de tijdelijke aanduiding of klik op het pictogram als u een afbeelding wilt toevoegen</a:t>
            </a:r>
            <a:endParaRPr lang="en-US" dirty="0"/>
          </a:p>
        </p:txBody>
      </p:sp>
      <p:sp>
        <p:nvSpPr>
          <p:cNvPr id="2" name="Date Placeholder 1"/>
          <p:cNvSpPr>
            <a:spLocks noGrp="1"/>
          </p:cNvSpPr>
          <p:nvPr>
            <p:ph type="dt" sz="half" idx="10"/>
          </p:nvPr>
        </p:nvSpPr>
        <p:spPr/>
        <p:txBody>
          <a:bodyPr/>
          <a:lstStyle/>
          <a:p>
            <a:fld id="{CC636EFB-2533-F548-8285-37FF0865AA95}" type="datetime4">
              <a:rPr lang="nl-NL" smtClean="0"/>
              <a:t>1 november 2023</a:t>
            </a:fld>
            <a:endParaRPr lang="nl-NL"/>
          </a:p>
        </p:txBody>
      </p:sp>
      <p:sp>
        <p:nvSpPr>
          <p:cNvPr id="3" name="Footer Placeholder 2"/>
          <p:cNvSpPr>
            <a:spLocks noGrp="1"/>
          </p:cNvSpPr>
          <p:nvPr>
            <p:ph type="ftr" sz="quarter" idx="11"/>
          </p:nvPr>
        </p:nvSpPr>
        <p:spPr/>
        <p:txBody>
          <a:bodyPr/>
          <a:lstStyle/>
          <a:p>
            <a:r>
              <a:rPr lang="nl-NL"/>
              <a:t>Titel van de presentatie &gt; pas aan via &gt; Functie Koptekst en voettekst</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267348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fsluiting met afbeelding">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6C525E1C-8B3B-8D4E-95AF-18BC659AEADF}"/>
              </a:ext>
            </a:extLst>
          </p:cNvPr>
          <p:cNvSpPr>
            <a:spLocks noGrp="1" noChangeAspect="1"/>
          </p:cNvSpPr>
          <p:nvPr>
            <p:ph type="pic" idx="13" hasCustomPrompt="1"/>
          </p:nvPr>
        </p:nvSpPr>
        <p:spPr>
          <a:xfrm>
            <a:off x="0" y="0"/>
            <a:ext cx="6096000" cy="6858000"/>
          </a:xfrm>
          <a:custGeom>
            <a:avLst/>
            <a:gdLst>
              <a:gd name="connsiteX0" fmla="*/ 0 w 4572000"/>
              <a:gd name="connsiteY0" fmla="*/ 0 h 5143500"/>
              <a:gd name="connsiteX1" fmla="*/ 3672000 w 4572000"/>
              <a:gd name="connsiteY1" fmla="*/ 0 h 5143500"/>
              <a:gd name="connsiteX2" fmla="*/ 4392000 w 4572000"/>
              <a:gd name="connsiteY2" fmla="*/ 0 h 5143500"/>
              <a:gd name="connsiteX3" fmla="*/ 4572000 w 4572000"/>
              <a:gd name="connsiteY3" fmla="*/ 0 h 5143500"/>
              <a:gd name="connsiteX4" fmla="*/ 4572000 w 4572000"/>
              <a:gd name="connsiteY4" fmla="*/ 540000 h 5143500"/>
              <a:gd name="connsiteX5" fmla="*/ 4572000 w 4572000"/>
              <a:gd name="connsiteY5" fmla="*/ 900000 h 5143500"/>
              <a:gd name="connsiteX6" fmla="*/ 4572000 w 4572000"/>
              <a:gd name="connsiteY6" fmla="*/ 5143500 h 5143500"/>
              <a:gd name="connsiteX7" fmla="*/ 0 w 4572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3500">
                <a:moveTo>
                  <a:pt x="0" y="0"/>
                </a:moveTo>
                <a:lnTo>
                  <a:pt x="3672000" y="0"/>
                </a:lnTo>
                <a:lnTo>
                  <a:pt x="4392000" y="0"/>
                </a:lnTo>
                <a:lnTo>
                  <a:pt x="4572000" y="0"/>
                </a:lnTo>
                <a:lnTo>
                  <a:pt x="4572000" y="540000"/>
                </a:lnTo>
                <a:lnTo>
                  <a:pt x="4572000" y="900000"/>
                </a:lnTo>
                <a:lnTo>
                  <a:pt x="4572000" y="5143500"/>
                </a:lnTo>
                <a:lnTo>
                  <a:pt x="0" y="5143500"/>
                </a:lnTo>
                <a:close/>
              </a:path>
            </a:pathLst>
          </a:custGeom>
          <a:solidFill>
            <a:schemeClr val="bg1">
              <a:lumMod val="85000"/>
            </a:schemeClr>
          </a:solidFill>
        </p:spPr>
        <p:txBody>
          <a:bodyPr wrap="square" lIns="360000" tIns="72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Sleep de afbeelding naar de tijdelijke aanduiding of klik op het pictogram als u een afbeelding wilt toevoegen</a:t>
            </a:r>
            <a:endParaRPr lang="en-US" dirty="0"/>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dirty="0"/>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104001" y="768000"/>
            <a:ext cx="4127999" cy="1152000"/>
          </a:xfrm>
        </p:spPr>
        <p:txBody>
          <a:bodyPr/>
          <a:lstStyle/>
          <a:p>
            <a:r>
              <a:rPr lang="nl-NL"/>
              <a:t>Klik om stijl te bewerken</a:t>
            </a:r>
            <a:endParaRPr lang="en-US" dirty="0"/>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103199" y="3648534"/>
            <a:ext cx="480803"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endParaRPr lang="nl-NL" dirty="0"/>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103199" y="4320267"/>
            <a:ext cx="480803"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endParaRPr lang="nl-NL" dirty="0"/>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103199" y="4992000"/>
            <a:ext cx="480803"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endParaRPr lang="nl-NL" dirty="0"/>
          </a:p>
        </p:txBody>
      </p:sp>
      <p:sp>
        <p:nvSpPr>
          <p:cNvPr id="17" name="Text Placeholder 3">
            <a:extLst>
              <a:ext uri="{FF2B5EF4-FFF2-40B4-BE49-F238E27FC236}">
                <a16:creationId xmlns:a16="http://schemas.microsoft.com/office/drawing/2014/main" id="{E8AE5678-2D38-2548-9DC7-27A31B4A0881}"/>
              </a:ext>
            </a:extLst>
          </p:cNvPr>
          <p:cNvSpPr>
            <a:spLocks noGrp="1"/>
          </p:cNvSpPr>
          <p:nvPr>
            <p:ph type="body" sz="half" idx="2"/>
          </p:nvPr>
        </p:nvSpPr>
        <p:spPr>
          <a:xfrm>
            <a:off x="7104001" y="2112000"/>
            <a:ext cx="4127999" cy="76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18" name="Text Placeholder 3">
            <a:extLst>
              <a:ext uri="{FF2B5EF4-FFF2-40B4-BE49-F238E27FC236}">
                <a16:creationId xmlns:a16="http://schemas.microsoft.com/office/drawing/2014/main" id="{50E8EAA4-D7C1-8E45-B58B-FD95B01BB05A}"/>
              </a:ext>
            </a:extLst>
          </p:cNvPr>
          <p:cNvSpPr>
            <a:spLocks noGrp="1"/>
          </p:cNvSpPr>
          <p:nvPr>
            <p:ph type="body" sz="half" idx="14" hasCustomPrompt="1"/>
          </p:nvPr>
        </p:nvSpPr>
        <p:spPr>
          <a:xfrm>
            <a:off x="7749005" y="3744400"/>
            <a:ext cx="3482995" cy="28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tekst te bewerken</a:t>
            </a:r>
          </a:p>
          <a:p>
            <a:pPr lvl="0"/>
            <a:endParaRPr lang="nl-NL" dirty="0"/>
          </a:p>
        </p:txBody>
      </p:sp>
      <p:sp>
        <p:nvSpPr>
          <p:cNvPr id="19" name="Text Placeholder 3">
            <a:extLst>
              <a:ext uri="{FF2B5EF4-FFF2-40B4-BE49-F238E27FC236}">
                <a16:creationId xmlns:a16="http://schemas.microsoft.com/office/drawing/2014/main" id="{1A767851-A4A1-1442-8BEF-29F88BE3C995}"/>
              </a:ext>
            </a:extLst>
          </p:cNvPr>
          <p:cNvSpPr>
            <a:spLocks noGrp="1"/>
          </p:cNvSpPr>
          <p:nvPr>
            <p:ph type="body" sz="half" idx="22" hasCustomPrompt="1"/>
          </p:nvPr>
        </p:nvSpPr>
        <p:spPr>
          <a:xfrm>
            <a:off x="7749005" y="4416400"/>
            <a:ext cx="3482995" cy="28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tekst te bewerken</a:t>
            </a:r>
          </a:p>
          <a:p>
            <a:pPr lvl="0"/>
            <a:endParaRPr lang="nl-NL" dirty="0"/>
          </a:p>
        </p:txBody>
      </p:sp>
      <p:sp>
        <p:nvSpPr>
          <p:cNvPr id="20" name="Text Placeholder 3">
            <a:extLst>
              <a:ext uri="{FF2B5EF4-FFF2-40B4-BE49-F238E27FC236}">
                <a16:creationId xmlns:a16="http://schemas.microsoft.com/office/drawing/2014/main" id="{2D1997BD-C2BE-C848-8300-824157DAB005}"/>
              </a:ext>
            </a:extLst>
          </p:cNvPr>
          <p:cNvSpPr>
            <a:spLocks noGrp="1"/>
          </p:cNvSpPr>
          <p:nvPr>
            <p:ph type="body" sz="half" idx="23" hasCustomPrompt="1"/>
          </p:nvPr>
        </p:nvSpPr>
        <p:spPr>
          <a:xfrm>
            <a:off x="7749005" y="5088533"/>
            <a:ext cx="3482995" cy="28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tekst te bewerken</a:t>
            </a:r>
          </a:p>
          <a:p>
            <a:pPr lvl="0"/>
            <a:endParaRPr lang="nl-NL" dirty="0"/>
          </a:p>
        </p:txBody>
      </p:sp>
    </p:spTree>
    <p:extLst>
      <p:ext uri="{BB962C8B-B14F-4D97-AF65-F5344CB8AC3E}">
        <p14:creationId xmlns:p14="http://schemas.microsoft.com/office/powerpoint/2010/main" val="1558120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sluiting met verloop">
    <p:spTree>
      <p:nvGrpSpPr>
        <p:cNvPr id="1" name=""/>
        <p:cNvGrpSpPr/>
        <p:nvPr/>
      </p:nvGrpSpPr>
      <p:grpSpPr>
        <a:xfrm>
          <a:off x="0" y="0"/>
          <a:ext cx="0" cy="0"/>
          <a:chOff x="0" y="0"/>
          <a:chExt cx="0" cy="0"/>
        </a:xfrm>
      </p:grpSpPr>
      <p:sp>
        <p:nvSpPr>
          <p:cNvPr id="22" name="Vrije vorm 21">
            <a:extLst>
              <a:ext uri="{FF2B5EF4-FFF2-40B4-BE49-F238E27FC236}">
                <a16:creationId xmlns:a16="http://schemas.microsoft.com/office/drawing/2014/main" id="{E7A77256-96D7-F34A-9053-FD97869DE7A4}"/>
              </a:ext>
            </a:extLst>
          </p:cNvPr>
          <p:cNvSpPr/>
          <p:nvPr userDrawn="1"/>
        </p:nvSpPr>
        <p:spPr>
          <a:xfrm>
            <a:off x="0" y="1"/>
            <a:ext cx="6096000" cy="6861447"/>
          </a:xfrm>
          <a:custGeom>
            <a:avLst/>
            <a:gdLst>
              <a:gd name="connsiteX0" fmla="*/ 0 w 4572000"/>
              <a:gd name="connsiteY0" fmla="*/ 0 h 5146085"/>
              <a:gd name="connsiteX1" fmla="*/ 3672000 w 4572000"/>
              <a:gd name="connsiteY1" fmla="*/ 0 h 5146085"/>
              <a:gd name="connsiteX2" fmla="*/ 4391999 w 4572000"/>
              <a:gd name="connsiteY2" fmla="*/ 0 h 5146085"/>
              <a:gd name="connsiteX3" fmla="*/ 4572000 w 4572000"/>
              <a:gd name="connsiteY3" fmla="*/ 0 h 5146085"/>
              <a:gd name="connsiteX4" fmla="*/ 4572000 w 4572000"/>
              <a:gd name="connsiteY4" fmla="*/ 540000 h 5146085"/>
              <a:gd name="connsiteX5" fmla="*/ 4572000 w 4572000"/>
              <a:gd name="connsiteY5" fmla="*/ 900000 h 5146085"/>
              <a:gd name="connsiteX6" fmla="*/ 4572000 w 4572000"/>
              <a:gd name="connsiteY6" fmla="*/ 5146085 h 5146085"/>
              <a:gd name="connsiteX7" fmla="*/ 0 w 4572000"/>
              <a:gd name="connsiteY7" fmla="*/ 5146085 h 514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5146085">
                <a:moveTo>
                  <a:pt x="0" y="0"/>
                </a:moveTo>
                <a:lnTo>
                  <a:pt x="3672000" y="0"/>
                </a:lnTo>
                <a:lnTo>
                  <a:pt x="4391999" y="0"/>
                </a:lnTo>
                <a:lnTo>
                  <a:pt x="4572000" y="0"/>
                </a:lnTo>
                <a:lnTo>
                  <a:pt x="4572000" y="540000"/>
                </a:lnTo>
                <a:lnTo>
                  <a:pt x="4572000" y="900000"/>
                </a:lnTo>
                <a:lnTo>
                  <a:pt x="4572000" y="5146085"/>
                </a:lnTo>
                <a:lnTo>
                  <a:pt x="0" y="5146085"/>
                </a:lnTo>
                <a:close/>
              </a:path>
            </a:pathLst>
          </a:custGeom>
          <a:gradFill>
            <a:gsLst>
              <a:gs pos="0">
                <a:schemeClr val="accent2"/>
              </a:gs>
              <a:gs pos="98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2400"/>
          </a:p>
        </p:txBody>
      </p:sp>
      <p:sp>
        <p:nvSpPr>
          <p:cNvPr id="4" name="Text Placeholder 3"/>
          <p:cNvSpPr>
            <a:spLocks noGrp="1"/>
          </p:cNvSpPr>
          <p:nvPr>
            <p:ph type="body" sz="half" idx="2"/>
          </p:nvPr>
        </p:nvSpPr>
        <p:spPr>
          <a:xfrm>
            <a:off x="7104001" y="2112000"/>
            <a:ext cx="4127999" cy="76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2C20469-46C4-8A42-AE41-AEB92A27224C}" type="datetime4">
              <a:rPr lang="nl-NL" smtClean="0"/>
              <a:t>1 november 2023</a:t>
            </a:fld>
            <a:endParaRPr lang="nl-NL"/>
          </a:p>
        </p:txBody>
      </p:sp>
      <p:sp>
        <p:nvSpPr>
          <p:cNvPr id="6" name="Footer Placeholder 5"/>
          <p:cNvSpPr>
            <a:spLocks noGrp="1"/>
          </p:cNvSpPr>
          <p:nvPr>
            <p:ph type="ftr" sz="quarter" idx="11"/>
          </p:nvPr>
        </p:nvSpPr>
        <p:spPr/>
        <p:txBody>
          <a:bodyPr/>
          <a:lstStyle/>
          <a:p>
            <a:r>
              <a:rPr lang="nl-NL" dirty="0"/>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Title 1">
            <a:extLst>
              <a:ext uri="{FF2B5EF4-FFF2-40B4-BE49-F238E27FC236}">
                <a16:creationId xmlns:a16="http://schemas.microsoft.com/office/drawing/2014/main" id="{76FC5FA6-0F4F-4746-B27D-A6B350D20113}"/>
              </a:ext>
            </a:extLst>
          </p:cNvPr>
          <p:cNvSpPr>
            <a:spLocks noGrp="1"/>
          </p:cNvSpPr>
          <p:nvPr>
            <p:ph type="title"/>
          </p:nvPr>
        </p:nvSpPr>
        <p:spPr>
          <a:xfrm>
            <a:off x="7104001" y="768000"/>
            <a:ext cx="4127999" cy="1152000"/>
          </a:xfrm>
        </p:spPr>
        <p:txBody>
          <a:bodyPr/>
          <a:lstStyle/>
          <a:p>
            <a:r>
              <a:rPr lang="nl-NL"/>
              <a:t>Klik om stijl te bewerken</a:t>
            </a:r>
            <a:endParaRPr lang="en-US" dirty="0"/>
          </a:p>
        </p:txBody>
      </p:sp>
      <p:sp>
        <p:nvSpPr>
          <p:cNvPr id="11" name="Text Placeholder 3">
            <a:extLst>
              <a:ext uri="{FF2B5EF4-FFF2-40B4-BE49-F238E27FC236}">
                <a16:creationId xmlns:a16="http://schemas.microsoft.com/office/drawing/2014/main" id="{EE87FF23-4FA4-EE48-A55E-D4551501F974}"/>
              </a:ext>
            </a:extLst>
          </p:cNvPr>
          <p:cNvSpPr>
            <a:spLocks noGrp="1"/>
          </p:cNvSpPr>
          <p:nvPr>
            <p:ph type="body" sz="half" idx="14" hasCustomPrompt="1"/>
          </p:nvPr>
        </p:nvSpPr>
        <p:spPr>
          <a:xfrm>
            <a:off x="7749005" y="3744400"/>
            <a:ext cx="3482995" cy="28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tekst te bewerken</a:t>
            </a:r>
          </a:p>
          <a:p>
            <a:pPr lvl="0"/>
            <a:endParaRPr lang="nl-NL" dirty="0"/>
          </a:p>
        </p:txBody>
      </p:sp>
      <p:sp>
        <p:nvSpPr>
          <p:cNvPr id="12" name="Tijdelijke aanduiding voor afbeelding 3">
            <a:extLst>
              <a:ext uri="{FF2B5EF4-FFF2-40B4-BE49-F238E27FC236}">
                <a16:creationId xmlns:a16="http://schemas.microsoft.com/office/drawing/2014/main" id="{3E8B188B-0F23-BF4B-93B0-5D979CF7ABB1}"/>
              </a:ext>
            </a:extLst>
          </p:cNvPr>
          <p:cNvSpPr>
            <a:spLocks noGrp="1" noChangeAspect="1"/>
          </p:cNvSpPr>
          <p:nvPr>
            <p:ph type="pic" sz="quarter" idx="19"/>
          </p:nvPr>
        </p:nvSpPr>
        <p:spPr>
          <a:xfrm>
            <a:off x="7103199" y="3648534"/>
            <a:ext cx="480803" cy="479733"/>
          </a:xfrm>
          <a:blipFill>
            <a:blip r:embed="rId2"/>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endParaRPr lang="nl-NL" dirty="0"/>
          </a:p>
        </p:txBody>
      </p:sp>
      <p:sp>
        <p:nvSpPr>
          <p:cNvPr id="13" name="Tijdelijke aanduiding voor afbeelding 3">
            <a:extLst>
              <a:ext uri="{FF2B5EF4-FFF2-40B4-BE49-F238E27FC236}">
                <a16:creationId xmlns:a16="http://schemas.microsoft.com/office/drawing/2014/main" id="{4E788ED9-4E23-4741-B7B2-9B2E71643455}"/>
              </a:ext>
            </a:extLst>
          </p:cNvPr>
          <p:cNvSpPr>
            <a:spLocks noGrp="1" noChangeAspect="1"/>
          </p:cNvSpPr>
          <p:nvPr>
            <p:ph type="pic" sz="quarter" idx="20"/>
          </p:nvPr>
        </p:nvSpPr>
        <p:spPr>
          <a:xfrm>
            <a:off x="7103199" y="4320267"/>
            <a:ext cx="480803" cy="479733"/>
          </a:xfrm>
          <a:blipFill>
            <a:blip r:embed="rId3"/>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endParaRPr lang="nl-NL" dirty="0"/>
          </a:p>
        </p:txBody>
      </p:sp>
      <p:sp>
        <p:nvSpPr>
          <p:cNvPr id="14" name="Tijdelijke aanduiding voor afbeelding 3">
            <a:extLst>
              <a:ext uri="{FF2B5EF4-FFF2-40B4-BE49-F238E27FC236}">
                <a16:creationId xmlns:a16="http://schemas.microsoft.com/office/drawing/2014/main" id="{5FC47E37-325B-B646-BAF6-241FB2B23E41}"/>
              </a:ext>
            </a:extLst>
          </p:cNvPr>
          <p:cNvSpPr>
            <a:spLocks noGrp="1" noChangeAspect="1"/>
          </p:cNvSpPr>
          <p:nvPr>
            <p:ph type="pic" sz="quarter" idx="21"/>
          </p:nvPr>
        </p:nvSpPr>
        <p:spPr>
          <a:xfrm>
            <a:off x="7103199" y="4992000"/>
            <a:ext cx="480803" cy="479733"/>
          </a:xfrm>
          <a:blipFill>
            <a:blip r:embed="rId4"/>
            <a:stretch>
              <a:fillRect/>
            </a:stretch>
          </a:blipFill>
        </p:spPr>
        <p:txBody>
          <a:bodyPr>
            <a:normAutofit/>
          </a:bodyPr>
          <a:lstStyle>
            <a:lvl1pPr marL="0" indent="0" algn="ctr">
              <a:buNone/>
              <a:defRPr sz="133">
                <a:solidFill>
                  <a:schemeClr val="bg1"/>
                </a:solidFill>
              </a:defRPr>
            </a:lvl1pPr>
          </a:lstStyle>
          <a:p>
            <a:r>
              <a:rPr lang="nl-NL"/>
              <a:t>Klik op het pictogram als u een afbeelding wilt toevoegen</a:t>
            </a:r>
            <a:endParaRPr lang="nl-NL" dirty="0"/>
          </a:p>
        </p:txBody>
      </p:sp>
      <p:sp>
        <p:nvSpPr>
          <p:cNvPr id="15" name="Text Placeholder 3">
            <a:extLst>
              <a:ext uri="{FF2B5EF4-FFF2-40B4-BE49-F238E27FC236}">
                <a16:creationId xmlns:a16="http://schemas.microsoft.com/office/drawing/2014/main" id="{CBED2068-D734-2C41-88C8-FE85978E3DB8}"/>
              </a:ext>
            </a:extLst>
          </p:cNvPr>
          <p:cNvSpPr>
            <a:spLocks noGrp="1"/>
          </p:cNvSpPr>
          <p:nvPr>
            <p:ph type="body" sz="half" idx="22" hasCustomPrompt="1"/>
          </p:nvPr>
        </p:nvSpPr>
        <p:spPr>
          <a:xfrm>
            <a:off x="7749005" y="4416400"/>
            <a:ext cx="3482995" cy="28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tekst te bewerken</a:t>
            </a:r>
          </a:p>
          <a:p>
            <a:pPr lvl="0"/>
            <a:endParaRPr lang="nl-NL" dirty="0"/>
          </a:p>
        </p:txBody>
      </p:sp>
      <p:sp>
        <p:nvSpPr>
          <p:cNvPr id="16" name="Text Placeholder 3">
            <a:extLst>
              <a:ext uri="{FF2B5EF4-FFF2-40B4-BE49-F238E27FC236}">
                <a16:creationId xmlns:a16="http://schemas.microsoft.com/office/drawing/2014/main" id="{E64F7DC8-A4D9-1C43-A894-A72FA070710B}"/>
              </a:ext>
            </a:extLst>
          </p:cNvPr>
          <p:cNvSpPr>
            <a:spLocks noGrp="1"/>
          </p:cNvSpPr>
          <p:nvPr>
            <p:ph type="body" sz="half" idx="23" hasCustomPrompt="1"/>
          </p:nvPr>
        </p:nvSpPr>
        <p:spPr>
          <a:xfrm>
            <a:off x="7749005" y="5088533"/>
            <a:ext cx="3482995" cy="288000"/>
          </a:xfrm>
        </p:spPr>
        <p:txBody>
          <a:bodyPr/>
          <a:lstStyle>
            <a:lvl1pPr marL="0" marR="0" indent="0" algn="l" defTabSz="914377" rtl="0" eaLnBrk="1" fontAlgn="auto" latinLnBrk="0" hangingPunct="1">
              <a:lnSpc>
                <a:spcPct val="120000"/>
              </a:lnSpc>
              <a:spcBef>
                <a:spcPts val="0"/>
              </a:spcBef>
              <a:spcAft>
                <a:spcPts val="0"/>
              </a:spcAft>
              <a:buClr>
                <a:schemeClr val="accent4"/>
              </a:buClr>
              <a:buSzTx/>
              <a:buFont typeface="Arial" panose="020B0604020202020204" pitchFamily="34" charset="0"/>
              <a:buNone/>
              <a:tabLst/>
              <a:defRPr sz="12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tekst te bewerken</a:t>
            </a:r>
          </a:p>
          <a:p>
            <a:pPr lvl="0"/>
            <a:endParaRPr lang="nl-NL" dirty="0"/>
          </a:p>
        </p:txBody>
      </p:sp>
      <p:grpSp>
        <p:nvGrpSpPr>
          <p:cNvPr id="10" name="Graphic 2">
            <a:extLst>
              <a:ext uri="{FF2B5EF4-FFF2-40B4-BE49-F238E27FC236}">
                <a16:creationId xmlns:a16="http://schemas.microsoft.com/office/drawing/2014/main" id="{19B4D18E-5152-EB48-8B77-A6A39998B502}"/>
              </a:ext>
            </a:extLst>
          </p:cNvPr>
          <p:cNvGrpSpPr/>
          <p:nvPr/>
        </p:nvGrpSpPr>
        <p:grpSpPr>
          <a:xfrm>
            <a:off x="1915887" y="1111080"/>
            <a:ext cx="4396219" cy="4360653"/>
            <a:chOff x="474540" y="1313295"/>
            <a:chExt cx="2448078" cy="2428273"/>
          </a:xfrm>
          <a:solidFill>
            <a:srgbClr val="000000"/>
          </a:solidFill>
        </p:grpSpPr>
        <p:sp>
          <p:nvSpPr>
            <p:cNvPr id="18" name="Vrije vorm 17">
              <a:extLst>
                <a:ext uri="{FF2B5EF4-FFF2-40B4-BE49-F238E27FC236}">
                  <a16:creationId xmlns:a16="http://schemas.microsoft.com/office/drawing/2014/main" id="{A2B66C2D-44D0-1541-B328-26117D44C0F9}"/>
                </a:ext>
              </a:extLst>
            </p:cNvPr>
            <p:cNvSpPr/>
            <p:nvPr/>
          </p:nvSpPr>
          <p:spPr>
            <a:xfrm>
              <a:off x="474540" y="2769245"/>
              <a:ext cx="1880889" cy="972323"/>
            </a:xfrm>
            <a:custGeom>
              <a:avLst/>
              <a:gdLst>
                <a:gd name="connsiteX0" fmla="*/ 1174740 w 1880889"/>
                <a:gd name="connsiteY0" fmla="*/ 769756 h 972323"/>
                <a:gd name="connsiteX1" fmla="*/ 974603 w 1880889"/>
                <a:gd name="connsiteY1" fmla="*/ 87509 h 972323"/>
                <a:gd name="connsiteX2" fmla="*/ 857924 w 1880889"/>
                <a:gd name="connsiteY2" fmla="*/ 0 h 972323"/>
                <a:gd name="connsiteX3" fmla="*/ 68722 w 1880889"/>
                <a:gd name="connsiteY3" fmla="*/ 0 h 972323"/>
                <a:gd name="connsiteX4" fmla="*/ 0 w 1880889"/>
                <a:gd name="connsiteY4" fmla="*/ 69024 h 972323"/>
                <a:gd name="connsiteX5" fmla="*/ 2685 w 1880889"/>
                <a:gd name="connsiteY5" fmla="*/ 87914 h 972323"/>
                <a:gd name="connsiteX6" fmla="*/ 234827 w 1880889"/>
                <a:gd name="connsiteY6" fmla="*/ 884815 h 972323"/>
                <a:gd name="connsiteX7" fmla="*/ 351506 w 1880889"/>
                <a:gd name="connsiteY7" fmla="*/ 972324 h 972323"/>
                <a:gd name="connsiteX8" fmla="*/ 1678322 w 1880889"/>
                <a:gd name="connsiteY8" fmla="*/ 972324 h 972323"/>
                <a:gd name="connsiteX9" fmla="*/ 1880890 w 1880889"/>
                <a:gd name="connsiteY9" fmla="*/ 769756 h 97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0889" h="972323">
                  <a:moveTo>
                    <a:pt x="1174740" y="769756"/>
                  </a:moveTo>
                  <a:lnTo>
                    <a:pt x="974603" y="87509"/>
                  </a:lnTo>
                  <a:cubicBezTo>
                    <a:pt x="959478" y="35652"/>
                    <a:pt x="911942" y="0"/>
                    <a:pt x="857924" y="0"/>
                  </a:cubicBezTo>
                  <a:lnTo>
                    <a:pt x="68722" y="0"/>
                  </a:lnTo>
                  <a:cubicBezTo>
                    <a:pt x="30684" y="84"/>
                    <a:pt x="-83" y="30987"/>
                    <a:pt x="0" y="69024"/>
                  </a:cubicBezTo>
                  <a:cubicBezTo>
                    <a:pt x="14" y="75415"/>
                    <a:pt x="918" y="81773"/>
                    <a:pt x="2685" y="87914"/>
                  </a:cubicBezTo>
                  <a:lnTo>
                    <a:pt x="234827" y="884815"/>
                  </a:lnTo>
                  <a:cubicBezTo>
                    <a:pt x="249952" y="936672"/>
                    <a:pt x="297488" y="972324"/>
                    <a:pt x="351506" y="972324"/>
                  </a:cubicBezTo>
                  <a:lnTo>
                    <a:pt x="1678322" y="972324"/>
                  </a:lnTo>
                  <a:cubicBezTo>
                    <a:pt x="1790197" y="972324"/>
                    <a:pt x="1880890" y="881631"/>
                    <a:pt x="1880890" y="769756"/>
                  </a:cubicBezTo>
                  <a:close/>
                </a:path>
              </a:pathLst>
            </a:custGeom>
            <a:solidFill>
              <a:schemeClr val="accent3"/>
            </a:solidFill>
            <a:ln w="40481" cap="flat">
              <a:noFill/>
              <a:prstDash val="solid"/>
              <a:miter/>
            </a:ln>
          </p:spPr>
          <p:txBody>
            <a:bodyPr rtlCol="0" anchor="ctr"/>
            <a:lstStyle/>
            <a:p>
              <a:endParaRPr lang="nl-NL" sz="2400"/>
            </a:p>
          </p:txBody>
        </p:sp>
        <p:sp>
          <p:nvSpPr>
            <p:cNvPr id="19" name="Vrije vorm 18">
              <a:extLst>
                <a:ext uri="{FF2B5EF4-FFF2-40B4-BE49-F238E27FC236}">
                  <a16:creationId xmlns:a16="http://schemas.microsoft.com/office/drawing/2014/main" id="{9E967A2E-3CAB-6B40-BD57-5FEBAF8B22DD}"/>
                </a:ext>
              </a:extLst>
            </p:cNvPr>
            <p:cNvSpPr/>
            <p:nvPr/>
          </p:nvSpPr>
          <p:spPr>
            <a:xfrm>
              <a:off x="1341959" y="1313295"/>
              <a:ext cx="1580659" cy="2428273"/>
            </a:xfrm>
            <a:custGeom>
              <a:avLst/>
              <a:gdLst>
                <a:gd name="connsiteX0" fmla="*/ 1401185 w 1580659"/>
                <a:gd name="connsiteY0" fmla="*/ 1623270 h 2428273"/>
                <a:gd name="connsiteX1" fmla="*/ 939736 w 1580659"/>
                <a:gd name="connsiteY1" fmla="*/ 1405308 h 2428273"/>
                <a:gd name="connsiteX2" fmla="*/ 917859 w 1580659"/>
                <a:gd name="connsiteY2" fmla="*/ 1263916 h 2428273"/>
                <a:gd name="connsiteX3" fmla="*/ 1049527 w 1580659"/>
                <a:gd name="connsiteY3" fmla="*/ 992475 h 2428273"/>
                <a:gd name="connsiteX4" fmla="*/ 1134606 w 1580659"/>
                <a:gd name="connsiteY4" fmla="*/ 769651 h 2428273"/>
                <a:gd name="connsiteX5" fmla="*/ 1085179 w 1580659"/>
                <a:gd name="connsiteY5" fmla="*/ 607597 h 2428273"/>
                <a:gd name="connsiteX6" fmla="*/ 1053174 w 1580659"/>
                <a:gd name="connsiteY6" fmla="*/ 178560 h 2428273"/>
                <a:gd name="connsiteX7" fmla="*/ 759046 w 1580659"/>
                <a:gd name="connsiteY7" fmla="*/ 57019 h 2428273"/>
                <a:gd name="connsiteX8" fmla="*/ 420353 w 1580659"/>
                <a:gd name="connsiteY8" fmla="*/ 20152 h 2428273"/>
                <a:gd name="connsiteX9" fmla="*/ 99486 w 1580659"/>
                <a:gd name="connsiteY9" fmla="*/ 177344 h 2428273"/>
                <a:gd name="connsiteX10" fmla="*/ 47629 w 1580659"/>
                <a:gd name="connsiteY10" fmla="*/ 607597 h 2428273"/>
                <a:gd name="connsiteX11" fmla="*/ 633 w 1580659"/>
                <a:gd name="connsiteY11" fmla="*/ 769651 h 2428273"/>
                <a:gd name="connsiteX12" fmla="*/ 84091 w 1580659"/>
                <a:gd name="connsiteY12" fmla="*/ 994501 h 2428273"/>
                <a:gd name="connsiteX13" fmla="*/ 234396 w 1580659"/>
                <a:gd name="connsiteY13" fmla="*/ 1289034 h 2428273"/>
                <a:gd name="connsiteX14" fmla="*/ 220216 w 1580659"/>
                <a:gd name="connsiteY14" fmla="*/ 1399636 h 2428273"/>
                <a:gd name="connsiteX15" fmla="*/ 124605 w 1580659"/>
                <a:gd name="connsiteY15" fmla="*/ 1429211 h 2428273"/>
                <a:gd name="connsiteX16" fmla="*/ 185780 w 1580659"/>
                <a:gd name="connsiteY16" fmla="*/ 1520771 h 2428273"/>
                <a:gd name="connsiteX17" fmla="*/ 368091 w 1580659"/>
                <a:gd name="connsiteY17" fmla="*/ 2144679 h 2428273"/>
                <a:gd name="connsiteX18" fmla="*/ 528119 w 1580659"/>
                <a:gd name="connsiteY18" fmla="*/ 2144679 h 2428273"/>
                <a:gd name="connsiteX19" fmla="*/ 730686 w 1580659"/>
                <a:gd name="connsiteY19" fmla="*/ 2023138 h 2428273"/>
                <a:gd name="connsiteX20" fmla="*/ 933254 w 1580659"/>
                <a:gd name="connsiteY20" fmla="*/ 2144679 h 2428273"/>
                <a:gd name="connsiteX21" fmla="*/ 1014281 w 1580659"/>
                <a:gd name="connsiteY21" fmla="*/ 2144679 h 2428273"/>
                <a:gd name="connsiteX22" fmla="*/ 1095308 w 1580659"/>
                <a:gd name="connsiteY22" fmla="*/ 2225706 h 2428273"/>
                <a:gd name="connsiteX23" fmla="*/ 1011445 w 1580659"/>
                <a:gd name="connsiteY23" fmla="*/ 2428273 h 2428273"/>
                <a:gd name="connsiteX24" fmla="*/ 1580659 w 1580659"/>
                <a:gd name="connsiteY24" fmla="*/ 2428273 h 2428273"/>
                <a:gd name="connsiteX25" fmla="*/ 1401185 w 1580659"/>
                <a:gd name="connsiteY25" fmla="*/ 1623270 h 2428273"/>
                <a:gd name="connsiteX26" fmla="*/ 590915 w 1580659"/>
                <a:gd name="connsiteY26" fmla="*/ 1405713 h 2428273"/>
                <a:gd name="connsiteX27" fmla="*/ 812118 w 1580659"/>
                <a:gd name="connsiteY27" fmla="*/ 1368846 h 2428273"/>
                <a:gd name="connsiteX28" fmla="*/ 823462 w 1580659"/>
                <a:gd name="connsiteY28" fmla="*/ 1466483 h 2428273"/>
                <a:gd name="connsiteX29" fmla="*/ 580381 w 1580659"/>
                <a:gd name="connsiteY29" fmla="*/ 1834346 h 2428273"/>
                <a:gd name="connsiteX30" fmla="*/ 330818 w 1580659"/>
                <a:gd name="connsiteY30" fmla="*/ 1469724 h 2428273"/>
                <a:gd name="connsiteX31" fmla="*/ 364039 w 1580659"/>
                <a:gd name="connsiteY31" fmla="*/ 1249331 h 2428273"/>
                <a:gd name="connsiteX32" fmla="*/ 197934 w 1580659"/>
                <a:gd name="connsiteY32" fmla="*/ 922792 h 2428273"/>
                <a:gd name="connsiteX33" fmla="*/ 116907 w 1580659"/>
                <a:gd name="connsiteY33" fmla="*/ 768031 h 2428273"/>
                <a:gd name="connsiteX34" fmla="*/ 148102 w 1580659"/>
                <a:gd name="connsiteY34" fmla="*/ 680117 h 2428273"/>
                <a:gd name="connsiteX35" fmla="*/ 188616 w 1580659"/>
                <a:gd name="connsiteY35" fmla="*/ 683763 h 2428273"/>
                <a:gd name="connsiteX36" fmla="*/ 200770 w 1580659"/>
                <a:gd name="connsiteY36" fmla="*/ 736835 h 2428273"/>
                <a:gd name="connsiteX37" fmla="*/ 241283 w 1580659"/>
                <a:gd name="connsiteY37" fmla="*/ 768031 h 2428273"/>
                <a:gd name="connsiteX38" fmla="*/ 241283 w 1580659"/>
                <a:gd name="connsiteY38" fmla="*/ 494160 h 2428273"/>
                <a:gd name="connsiteX39" fmla="*/ 679234 w 1580659"/>
                <a:gd name="connsiteY39" fmla="*/ 368163 h 2428273"/>
                <a:gd name="connsiteX40" fmla="*/ 891930 w 1580659"/>
                <a:gd name="connsiteY40" fmla="*/ 511175 h 2428273"/>
                <a:gd name="connsiteX41" fmla="*/ 891930 w 1580659"/>
                <a:gd name="connsiteY41" fmla="*/ 767221 h 2428273"/>
                <a:gd name="connsiteX42" fmla="*/ 932443 w 1580659"/>
                <a:gd name="connsiteY42" fmla="*/ 736025 h 2428273"/>
                <a:gd name="connsiteX43" fmla="*/ 944192 w 1580659"/>
                <a:gd name="connsiteY43" fmla="*/ 682952 h 2428273"/>
                <a:gd name="connsiteX44" fmla="*/ 984706 w 1580659"/>
                <a:gd name="connsiteY44" fmla="*/ 679306 h 2428273"/>
                <a:gd name="connsiteX45" fmla="*/ 1016306 w 1580659"/>
                <a:gd name="connsiteY45" fmla="*/ 767221 h 2428273"/>
                <a:gd name="connsiteX46" fmla="*/ 935279 w 1580659"/>
                <a:gd name="connsiteY46" fmla="*/ 921982 h 2428273"/>
                <a:gd name="connsiteX47" fmla="*/ 718937 w 1580659"/>
                <a:gd name="connsiteY47" fmla="*/ 1282147 h 2428273"/>
                <a:gd name="connsiteX48" fmla="*/ 568227 w 1580659"/>
                <a:gd name="connsiteY48" fmla="*/ 1326712 h 2428273"/>
                <a:gd name="connsiteX49" fmla="*/ 449523 w 1580659"/>
                <a:gd name="connsiteY49" fmla="*/ 1301188 h 2428273"/>
                <a:gd name="connsiteX50" fmla="*/ 594561 w 1580659"/>
                <a:gd name="connsiteY50" fmla="*/ 1405713 h 242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80659" h="2428273">
                  <a:moveTo>
                    <a:pt x="1401185" y="1623270"/>
                  </a:moveTo>
                  <a:cubicBezTo>
                    <a:pt x="1312865" y="1527253"/>
                    <a:pt x="1058440" y="1441365"/>
                    <a:pt x="939736" y="1405308"/>
                  </a:cubicBezTo>
                  <a:cubicBezTo>
                    <a:pt x="933659" y="1359933"/>
                    <a:pt x="925151" y="1307670"/>
                    <a:pt x="917859" y="1263916"/>
                  </a:cubicBezTo>
                  <a:cubicBezTo>
                    <a:pt x="985263" y="1186859"/>
                    <a:pt x="1030736" y="1093114"/>
                    <a:pt x="1049527" y="992475"/>
                  </a:cubicBezTo>
                  <a:cubicBezTo>
                    <a:pt x="1107779" y="933354"/>
                    <a:pt x="1138631" y="852552"/>
                    <a:pt x="1134606" y="769651"/>
                  </a:cubicBezTo>
                  <a:cubicBezTo>
                    <a:pt x="1138394" y="711419"/>
                    <a:pt x="1120821" y="653804"/>
                    <a:pt x="1085179" y="607597"/>
                  </a:cubicBezTo>
                  <a:cubicBezTo>
                    <a:pt x="1097333" y="472282"/>
                    <a:pt x="1105841" y="262828"/>
                    <a:pt x="1053174" y="178560"/>
                  </a:cubicBezTo>
                  <a:cubicBezTo>
                    <a:pt x="988352" y="74845"/>
                    <a:pt x="909351" y="23798"/>
                    <a:pt x="759046" y="57019"/>
                  </a:cubicBezTo>
                  <a:cubicBezTo>
                    <a:pt x="660193" y="7593"/>
                    <a:pt x="592940" y="-21982"/>
                    <a:pt x="420353" y="20152"/>
                  </a:cubicBezTo>
                  <a:cubicBezTo>
                    <a:pt x="298813" y="49727"/>
                    <a:pt x="168764" y="97533"/>
                    <a:pt x="99486" y="177344"/>
                  </a:cubicBezTo>
                  <a:cubicBezTo>
                    <a:pt x="30208" y="257156"/>
                    <a:pt x="37095" y="470257"/>
                    <a:pt x="47629" y="607597"/>
                  </a:cubicBezTo>
                  <a:cubicBezTo>
                    <a:pt x="13117" y="654271"/>
                    <a:pt x="-3553" y="711755"/>
                    <a:pt x="633" y="769651"/>
                  </a:cubicBezTo>
                  <a:cubicBezTo>
                    <a:pt x="-4195" y="852971"/>
                    <a:pt x="26070" y="934509"/>
                    <a:pt x="84091" y="994501"/>
                  </a:cubicBezTo>
                  <a:cubicBezTo>
                    <a:pt x="103967" y="1105381"/>
                    <a:pt x="156273" y="1207878"/>
                    <a:pt x="234396" y="1289034"/>
                  </a:cubicBezTo>
                  <a:cubicBezTo>
                    <a:pt x="230345" y="1321445"/>
                    <a:pt x="225078" y="1359933"/>
                    <a:pt x="220216" y="1399636"/>
                  </a:cubicBezTo>
                  <a:cubicBezTo>
                    <a:pt x="197124" y="1406118"/>
                    <a:pt x="162687" y="1416246"/>
                    <a:pt x="124605" y="1429211"/>
                  </a:cubicBezTo>
                  <a:cubicBezTo>
                    <a:pt x="153239" y="1453337"/>
                    <a:pt x="174450" y="1485083"/>
                    <a:pt x="185780" y="1520771"/>
                  </a:cubicBezTo>
                  <a:lnTo>
                    <a:pt x="368091" y="2144679"/>
                  </a:lnTo>
                  <a:lnTo>
                    <a:pt x="528119" y="2144679"/>
                  </a:lnTo>
                  <a:cubicBezTo>
                    <a:pt x="528119" y="2077427"/>
                    <a:pt x="618869" y="2023138"/>
                    <a:pt x="730686" y="2023138"/>
                  </a:cubicBezTo>
                  <a:cubicBezTo>
                    <a:pt x="842504" y="2023138"/>
                    <a:pt x="933254" y="2077427"/>
                    <a:pt x="933254" y="2144679"/>
                  </a:cubicBezTo>
                  <a:lnTo>
                    <a:pt x="1014281" y="2144679"/>
                  </a:lnTo>
                  <a:cubicBezTo>
                    <a:pt x="1059031" y="2144679"/>
                    <a:pt x="1095308" y="2180956"/>
                    <a:pt x="1095308" y="2225706"/>
                  </a:cubicBezTo>
                  <a:cubicBezTo>
                    <a:pt x="1097804" y="2302150"/>
                    <a:pt x="1067245" y="2375964"/>
                    <a:pt x="1011445" y="2428273"/>
                  </a:cubicBezTo>
                  <a:lnTo>
                    <a:pt x="1580659" y="2428273"/>
                  </a:lnTo>
                  <a:cubicBezTo>
                    <a:pt x="1580659" y="2428273"/>
                    <a:pt x="1519079" y="1750078"/>
                    <a:pt x="1401185" y="1623270"/>
                  </a:cubicBezTo>
                  <a:moveTo>
                    <a:pt x="590915" y="1405713"/>
                  </a:moveTo>
                  <a:cubicBezTo>
                    <a:pt x="666514" y="1425935"/>
                    <a:pt x="747164" y="1412493"/>
                    <a:pt x="812118" y="1368846"/>
                  </a:cubicBezTo>
                  <a:cubicBezTo>
                    <a:pt x="812118" y="1368846"/>
                    <a:pt x="823867" y="1446227"/>
                    <a:pt x="823462" y="1466483"/>
                  </a:cubicBezTo>
                  <a:cubicBezTo>
                    <a:pt x="836832" y="1607875"/>
                    <a:pt x="679234" y="1763042"/>
                    <a:pt x="580381" y="1834346"/>
                  </a:cubicBezTo>
                  <a:cubicBezTo>
                    <a:pt x="487200" y="1763447"/>
                    <a:pt x="313397" y="1610306"/>
                    <a:pt x="330818" y="1469724"/>
                  </a:cubicBezTo>
                  <a:cubicBezTo>
                    <a:pt x="340541" y="1392344"/>
                    <a:pt x="330818" y="1447442"/>
                    <a:pt x="364039" y="1249331"/>
                  </a:cubicBezTo>
                  <a:cubicBezTo>
                    <a:pt x="272074" y="1160201"/>
                    <a:pt x="197934" y="1052435"/>
                    <a:pt x="197934" y="922792"/>
                  </a:cubicBezTo>
                  <a:cubicBezTo>
                    <a:pt x="132302" y="902536"/>
                    <a:pt x="116907" y="819888"/>
                    <a:pt x="116907" y="768031"/>
                  </a:cubicBezTo>
                  <a:cubicBezTo>
                    <a:pt x="116907" y="716174"/>
                    <a:pt x="129871" y="687004"/>
                    <a:pt x="148102" y="680117"/>
                  </a:cubicBezTo>
                  <a:cubicBezTo>
                    <a:pt x="161396" y="674670"/>
                    <a:pt x="176508" y="676030"/>
                    <a:pt x="188616" y="683763"/>
                  </a:cubicBezTo>
                  <a:lnTo>
                    <a:pt x="200770" y="736835"/>
                  </a:lnTo>
                  <a:cubicBezTo>
                    <a:pt x="205178" y="755519"/>
                    <a:pt x="222094" y="768544"/>
                    <a:pt x="241283" y="768031"/>
                  </a:cubicBezTo>
                  <a:lnTo>
                    <a:pt x="241283" y="494160"/>
                  </a:lnTo>
                  <a:cubicBezTo>
                    <a:pt x="394139" y="481407"/>
                    <a:pt x="542971" y="438589"/>
                    <a:pt x="679234" y="368163"/>
                  </a:cubicBezTo>
                  <a:lnTo>
                    <a:pt x="891930" y="511175"/>
                  </a:lnTo>
                  <a:lnTo>
                    <a:pt x="891930" y="767221"/>
                  </a:lnTo>
                  <a:cubicBezTo>
                    <a:pt x="911120" y="767734"/>
                    <a:pt x="928035" y="754709"/>
                    <a:pt x="932443" y="736025"/>
                  </a:cubicBezTo>
                  <a:cubicBezTo>
                    <a:pt x="932443" y="729138"/>
                    <a:pt x="938521" y="709286"/>
                    <a:pt x="944192" y="682952"/>
                  </a:cubicBezTo>
                  <a:cubicBezTo>
                    <a:pt x="956300" y="675219"/>
                    <a:pt x="971412" y="673859"/>
                    <a:pt x="984706" y="679306"/>
                  </a:cubicBezTo>
                  <a:cubicBezTo>
                    <a:pt x="1003342" y="687814"/>
                    <a:pt x="1016306" y="715768"/>
                    <a:pt x="1016306" y="767221"/>
                  </a:cubicBezTo>
                  <a:cubicBezTo>
                    <a:pt x="1016306" y="818673"/>
                    <a:pt x="998886" y="901725"/>
                    <a:pt x="935279" y="921982"/>
                  </a:cubicBezTo>
                  <a:cubicBezTo>
                    <a:pt x="935279" y="1071882"/>
                    <a:pt x="832375" y="1185320"/>
                    <a:pt x="718937" y="1282147"/>
                  </a:cubicBezTo>
                  <a:cubicBezTo>
                    <a:pt x="674786" y="1312792"/>
                    <a:pt x="621945" y="1328417"/>
                    <a:pt x="568227" y="1326712"/>
                  </a:cubicBezTo>
                  <a:cubicBezTo>
                    <a:pt x="527352" y="1326211"/>
                    <a:pt x="486991" y="1317532"/>
                    <a:pt x="449523" y="1301188"/>
                  </a:cubicBezTo>
                  <a:cubicBezTo>
                    <a:pt x="482653" y="1353361"/>
                    <a:pt x="534587" y="1390788"/>
                    <a:pt x="594561" y="1405713"/>
                  </a:cubicBezTo>
                </a:path>
              </a:pathLst>
            </a:custGeom>
            <a:solidFill>
              <a:schemeClr val="accent3"/>
            </a:solidFill>
            <a:ln w="40481" cap="flat">
              <a:noFill/>
              <a:prstDash val="solid"/>
              <a:miter/>
            </a:ln>
          </p:spPr>
          <p:txBody>
            <a:bodyPr rtlCol="0" anchor="ctr"/>
            <a:lstStyle/>
            <a:p>
              <a:endParaRPr lang="nl-NL" sz="2400" dirty="0"/>
            </a:p>
          </p:txBody>
        </p:sp>
      </p:grpSp>
      <p:sp>
        <p:nvSpPr>
          <p:cNvPr id="20" name="Rechthoek 19">
            <a:extLst>
              <a:ext uri="{FF2B5EF4-FFF2-40B4-BE49-F238E27FC236}">
                <a16:creationId xmlns:a16="http://schemas.microsoft.com/office/drawing/2014/main" id="{628496A6-7681-CD47-AD54-3F4E7137A73B}"/>
              </a:ext>
            </a:extLst>
          </p:cNvPr>
          <p:cNvSpPr/>
          <p:nvPr userDrawn="1"/>
        </p:nvSpPr>
        <p:spPr>
          <a:xfrm>
            <a:off x="6096001" y="3043416"/>
            <a:ext cx="458345" cy="27409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1874748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Titeldia 06 50 Beeld/50 kleur">
    <p:bg>
      <p:bgPr>
        <a:solidFill>
          <a:schemeClr val="bg2"/>
        </a:solidFill>
        <a:effectLst/>
      </p:bgPr>
    </p:bg>
    <p:spTree>
      <p:nvGrpSpPr>
        <p:cNvPr id="1" name=""/>
        <p:cNvGrpSpPr/>
        <p:nvPr/>
      </p:nvGrpSpPr>
      <p:grpSpPr>
        <a:xfrm>
          <a:off x="0" y="0"/>
          <a:ext cx="0" cy="0"/>
          <a:chOff x="0" y="0"/>
          <a:chExt cx="0" cy="0"/>
        </a:xfrm>
      </p:grpSpPr>
      <p:sp>
        <p:nvSpPr>
          <p:cNvPr id="8" name="Ondertitel 2"/>
          <p:cNvSpPr>
            <a:spLocks noGrp="1"/>
          </p:cNvSpPr>
          <p:nvPr>
            <p:ph type="subTitle" idx="1"/>
          </p:nvPr>
        </p:nvSpPr>
        <p:spPr>
          <a:xfrm>
            <a:off x="6552001" y="3600001"/>
            <a:ext cx="4918075" cy="839375"/>
          </a:xfrm>
        </p:spPr>
        <p:txBody>
          <a:bodyPr wrap="square" lIns="0" tIns="0" rIns="0" bIns="0" anchor="t" anchorCtr="0">
            <a:spAutoFit/>
          </a:bodyPr>
          <a:lstStyle>
            <a:lvl1pPr marL="0" indent="0" algn="l">
              <a:buNone/>
              <a:defRPr sz="240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
        <p:nvSpPr>
          <p:cNvPr id="9" name="Tijdelijke aanduiding voor datum 8"/>
          <p:cNvSpPr>
            <a:spLocks noGrp="1"/>
          </p:cNvSpPr>
          <p:nvPr>
            <p:ph type="dt" sz="half" idx="10"/>
          </p:nvPr>
        </p:nvSpPr>
        <p:spPr>
          <a:xfrm>
            <a:off x="6552000" y="6480000"/>
            <a:ext cx="2160000" cy="378000"/>
          </a:xfrm>
        </p:spPr>
        <p:txBody>
          <a:bodyPr/>
          <a:lstStyle>
            <a:lvl1pPr>
              <a:defRPr>
                <a:solidFill>
                  <a:schemeClr val="tx1"/>
                </a:solidFill>
              </a:defRPr>
            </a:lvl1pPr>
          </a:lstStyle>
          <a:p>
            <a:r>
              <a:rPr lang="nl-NL"/>
              <a:t>Dinsdag 26 Maart 2019</a:t>
            </a:r>
          </a:p>
        </p:txBody>
      </p:sp>
      <p:sp>
        <p:nvSpPr>
          <p:cNvPr id="10" name="Titel 1"/>
          <p:cNvSpPr>
            <a:spLocks noGrp="1"/>
          </p:cNvSpPr>
          <p:nvPr>
            <p:ph type="title"/>
          </p:nvPr>
        </p:nvSpPr>
        <p:spPr>
          <a:xfrm>
            <a:off x="6516001" y="1588937"/>
            <a:ext cx="4902201" cy="1181863"/>
          </a:xfrm>
        </p:spPr>
        <p:txBody>
          <a:bodyPr wrap="square" lIns="0" tIns="0" rIns="0" bIns="0" anchor="t" anchorCtr="0">
            <a:spAutoFit/>
          </a:bodyPr>
          <a:lstStyle>
            <a:lvl1pPr algn="l">
              <a:lnSpc>
                <a:spcPct val="80000"/>
              </a:lnSpc>
              <a:defRPr sz="4800" b="0">
                <a:solidFill>
                  <a:schemeClr val="tx1"/>
                </a:solidFill>
              </a:defRPr>
            </a:lvl1pPr>
          </a:lstStyle>
          <a:p>
            <a:r>
              <a:rPr lang="nl-NL"/>
              <a:t>Klik om stijl te bewerken</a:t>
            </a:r>
          </a:p>
        </p:txBody>
      </p:sp>
      <p:pic>
        <p:nvPicPr>
          <p:cNvPr id="11" name="Afbeelding 10">
            <a:extLst>
              <a:ext uri="{FF2B5EF4-FFF2-40B4-BE49-F238E27FC236}">
                <a16:creationId xmlns:a16="http://schemas.microsoft.com/office/drawing/2014/main" id="{B5853702-87B7-4D44-AD6E-1C426BDFC9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682496"/>
          </a:xfrm>
          <a:prstGeom prst="rect">
            <a:avLst/>
          </a:prstGeom>
        </p:spPr>
      </p:pic>
      <p:sp>
        <p:nvSpPr>
          <p:cNvPr id="12" name="Tijdelijke aanduiding voor afbeelding 11">
            <a:extLst>
              <a:ext uri="{FF2B5EF4-FFF2-40B4-BE49-F238E27FC236}">
                <a16:creationId xmlns:a16="http://schemas.microsoft.com/office/drawing/2014/main" id="{BEB15B23-D4B9-3442-BD3D-0DE015097B5E}"/>
              </a:ext>
            </a:extLst>
          </p:cNvPr>
          <p:cNvSpPr>
            <a:spLocks noGrp="1"/>
          </p:cNvSpPr>
          <p:nvPr>
            <p:ph type="pic" sz="quarter" idx="11" hasCustomPrompt="1"/>
          </p:nvPr>
        </p:nvSpPr>
        <p:spPr>
          <a:xfrm>
            <a:off x="1" y="0"/>
            <a:ext cx="6092825" cy="6858000"/>
          </a:xfrm>
          <a:custGeom>
            <a:avLst/>
            <a:gdLst>
              <a:gd name="connsiteX0" fmla="*/ 0 w 6092825"/>
              <a:gd name="connsiteY0" fmla="*/ 0 h 6858000"/>
              <a:gd name="connsiteX1" fmla="*/ 5778501 w 6092825"/>
              <a:gd name="connsiteY1" fmla="*/ 0 h 6858000"/>
              <a:gd name="connsiteX2" fmla="*/ 5778501 w 6092825"/>
              <a:gd name="connsiteY2" fmla="*/ 1279524 h 6858000"/>
              <a:gd name="connsiteX3" fmla="*/ 6092825 w 6092825"/>
              <a:gd name="connsiteY3" fmla="*/ 1279524 h 6858000"/>
              <a:gd name="connsiteX4" fmla="*/ 6092825 w 6092825"/>
              <a:gd name="connsiteY4" fmla="*/ 6858000 h 6858000"/>
              <a:gd name="connsiteX5" fmla="*/ 0 w 609282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2825" h="6858000">
                <a:moveTo>
                  <a:pt x="0" y="0"/>
                </a:moveTo>
                <a:lnTo>
                  <a:pt x="5778501" y="0"/>
                </a:lnTo>
                <a:lnTo>
                  <a:pt x="5778501" y="1279524"/>
                </a:lnTo>
                <a:lnTo>
                  <a:pt x="6092825" y="1279524"/>
                </a:lnTo>
                <a:lnTo>
                  <a:pt x="6092825" y="6858000"/>
                </a:lnTo>
                <a:lnTo>
                  <a:pt x="0" y="6858000"/>
                </a:lnTo>
                <a:close/>
              </a:path>
            </a:pathLst>
          </a:custGeom>
          <a:solidFill>
            <a:schemeClr val="bg2">
              <a:lumMod val="60000"/>
              <a:lumOff val="40000"/>
            </a:schemeClr>
          </a:solidFill>
        </p:spPr>
        <p:txBody>
          <a:bodyPr wrap="square" anchor="ctr">
            <a:noAutofit/>
          </a:bodyPr>
          <a:lstStyle>
            <a:lvl1pPr marL="0" indent="0" algn="ctr">
              <a:buNone/>
              <a:defRPr/>
            </a:lvl1pPr>
          </a:lstStyle>
          <a:p>
            <a:r>
              <a:rPr lang="nl-NL"/>
              <a:t>Klik op het pictogram als </a:t>
            </a:r>
            <a:br>
              <a:rPr lang="nl-NL"/>
            </a:br>
            <a:r>
              <a:rPr lang="nl-NL"/>
              <a:t>u een afbeelding wilt toevoegen</a:t>
            </a:r>
          </a:p>
        </p:txBody>
      </p:sp>
    </p:spTree>
    <p:extLst>
      <p:ext uri="{BB962C8B-B14F-4D97-AF65-F5344CB8AC3E}">
        <p14:creationId xmlns:p14="http://schemas.microsoft.com/office/powerpoint/2010/main" val="19143891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kstdia 05 (alleen titel 36p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12001" y="800951"/>
            <a:ext cx="10923588" cy="1341907"/>
          </a:xfrm>
        </p:spPr>
        <p:txBody>
          <a:bodyPr anchor="b" anchorCtr="0">
            <a:noAutofit/>
          </a:bodyPr>
          <a:lstStyle>
            <a:lvl1pPr>
              <a:lnSpc>
                <a:spcPct val="80000"/>
              </a:lnSpc>
              <a:defRPr sz="3600"/>
            </a:lvl1pPr>
          </a:lstStyle>
          <a:p>
            <a:r>
              <a:rPr lang="nl-NL" dirty="0"/>
              <a:t>Klikken om de titelstijl</a:t>
            </a:r>
            <a:br>
              <a:rPr lang="nl-NL" dirty="0"/>
            </a:br>
            <a:r>
              <a:rPr lang="nl-NL" dirty="0"/>
              <a:t>van het model te bewerken</a:t>
            </a:r>
          </a:p>
        </p:txBody>
      </p:sp>
      <p:sp>
        <p:nvSpPr>
          <p:cNvPr id="14" name="Tijdelijke aanduiding voor datum 13"/>
          <p:cNvSpPr>
            <a:spLocks noGrp="1"/>
          </p:cNvSpPr>
          <p:nvPr>
            <p:ph type="dt" sz="half" idx="10"/>
          </p:nvPr>
        </p:nvSpPr>
        <p:spPr>
          <a:xfrm>
            <a:off x="612001" y="6480000"/>
            <a:ext cx="1770300" cy="378000"/>
          </a:xfrm>
        </p:spPr>
        <p:txBody>
          <a:bodyPr/>
          <a:lstStyle/>
          <a:p>
            <a:r>
              <a:rPr lang="nl-NL"/>
              <a:t>Dinsdag 26 Maart 2019</a:t>
            </a:r>
            <a:endParaRPr lang="nl-NL" dirty="0"/>
          </a:p>
        </p:txBody>
      </p:sp>
      <p:sp>
        <p:nvSpPr>
          <p:cNvPr id="15" name="Tijdelijke aanduiding voor voettekst 14"/>
          <p:cNvSpPr>
            <a:spLocks noGrp="1"/>
          </p:cNvSpPr>
          <p:nvPr>
            <p:ph type="ftr" sz="quarter" idx="11"/>
          </p:nvPr>
        </p:nvSpPr>
        <p:spPr/>
        <p:txBody>
          <a:bodyPr/>
          <a:lstStyle/>
          <a:p>
            <a:r>
              <a:rPr lang="nl-NL"/>
              <a:t>Nederland Gezond en Wel</a:t>
            </a:r>
            <a:endParaRPr lang="nl-NL" dirty="0"/>
          </a:p>
        </p:txBody>
      </p:sp>
      <p:sp>
        <p:nvSpPr>
          <p:cNvPr id="16" name="Tijdelijke aanduiding voor dianummer 15"/>
          <p:cNvSpPr>
            <a:spLocks noGrp="1"/>
          </p:cNvSpPr>
          <p:nvPr>
            <p:ph type="sldNum" sz="quarter" idx="12"/>
          </p:nvPr>
        </p:nvSpPr>
        <p:spPr>
          <a:xfrm>
            <a:off x="10800000" y="6480000"/>
            <a:ext cx="720000" cy="378000"/>
          </a:xfrm>
        </p:spPr>
        <p:txBody>
          <a:bodyPr lIns="0" rIns="0"/>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729693605"/>
      </p:ext>
    </p:extLst>
  </p:cSld>
  <p:clrMapOvr>
    <a:masterClrMapping/>
  </p:clrMapOvr>
  <p:transition>
    <p:fade/>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el-slide">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3972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0C2074"/>
                </a:solidFill>
              </a:defRPr>
            </a:lvl1pPr>
          </a:lstStyle>
          <a:p>
            <a:r>
              <a:rPr lang="en-GB" noProof="0" dirty="0"/>
              <a:t>Click to edit title </a:t>
            </a:r>
          </a:p>
        </p:txBody>
      </p:sp>
      <p:sp>
        <p:nvSpPr>
          <p:cNvPr id="4" name="Tijdelijke aanduiding voor tekst 2"/>
          <p:cNvSpPr>
            <a:spLocks noGrp="1"/>
          </p:cNvSpPr>
          <p:nvPr>
            <p:ph idx="1" hasCustomPrompt="1"/>
          </p:nvPr>
        </p:nvSpPr>
        <p:spPr>
          <a:xfrm>
            <a:off x="838200" y="1825625"/>
            <a:ext cx="10515600" cy="4351339"/>
          </a:xfrm>
          <a:prstGeom prst="rect">
            <a:avLst/>
          </a:prstGeom>
        </p:spPr>
        <p:txBody>
          <a:bodyPr vert="horz" lIns="91440" tIns="45720" rIns="91440" bIns="45720" rtlCol="0">
            <a:normAutofit/>
          </a:bodyPr>
          <a:lstStyle>
            <a:lvl5pPr>
              <a:defRPr>
                <a:latin typeface="Arial" charset="0"/>
                <a:ea typeface="Arial" charset="0"/>
                <a:cs typeface="Arial" charset="0"/>
              </a:defRPr>
            </a:lvl5pPr>
            <a:lvl6pPr marL="0" indent="0">
              <a:buNone/>
              <a:defRPr/>
            </a:lvl6pPr>
            <a:lvl7pPr marL="0" indent="0">
              <a:buNone/>
              <a:tabLst/>
              <a:defRPr sz="1867"/>
            </a:lvl7pPr>
            <a:lvl8pPr marL="6351" indent="0">
              <a:buNone/>
              <a:tabLst/>
              <a:defRPr sz="1867"/>
            </a:lvl8pPr>
            <a:lvl9pPr marL="0" indent="0">
              <a:buNone/>
              <a:tabLst/>
              <a:defRPr sz="1867"/>
            </a:lvl9pPr>
          </a:lstStyle>
          <a:p>
            <a:pPr lvl="0"/>
            <a:r>
              <a:rPr lang="en-GB" noProof="0" dirty="0"/>
              <a:t>First ‘normal’ text level</a:t>
            </a:r>
          </a:p>
          <a:p>
            <a:pPr lvl="1"/>
            <a:r>
              <a:rPr lang="en-GB" noProof="0" dirty="0"/>
              <a:t>Second ‘bullet’ text level</a:t>
            </a:r>
          </a:p>
          <a:p>
            <a:pPr lvl="2"/>
            <a:r>
              <a:rPr lang="en-GB" noProof="0" dirty="0"/>
              <a:t>Third ‘sub-bullet’ text level</a:t>
            </a:r>
          </a:p>
          <a:p>
            <a:pPr lvl="8"/>
            <a:endParaRPr lang="en-GB" noProof="0" dirty="0"/>
          </a:p>
        </p:txBody>
      </p:sp>
    </p:spTree>
    <p:extLst>
      <p:ext uri="{BB962C8B-B14F-4D97-AF65-F5344CB8AC3E}">
        <p14:creationId xmlns:p14="http://schemas.microsoft.com/office/powerpoint/2010/main" val="1864261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lanco-slide">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65125"/>
            <a:ext cx="10515600" cy="1325563"/>
          </a:xfrm>
        </p:spPr>
        <p:txBody>
          <a:bodyPr/>
          <a:lstStyle/>
          <a:p>
            <a:r>
              <a:rPr lang="en-GB" noProof="0" dirty="0"/>
              <a:t>Click to edit title </a:t>
            </a:r>
          </a:p>
        </p:txBody>
      </p:sp>
      <p:sp>
        <p:nvSpPr>
          <p:cNvPr id="3" name="Tijdelijke aanduiding voor inhoud 2"/>
          <p:cNvSpPr>
            <a:spLocks noGrp="1"/>
          </p:cNvSpPr>
          <p:nvPr>
            <p:ph idx="1" hasCustomPrompt="1"/>
          </p:nvPr>
        </p:nvSpPr>
        <p:spPr>
          <a:xfrm>
            <a:off x="838200" y="1825625"/>
            <a:ext cx="10515600" cy="4351339"/>
          </a:xfrm>
        </p:spPr>
        <p:txBody>
          <a:bodyPr wrap="square"/>
          <a:lstStyle>
            <a:lvl1pPr algn="l">
              <a:defRPr baseline="0"/>
            </a:lvl1pPr>
            <a:lvl2pPr marL="476239" indent="-376757" algn="l">
              <a:buFont typeface="Wingdings" charset="2"/>
              <a:buChar char="§"/>
              <a:tabLst/>
              <a:defRPr/>
            </a:lvl2pPr>
            <a:lvl3pPr algn="l">
              <a:defRPr/>
            </a:lvl3pPr>
            <a:lvl4pPr algn="l">
              <a:defRPr/>
            </a:lvl4pPr>
          </a:lstStyle>
          <a:p>
            <a:pPr lvl="0"/>
            <a:r>
              <a:rPr lang="en-GB" noProof="0" dirty="0"/>
              <a:t>First ‘normal’ text level</a:t>
            </a:r>
          </a:p>
          <a:p>
            <a:pPr lvl="1"/>
            <a:r>
              <a:rPr lang="en-GB" noProof="0" dirty="0"/>
              <a:t>Second ‘bullet’ text level</a:t>
            </a:r>
          </a:p>
          <a:p>
            <a:pPr lvl="2"/>
            <a:r>
              <a:rPr lang="en-GB" noProof="0" dirty="0"/>
              <a:t>Third ‘sub-bullet’ text level</a:t>
            </a:r>
          </a:p>
        </p:txBody>
      </p:sp>
    </p:spTree>
    <p:extLst>
      <p:ext uri="{BB962C8B-B14F-4D97-AF65-F5344CB8AC3E}">
        <p14:creationId xmlns:p14="http://schemas.microsoft.com/office/powerpoint/2010/main" val="2794424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B7581-1D39-8FD4-A25F-E774E1EF572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4D486AE-317D-FEFE-9D55-73114367474A}"/>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4" name="Tijdelijke aanduiding voor voettekst 3">
            <a:extLst>
              <a:ext uri="{FF2B5EF4-FFF2-40B4-BE49-F238E27FC236}">
                <a16:creationId xmlns:a16="http://schemas.microsoft.com/office/drawing/2014/main" id="{1E50D192-5DBD-D6E0-2A7A-D361C0AA04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76FFDA7-B45A-AFA9-AFC7-3C05A8CA0298}"/>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20191210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3" name="Rectangle 506"/>
          <p:cNvSpPr>
            <a:spLocks noGrp="1" noChangeArrowheads="1"/>
          </p:cNvSpPr>
          <p:nvPr>
            <p:ph type="sldNum" sz="quarter" idx="11"/>
          </p:nvPr>
        </p:nvSpPr>
        <p:spPr>
          <a:ln/>
        </p:spPr>
        <p:txBody>
          <a:bodyPr/>
          <a:lstStyle>
            <a:lvl1pPr>
              <a:defRPr/>
            </a:lvl1pPr>
          </a:lstStyle>
          <a:p>
            <a:fld id="{46A9BACF-2FB1-45F8-B13F-21BAFCFD8EA8}" type="slidenum">
              <a:rPr lang="en-US" altLang="nl-NL"/>
              <a:pPr/>
              <a:t>‹nr.›</a:t>
            </a:fld>
            <a:endParaRPr lang="en-US" altLang="nl-NL"/>
          </a:p>
        </p:txBody>
      </p:sp>
    </p:spTree>
    <p:extLst>
      <p:ext uri="{BB962C8B-B14F-4D97-AF65-F5344CB8AC3E}">
        <p14:creationId xmlns:p14="http://schemas.microsoft.com/office/powerpoint/2010/main" val="1390608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838200" y="6356371"/>
            <a:ext cx="2743200" cy="365125"/>
          </a:xfrm>
          <a:prstGeom prst="rect">
            <a:avLst/>
          </a:prstGeom>
        </p:spPr>
        <p:txBody>
          <a:bodyPr lIns="68580" tIns="34290" rIns="68580" bIns="34290"/>
          <a:lstStyle/>
          <a:p>
            <a:fld id="{C764DE79-268F-4C1A-8933-263129D2AF90}" type="datetimeFigureOut">
              <a:rPr lang="en-US" dirty="0"/>
              <a:t>11/1/2023</a:t>
            </a:fld>
            <a:endParaRPr lang="en-US" dirty="0"/>
          </a:p>
        </p:txBody>
      </p:sp>
      <p:sp>
        <p:nvSpPr>
          <p:cNvPr id="5" name="Footer Placeholder 4"/>
          <p:cNvSpPr>
            <a:spLocks noGrp="1"/>
          </p:cNvSpPr>
          <p:nvPr>
            <p:ph type="ftr" sz="quarter" idx="11"/>
          </p:nvPr>
        </p:nvSpPr>
        <p:spPr>
          <a:xfrm>
            <a:off x="4038600" y="6356371"/>
            <a:ext cx="4114800" cy="365125"/>
          </a:xfrm>
          <a:prstGeom prst="rect">
            <a:avLst/>
          </a:prstGeom>
        </p:spPr>
        <p:txBody>
          <a:bodyPr lIns="68580" tIns="34290" rIns="68580" bIns="34290"/>
          <a:lstStyle/>
          <a:p>
            <a:endParaRPr lang="en-US" dirty="0"/>
          </a:p>
        </p:txBody>
      </p:sp>
      <p:sp>
        <p:nvSpPr>
          <p:cNvPr id="6" name="Slide Number Placeholder 5"/>
          <p:cNvSpPr>
            <a:spLocks noGrp="1"/>
          </p:cNvSpPr>
          <p:nvPr>
            <p:ph type="sldNum" sz="quarter" idx="12"/>
          </p:nvPr>
        </p:nvSpPr>
        <p:spPr>
          <a:xfrm>
            <a:off x="8610600" y="6356371"/>
            <a:ext cx="2743200" cy="365125"/>
          </a:xfrm>
          <a:prstGeom prst="rect">
            <a:avLst/>
          </a:prstGeom>
        </p:spPr>
        <p:txBody>
          <a:bodyPr lIns="68580" tIns="34290" rIns="68580" bIns="34290"/>
          <a:lstStyle/>
          <a:p>
            <a:fld id="{48F63A3B-78C7-47BE-AE5E-E10140E04643}" type="slidenum">
              <a:rPr lang="en-US" dirty="0"/>
              <a:t>‹nr.›</a:t>
            </a:fld>
            <a:endParaRPr lang="en-US" dirty="0"/>
          </a:p>
        </p:txBody>
      </p:sp>
    </p:spTree>
    <p:extLst>
      <p:ext uri="{BB962C8B-B14F-4D97-AF65-F5344CB8AC3E}">
        <p14:creationId xmlns:p14="http://schemas.microsoft.com/office/powerpoint/2010/main" val="3199732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el en opsomming">
    <p:bg>
      <p:bgPr>
        <a:solidFill>
          <a:srgbClr val="011993"/>
        </a:solidFill>
        <a:effectLst/>
      </p:bgPr>
    </p:bg>
    <p:spTree>
      <p:nvGrpSpPr>
        <p:cNvPr id="1" name=""/>
        <p:cNvGrpSpPr/>
        <p:nvPr/>
      </p:nvGrpSpPr>
      <p:grpSpPr>
        <a:xfrm>
          <a:off x="0" y="0"/>
          <a:ext cx="0" cy="0"/>
          <a:chOff x="0" y="0"/>
          <a:chExt cx="0" cy="0"/>
        </a:xfrm>
      </p:grpSpPr>
      <p:sp>
        <p:nvSpPr>
          <p:cNvPr id="117" name="Rechthoek"/>
          <p:cNvSpPr txBox="1">
            <a:spLocks noGrp="1"/>
          </p:cNvSpPr>
          <p:nvPr>
            <p:ph type="body" sz="quarter" idx="13"/>
          </p:nvPr>
        </p:nvSpPr>
        <p:spPr>
          <a:xfrm>
            <a:off x="844551" y="177800"/>
            <a:ext cx="10502900" cy="1143000"/>
          </a:xfrm>
          <a:prstGeom prst="rect">
            <a:avLst/>
          </a:prstGeom>
          <a:ln>
            <a:solidFill>
              <a:srgbClr val="000000"/>
            </a:solidFill>
          </a:ln>
        </p:spPr>
        <p:txBody>
          <a:bodyPr/>
          <a:lstStyle>
            <a:lvl1pPr marL="0" indent="0" algn="ctr">
              <a:spcBef>
                <a:spcPts val="0"/>
              </a:spcBef>
              <a:buClrTx/>
              <a:buSzTx/>
              <a:buNone/>
              <a:defRPr sz="11200">
                <a:latin typeface="+mn-lt"/>
                <a:ea typeface="+mn-ea"/>
                <a:cs typeface="+mn-cs"/>
                <a:sym typeface="Helvetica Neue Medium"/>
              </a:defRPr>
            </a:lvl1pPr>
          </a:lstStyle>
          <a:p>
            <a:pPr marL="0" indent="0" algn="ctr">
              <a:spcBef>
                <a:spcPts val="0"/>
              </a:spcBef>
              <a:buClrTx/>
              <a:buSzTx/>
              <a:buNone/>
              <a:defRPr sz="11200">
                <a:latin typeface="+mn-lt"/>
                <a:ea typeface="+mn-ea"/>
                <a:cs typeface="+mn-cs"/>
                <a:sym typeface="Helvetica Neue Medium"/>
              </a:defRPr>
            </a:pPr>
            <a:endParaRPr/>
          </a:p>
        </p:txBody>
      </p:sp>
      <p:sp>
        <p:nvSpPr>
          <p:cNvPr id="11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237066791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Afbeelding"/>
          <p:cNvSpPr>
            <a:spLocks noGrp="1"/>
          </p:cNvSpPr>
          <p:nvPr>
            <p:ph type="pic" idx="13"/>
          </p:nvPr>
        </p:nvSpPr>
        <p:spPr>
          <a:xfrm>
            <a:off x="0" y="-645789"/>
            <a:ext cx="14630400" cy="9753600"/>
          </a:xfrm>
          <a:prstGeom prst="rect">
            <a:avLst/>
          </a:prstGeom>
        </p:spPr>
        <p:txBody>
          <a:bodyPr lIns="91439" tIns="45719" rIns="91439" bIns="45719" anchor="t">
            <a:noAutofit/>
          </a:bodyPr>
          <a:lstStyle/>
          <a:p>
            <a:endParaRPr/>
          </a:p>
        </p:txBody>
      </p:sp>
      <p:sp>
        <p:nvSpPr>
          <p:cNvPr id="103"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417446144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3" y="6459787"/>
            <a:ext cx="2472271" cy="365125"/>
          </a:xfrm>
          <a:prstGeom prst="rect">
            <a:avLst/>
          </a:prstGeom>
        </p:spPr>
        <p:txBody>
          <a:bodyPr/>
          <a:lstStyle/>
          <a:p>
            <a:fld id="{5A3DE793-49D6-4F25-85F6-810A4FC04615}" type="datetimeFigureOut">
              <a:rPr lang="en-US" smtClean="0"/>
              <a:t>11/1/2023</a:t>
            </a:fld>
            <a:endParaRPr lang="en-US"/>
          </a:p>
        </p:txBody>
      </p:sp>
      <p:sp>
        <p:nvSpPr>
          <p:cNvPr id="5" name="Footer Placeholder 4"/>
          <p:cNvSpPr>
            <a:spLocks noGrp="1"/>
          </p:cNvSpPr>
          <p:nvPr>
            <p:ph type="ftr" sz="quarter" idx="11"/>
          </p:nvPr>
        </p:nvSpPr>
        <p:spPr>
          <a:xfrm>
            <a:off x="3686186" y="6459787"/>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900461" y="6459787"/>
            <a:ext cx="1312025" cy="365125"/>
          </a:xfrm>
          <a:prstGeom prst="rect">
            <a:avLst/>
          </a:prstGeom>
        </p:spPr>
        <p:txBody>
          <a:bodyPr/>
          <a:lstStyle/>
          <a:p>
            <a:fld id="{73D90000-9C66-41A4-9137-91EC49FF6937}" type="slidenum">
              <a:rPr lang="en-US" smtClean="0"/>
              <a:t>‹nr.›</a:t>
            </a:fld>
            <a:endParaRPr lang="en-US"/>
          </a:p>
        </p:txBody>
      </p:sp>
    </p:spTree>
    <p:extLst>
      <p:ext uri="{BB962C8B-B14F-4D97-AF65-F5344CB8AC3E}">
        <p14:creationId xmlns:p14="http://schemas.microsoft.com/office/powerpoint/2010/main" val="3855582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0C2074"/>
                </a:solidFill>
              </a:defRPr>
            </a:lvl1pPr>
          </a:lstStyle>
          <a:p>
            <a:r>
              <a:rPr lang="en-GB" noProof="0" dirty="0"/>
              <a:t>Click to edit title </a:t>
            </a:r>
          </a:p>
        </p:txBody>
      </p:sp>
      <p:sp>
        <p:nvSpPr>
          <p:cNvPr id="4" name="Tijdelijke aanduiding voor tekst 2"/>
          <p:cNvSpPr>
            <a:spLocks noGrp="1"/>
          </p:cNvSpPr>
          <p:nvPr>
            <p:ph idx="1" hasCustomPrompt="1"/>
          </p:nvPr>
        </p:nvSpPr>
        <p:spPr>
          <a:xfrm>
            <a:off x="838200" y="1825625"/>
            <a:ext cx="10515600" cy="4351339"/>
          </a:xfrm>
          <a:prstGeom prst="rect">
            <a:avLst/>
          </a:prstGeom>
        </p:spPr>
        <p:txBody>
          <a:bodyPr vert="horz" lIns="91440" tIns="45720" rIns="91440" bIns="45720" rtlCol="0">
            <a:normAutofit/>
          </a:bodyPr>
          <a:lstStyle>
            <a:lvl5pPr>
              <a:defRPr>
                <a:latin typeface="Arial" charset="0"/>
                <a:ea typeface="Arial" charset="0"/>
                <a:cs typeface="Arial" charset="0"/>
              </a:defRPr>
            </a:lvl5pPr>
            <a:lvl6pPr marL="0" indent="0">
              <a:buNone/>
              <a:defRPr/>
            </a:lvl6pPr>
            <a:lvl7pPr marL="0" indent="0">
              <a:buNone/>
              <a:tabLst/>
              <a:defRPr sz="1867"/>
            </a:lvl7pPr>
            <a:lvl8pPr marL="6351" indent="0">
              <a:buNone/>
              <a:tabLst/>
              <a:defRPr sz="1867"/>
            </a:lvl8pPr>
            <a:lvl9pPr marL="0" indent="0">
              <a:buNone/>
              <a:tabLst/>
              <a:defRPr sz="1867"/>
            </a:lvl9pPr>
          </a:lstStyle>
          <a:p>
            <a:pPr lvl="0"/>
            <a:r>
              <a:rPr lang="en-GB" noProof="0" dirty="0"/>
              <a:t>First ‘normal’ text level</a:t>
            </a:r>
          </a:p>
          <a:p>
            <a:pPr lvl="1"/>
            <a:r>
              <a:rPr lang="en-GB" noProof="0" dirty="0"/>
              <a:t>Second ‘bullet’ text level</a:t>
            </a:r>
          </a:p>
          <a:p>
            <a:pPr lvl="2"/>
            <a:r>
              <a:rPr lang="en-GB" noProof="0" dirty="0"/>
              <a:t>Third ‘sub-bullet’ text level</a:t>
            </a:r>
          </a:p>
          <a:p>
            <a:pPr lvl="8"/>
            <a:endParaRPr lang="en-GB" noProof="0" dirty="0"/>
          </a:p>
        </p:txBody>
      </p:sp>
    </p:spTree>
    <p:extLst>
      <p:ext uri="{BB962C8B-B14F-4D97-AF65-F5344CB8AC3E}">
        <p14:creationId xmlns:p14="http://schemas.microsoft.com/office/powerpoint/2010/main" val="2334712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Standaar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CB9FB1-3C8F-41CB-9841-F1C7A69F9949}"/>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4A2F631F-9464-4A25-9C02-1A837DEF70FB}"/>
              </a:ext>
            </a:extLst>
          </p:cNvPr>
          <p:cNvSpPr>
            <a:spLocks noGrp="1"/>
          </p:cNvSpPr>
          <p:nvPr>
            <p:ph type="sldNum" sz="quarter" idx="10"/>
          </p:nvPr>
        </p:nvSpPr>
        <p:spPr/>
        <p:txBody>
          <a:bodyPr/>
          <a:lstStyle/>
          <a:p>
            <a:fld id="{E6A38214-75AF-4569-ABB5-F3AB862C2B35}" type="slidenum">
              <a:rPr lang="nl-NL" smtClean="0"/>
              <a:pPr/>
              <a:t>‹nr.›</a:t>
            </a:fld>
            <a:endParaRPr lang="nl-NL" dirty="0"/>
          </a:p>
        </p:txBody>
      </p:sp>
      <p:sp>
        <p:nvSpPr>
          <p:cNvPr id="7" name="Tijdelijke aanduiding voor tekst 2">
            <a:extLst>
              <a:ext uri="{FF2B5EF4-FFF2-40B4-BE49-F238E27FC236}">
                <a16:creationId xmlns:a16="http://schemas.microsoft.com/office/drawing/2014/main" id="{20F0A503-8957-4BD4-89E6-F57421CFD720}"/>
              </a:ext>
            </a:extLst>
          </p:cNvPr>
          <p:cNvSpPr>
            <a:spLocks noGrp="1"/>
          </p:cNvSpPr>
          <p:nvPr>
            <p:ph idx="1"/>
          </p:nvPr>
        </p:nvSpPr>
        <p:spPr>
          <a:xfrm>
            <a:off x="838200" y="1825625"/>
            <a:ext cx="10515600" cy="4351339"/>
          </a:xfrm>
          <a:prstGeom prst="rect">
            <a:avLst/>
          </a:prstGeom>
        </p:spPr>
        <p:txBody>
          <a:bodyPr vert="horz" lIns="91440" tIns="45720" rIns="91440" bIns="45720" rtlCol="0">
            <a:normAutofit/>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4142307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_Titel en object">
    <p:spTree>
      <p:nvGrpSpPr>
        <p:cNvPr id="1" name=""/>
        <p:cNvGrpSpPr/>
        <p:nvPr/>
      </p:nvGrpSpPr>
      <p:grpSpPr>
        <a:xfrm>
          <a:off x="0" y="0"/>
          <a:ext cx="0" cy="0"/>
          <a:chOff x="0" y="0"/>
          <a:chExt cx="0" cy="0"/>
        </a:xfrm>
      </p:grpSpPr>
      <p:sp>
        <p:nvSpPr>
          <p:cNvPr id="19" name="Ondertitel 2">
            <a:extLst>
              <a:ext uri="{FF2B5EF4-FFF2-40B4-BE49-F238E27FC236}">
                <a16:creationId xmlns:a16="http://schemas.microsoft.com/office/drawing/2014/main" id="{B8455A8C-1151-45FD-BC04-D6EFE9E66F6A}"/>
              </a:ext>
            </a:extLst>
          </p:cNvPr>
          <p:cNvSpPr>
            <a:spLocks noGrp="1"/>
          </p:cNvSpPr>
          <p:nvPr>
            <p:ph type="subTitle" idx="13" hasCustomPrompt="1"/>
          </p:nvPr>
        </p:nvSpPr>
        <p:spPr>
          <a:xfrm>
            <a:off x="631827" y="926508"/>
            <a:ext cx="10209212" cy="57104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22" name="Tijdelijke aanduiding voor inhoud 2">
            <a:extLst>
              <a:ext uri="{FF2B5EF4-FFF2-40B4-BE49-F238E27FC236}">
                <a16:creationId xmlns:a16="http://schemas.microsoft.com/office/drawing/2014/main" id="{8B00E604-4B97-4510-A3F5-5F4967D4D269}"/>
              </a:ext>
            </a:extLst>
          </p:cNvPr>
          <p:cNvSpPr>
            <a:spLocks noGrp="1"/>
          </p:cNvSpPr>
          <p:nvPr>
            <p:ph idx="1"/>
          </p:nvPr>
        </p:nvSpPr>
        <p:spPr>
          <a:xfrm>
            <a:off x="631826" y="1825625"/>
            <a:ext cx="10209212" cy="4032251"/>
          </a:xfrm>
        </p:spPr>
        <p:txBody>
          <a:bodyPr/>
          <a:lstStyle>
            <a:lvl1pPr>
              <a:defRPr sz="1400"/>
            </a:lvl1pPr>
          </a:lstStyle>
          <a:p>
            <a:pPr lvl="0"/>
            <a:endParaRPr lang="nl-NL"/>
          </a:p>
        </p:txBody>
      </p:sp>
      <p:sp>
        <p:nvSpPr>
          <p:cNvPr id="23" name="Title 22">
            <a:extLst>
              <a:ext uri="{FF2B5EF4-FFF2-40B4-BE49-F238E27FC236}">
                <a16:creationId xmlns:a16="http://schemas.microsoft.com/office/drawing/2014/main" id="{680762F9-45DE-418E-9F0E-4E555F12BFE6}"/>
              </a:ext>
            </a:extLst>
          </p:cNvPr>
          <p:cNvSpPr>
            <a:spLocks noGrp="1"/>
          </p:cNvSpPr>
          <p:nvPr>
            <p:ph type="title" hasCustomPrompt="1"/>
          </p:nvPr>
        </p:nvSpPr>
        <p:spPr/>
        <p:txBody>
          <a:bodyPr/>
          <a:lstStyle>
            <a:lvl1pPr>
              <a:defRPr/>
            </a:lvl1pPr>
          </a:lstStyle>
          <a:p>
            <a:r>
              <a:rPr lang="en-US" err="1"/>
              <a:t>Voeg</a:t>
            </a:r>
            <a:r>
              <a:rPr lang="en-US"/>
              <a:t> title toe</a:t>
            </a:r>
          </a:p>
        </p:txBody>
      </p:sp>
      <p:sp>
        <p:nvSpPr>
          <p:cNvPr id="2" name="Date Placeholder 1">
            <a:extLst>
              <a:ext uri="{FF2B5EF4-FFF2-40B4-BE49-F238E27FC236}">
                <a16:creationId xmlns:a16="http://schemas.microsoft.com/office/drawing/2014/main" id="{0DF9CAEF-4AC1-482E-A28C-4BD4EF23823E}"/>
              </a:ext>
            </a:extLst>
          </p:cNvPr>
          <p:cNvSpPr>
            <a:spLocks noGrp="1"/>
          </p:cNvSpPr>
          <p:nvPr>
            <p:ph type="dt" sz="half" idx="14"/>
          </p:nvPr>
        </p:nvSpPr>
        <p:spPr/>
        <p:txBody>
          <a:bodyPr/>
          <a:lstStyle/>
          <a:p>
            <a:fld id="{E02C8C58-7455-42B9-A9FD-EE48EC293C11}" type="datetime1">
              <a:rPr lang="en-GB" smtClean="0"/>
              <a:t>01/11/2023</a:t>
            </a:fld>
            <a:endParaRPr lang="en-GB"/>
          </a:p>
        </p:txBody>
      </p:sp>
      <p:sp>
        <p:nvSpPr>
          <p:cNvPr id="3" name="Footer Placeholder 2">
            <a:extLst>
              <a:ext uri="{FF2B5EF4-FFF2-40B4-BE49-F238E27FC236}">
                <a16:creationId xmlns:a16="http://schemas.microsoft.com/office/drawing/2014/main" id="{793A717A-0D90-431C-BCD3-A6ECA053C009}"/>
              </a:ext>
            </a:extLst>
          </p:cNvPr>
          <p:cNvSpPr>
            <a:spLocks noGrp="1"/>
          </p:cNvSpPr>
          <p:nvPr>
            <p:ph type="ftr" sz="quarter" idx="15"/>
          </p:nvPr>
        </p:nvSpPr>
        <p:spPr/>
        <p:txBody>
          <a:bodyPr/>
          <a:lstStyle/>
          <a:p>
            <a:endParaRPr lang="en-GB"/>
          </a:p>
        </p:txBody>
      </p:sp>
      <p:sp>
        <p:nvSpPr>
          <p:cNvPr id="4" name="Slide Number Placeholder 3">
            <a:extLst>
              <a:ext uri="{FF2B5EF4-FFF2-40B4-BE49-F238E27FC236}">
                <a16:creationId xmlns:a16="http://schemas.microsoft.com/office/drawing/2014/main" id="{542E7448-FA38-460E-A530-78699A84B1D6}"/>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9026441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76"/>
          <p:cNvSpPr>
            <a:spLocks noGrp="1" noChangeArrowheads="1"/>
          </p:cNvSpPr>
          <p:nvPr>
            <p:ph type="dt" sz="half" idx="10"/>
          </p:nvPr>
        </p:nvSpPr>
        <p:spPr>
          <a:ln/>
        </p:spPr>
        <p:txBody>
          <a:bodyPr/>
          <a:lstStyle>
            <a:lvl1pPr>
              <a:defRPr/>
            </a:lvl1pPr>
          </a:lstStyle>
          <a:p>
            <a:pPr>
              <a:defRPr/>
            </a:pPr>
            <a:endParaRPr lang="en-US"/>
          </a:p>
        </p:txBody>
      </p:sp>
      <p:sp>
        <p:nvSpPr>
          <p:cNvPr id="5" name="Rectangle 277"/>
          <p:cNvSpPr>
            <a:spLocks noGrp="1" noChangeArrowheads="1"/>
          </p:cNvSpPr>
          <p:nvPr>
            <p:ph type="sldNum" sz="quarter" idx="11"/>
          </p:nvPr>
        </p:nvSpPr>
        <p:spPr>
          <a:ln/>
        </p:spPr>
        <p:txBody>
          <a:bodyPr/>
          <a:lstStyle>
            <a:lvl1pPr>
              <a:defRPr/>
            </a:lvl1pPr>
          </a:lstStyle>
          <a:p>
            <a:pPr>
              <a:defRPr/>
            </a:pPr>
            <a:fld id="{233BC271-0D9F-4DA0-95A2-8250D7FB0CCE}" type="slidenum">
              <a:rPr lang="en-US"/>
              <a:pPr>
                <a:defRPr/>
              </a:pPr>
              <a:t>‹nr.›</a:t>
            </a:fld>
            <a:endParaRPr lang="en-US"/>
          </a:p>
        </p:txBody>
      </p:sp>
    </p:spTree>
    <p:extLst>
      <p:ext uri="{BB962C8B-B14F-4D97-AF65-F5344CB8AC3E}">
        <p14:creationId xmlns:p14="http://schemas.microsoft.com/office/powerpoint/2010/main" val="109776993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5333"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667"/>
            </a:lvl1pPr>
            <a:lvl2pPr marL="609491" indent="0">
              <a:buNone/>
              <a:defRPr sz="2400"/>
            </a:lvl2pPr>
            <a:lvl3pPr marL="1218990" indent="0">
              <a:buNone/>
              <a:defRPr sz="2133"/>
            </a:lvl3pPr>
            <a:lvl4pPr marL="1828482" indent="0">
              <a:buNone/>
              <a:defRPr sz="1867"/>
            </a:lvl4pPr>
            <a:lvl5pPr marL="2437978" indent="0">
              <a:buNone/>
              <a:defRPr sz="1867"/>
            </a:lvl5pPr>
            <a:lvl6pPr marL="3047468" indent="0">
              <a:buNone/>
              <a:defRPr sz="1867"/>
            </a:lvl6pPr>
            <a:lvl7pPr marL="3656959" indent="0">
              <a:buNone/>
              <a:defRPr sz="1867"/>
            </a:lvl7pPr>
            <a:lvl8pPr marL="4266453" indent="0">
              <a:buNone/>
              <a:defRPr sz="1867"/>
            </a:lvl8pPr>
            <a:lvl9pPr marL="4875947" indent="0">
              <a:buNone/>
              <a:defRPr sz="1867"/>
            </a:lvl9pPr>
          </a:lstStyle>
          <a:p>
            <a:pPr lvl="0"/>
            <a:r>
              <a:rPr lang="nl-NL"/>
              <a:t>Klik om de modelstijlen te bewerken</a:t>
            </a:r>
          </a:p>
        </p:txBody>
      </p:sp>
      <p:sp>
        <p:nvSpPr>
          <p:cNvPr id="4" name="Rectangle 276"/>
          <p:cNvSpPr>
            <a:spLocks noGrp="1" noChangeArrowheads="1"/>
          </p:cNvSpPr>
          <p:nvPr>
            <p:ph type="dt" sz="half" idx="10"/>
          </p:nvPr>
        </p:nvSpPr>
        <p:spPr>
          <a:ln/>
        </p:spPr>
        <p:txBody>
          <a:bodyPr/>
          <a:lstStyle>
            <a:lvl1pPr>
              <a:defRPr/>
            </a:lvl1pPr>
          </a:lstStyle>
          <a:p>
            <a:pPr>
              <a:defRPr/>
            </a:pPr>
            <a:endParaRPr lang="en-US"/>
          </a:p>
        </p:txBody>
      </p:sp>
      <p:sp>
        <p:nvSpPr>
          <p:cNvPr id="5" name="Rectangle 277"/>
          <p:cNvSpPr>
            <a:spLocks noGrp="1" noChangeArrowheads="1"/>
          </p:cNvSpPr>
          <p:nvPr>
            <p:ph type="sldNum" sz="quarter" idx="11"/>
          </p:nvPr>
        </p:nvSpPr>
        <p:spPr>
          <a:ln/>
        </p:spPr>
        <p:txBody>
          <a:bodyPr/>
          <a:lstStyle>
            <a:lvl1pPr>
              <a:defRPr/>
            </a:lvl1pPr>
          </a:lstStyle>
          <a:p>
            <a:pPr>
              <a:defRPr/>
            </a:pPr>
            <a:fld id="{2D6A2658-1327-4969-9EF5-E62829A1D991}" type="slidenum">
              <a:rPr lang="en-US"/>
              <a:pPr>
                <a:defRPr/>
              </a:pPr>
              <a:t>‹nr.›</a:t>
            </a:fld>
            <a:endParaRPr lang="en-US"/>
          </a:p>
        </p:txBody>
      </p:sp>
    </p:spTree>
    <p:extLst>
      <p:ext uri="{BB962C8B-B14F-4D97-AF65-F5344CB8AC3E}">
        <p14:creationId xmlns:p14="http://schemas.microsoft.com/office/powerpoint/2010/main" val="32357873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4EBC2C4-543F-8DC8-DEDE-EFFE67E49A8D}"/>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3" name="Tijdelijke aanduiding voor voettekst 2">
            <a:extLst>
              <a:ext uri="{FF2B5EF4-FFF2-40B4-BE49-F238E27FC236}">
                <a16:creationId xmlns:a16="http://schemas.microsoft.com/office/drawing/2014/main" id="{930D4D7E-B4F9-A4D9-8A65-50D7EFC0697B}"/>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F33644-956B-6EE4-3584-06039D0F0B28}"/>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2430991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06400" y="1219200"/>
            <a:ext cx="5588000" cy="51816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219200"/>
            <a:ext cx="5588000" cy="51816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276"/>
          <p:cNvSpPr>
            <a:spLocks noGrp="1" noChangeArrowheads="1"/>
          </p:cNvSpPr>
          <p:nvPr>
            <p:ph type="dt" sz="half" idx="10"/>
          </p:nvPr>
        </p:nvSpPr>
        <p:spPr>
          <a:ln/>
        </p:spPr>
        <p:txBody>
          <a:bodyPr/>
          <a:lstStyle>
            <a:lvl1pPr>
              <a:defRPr/>
            </a:lvl1pPr>
          </a:lstStyle>
          <a:p>
            <a:pPr>
              <a:defRPr/>
            </a:pPr>
            <a:endParaRPr lang="en-US"/>
          </a:p>
        </p:txBody>
      </p:sp>
      <p:sp>
        <p:nvSpPr>
          <p:cNvPr id="6" name="Rectangle 277"/>
          <p:cNvSpPr>
            <a:spLocks noGrp="1" noChangeArrowheads="1"/>
          </p:cNvSpPr>
          <p:nvPr>
            <p:ph type="sldNum" sz="quarter" idx="11"/>
          </p:nvPr>
        </p:nvSpPr>
        <p:spPr>
          <a:ln/>
        </p:spPr>
        <p:txBody>
          <a:bodyPr/>
          <a:lstStyle>
            <a:lvl1pPr>
              <a:defRPr/>
            </a:lvl1pPr>
          </a:lstStyle>
          <a:p>
            <a:pPr>
              <a:defRPr/>
            </a:pPr>
            <a:fld id="{25390750-AD55-49EA-9401-4D52C33153CE}" type="slidenum">
              <a:rPr lang="en-US"/>
              <a:pPr>
                <a:defRPr/>
              </a:pPr>
              <a:t>‹nr.›</a:t>
            </a:fld>
            <a:endParaRPr lang="en-US"/>
          </a:p>
        </p:txBody>
      </p:sp>
    </p:spTree>
    <p:extLst>
      <p:ext uri="{BB962C8B-B14F-4D97-AF65-F5344CB8AC3E}">
        <p14:creationId xmlns:p14="http://schemas.microsoft.com/office/powerpoint/2010/main" val="109160762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3200" b="1"/>
            </a:lvl1pPr>
            <a:lvl2pPr marL="609491" indent="0">
              <a:buNone/>
              <a:defRPr sz="2667" b="1"/>
            </a:lvl2pPr>
            <a:lvl3pPr marL="1218990" indent="0">
              <a:buNone/>
              <a:defRPr sz="2400" b="1"/>
            </a:lvl3pPr>
            <a:lvl4pPr marL="1828482" indent="0">
              <a:buNone/>
              <a:defRPr sz="2133" b="1"/>
            </a:lvl4pPr>
            <a:lvl5pPr marL="2437978" indent="0">
              <a:buNone/>
              <a:defRPr sz="2133" b="1"/>
            </a:lvl5pPr>
            <a:lvl6pPr marL="3047468" indent="0">
              <a:buNone/>
              <a:defRPr sz="2133" b="1"/>
            </a:lvl6pPr>
            <a:lvl7pPr marL="3656959" indent="0">
              <a:buNone/>
              <a:defRPr sz="2133" b="1"/>
            </a:lvl7pPr>
            <a:lvl8pPr marL="4266453" indent="0">
              <a:buNone/>
              <a:defRPr sz="2133" b="1"/>
            </a:lvl8pPr>
            <a:lvl9pPr marL="4875947" indent="0">
              <a:buNone/>
              <a:defRPr sz="2133"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97" y="1535113"/>
            <a:ext cx="5389033" cy="639763"/>
          </a:xfrm>
        </p:spPr>
        <p:txBody>
          <a:bodyPr anchor="b"/>
          <a:lstStyle>
            <a:lvl1pPr marL="0" indent="0">
              <a:buNone/>
              <a:defRPr sz="3200" b="1"/>
            </a:lvl1pPr>
            <a:lvl2pPr marL="609491" indent="0">
              <a:buNone/>
              <a:defRPr sz="2667" b="1"/>
            </a:lvl2pPr>
            <a:lvl3pPr marL="1218990" indent="0">
              <a:buNone/>
              <a:defRPr sz="2400" b="1"/>
            </a:lvl3pPr>
            <a:lvl4pPr marL="1828482" indent="0">
              <a:buNone/>
              <a:defRPr sz="2133" b="1"/>
            </a:lvl4pPr>
            <a:lvl5pPr marL="2437978" indent="0">
              <a:buNone/>
              <a:defRPr sz="2133" b="1"/>
            </a:lvl5pPr>
            <a:lvl6pPr marL="3047468" indent="0">
              <a:buNone/>
              <a:defRPr sz="2133" b="1"/>
            </a:lvl6pPr>
            <a:lvl7pPr marL="3656959" indent="0">
              <a:buNone/>
              <a:defRPr sz="2133" b="1"/>
            </a:lvl7pPr>
            <a:lvl8pPr marL="4266453" indent="0">
              <a:buNone/>
              <a:defRPr sz="2133" b="1"/>
            </a:lvl8pPr>
            <a:lvl9pPr marL="4875947" indent="0">
              <a:buNone/>
              <a:defRPr sz="2133" b="1"/>
            </a:lvl9pPr>
          </a:lstStyle>
          <a:p>
            <a:pPr lvl="0"/>
            <a:r>
              <a:rPr lang="nl-NL"/>
              <a:t>Klik om de modelstijlen te bewerken</a:t>
            </a:r>
          </a:p>
        </p:txBody>
      </p:sp>
      <p:sp>
        <p:nvSpPr>
          <p:cNvPr id="6" name="Tijdelijke aanduiding voor inhoud 5"/>
          <p:cNvSpPr>
            <a:spLocks noGrp="1"/>
          </p:cNvSpPr>
          <p:nvPr>
            <p:ph sz="quarter" idx="4"/>
          </p:nvPr>
        </p:nvSpPr>
        <p:spPr>
          <a:xfrm>
            <a:off x="619339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276"/>
          <p:cNvSpPr>
            <a:spLocks noGrp="1" noChangeArrowheads="1"/>
          </p:cNvSpPr>
          <p:nvPr>
            <p:ph type="dt" sz="half" idx="10"/>
          </p:nvPr>
        </p:nvSpPr>
        <p:spPr>
          <a:ln/>
        </p:spPr>
        <p:txBody>
          <a:bodyPr/>
          <a:lstStyle>
            <a:lvl1pPr>
              <a:defRPr/>
            </a:lvl1pPr>
          </a:lstStyle>
          <a:p>
            <a:pPr>
              <a:defRPr/>
            </a:pPr>
            <a:endParaRPr lang="en-US"/>
          </a:p>
        </p:txBody>
      </p:sp>
      <p:sp>
        <p:nvSpPr>
          <p:cNvPr id="8" name="Rectangle 277"/>
          <p:cNvSpPr>
            <a:spLocks noGrp="1" noChangeArrowheads="1"/>
          </p:cNvSpPr>
          <p:nvPr>
            <p:ph type="sldNum" sz="quarter" idx="11"/>
          </p:nvPr>
        </p:nvSpPr>
        <p:spPr>
          <a:ln/>
        </p:spPr>
        <p:txBody>
          <a:bodyPr/>
          <a:lstStyle>
            <a:lvl1pPr>
              <a:defRPr/>
            </a:lvl1pPr>
          </a:lstStyle>
          <a:p>
            <a:pPr>
              <a:defRPr/>
            </a:pPr>
            <a:fld id="{FA12B104-74A1-4896-839D-9A650C4C5A99}" type="slidenum">
              <a:rPr lang="en-US"/>
              <a:pPr>
                <a:defRPr/>
              </a:pPr>
              <a:t>‹nr.›</a:t>
            </a:fld>
            <a:endParaRPr lang="en-US"/>
          </a:p>
        </p:txBody>
      </p:sp>
    </p:spTree>
    <p:extLst>
      <p:ext uri="{BB962C8B-B14F-4D97-AF65-F5344CB8AC3E}">
        <p14:creationId xmlns:p14="http://schemas.microsoft.com/office/powerpoint/2010/main" val="153816486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276"/>
          <p:cNvSpPr>
            <a:spLocks noGrp="1" noChangeArrowheads="1"/>
          </p:cNvSpPr>
          <p:nvPr>
            <p:ph type="dt" sz="half" idx="10"/>
          </p:nvPr>
        </p:nvSpPr>
        <p:spPr>
          <a:ln/>
        </p:spPr>
        <p:txBody>
          <a:bodyPr/>
          <a:lstStyle>
            <a:lvl1pPr>
              <a:defRPr/>
            </a:lvl1pPr>
          </a:lstStyle>
          <a:p>
            <a:pPr>
              <a:defRPr/>
            </a:pPr>
            <a:endParaRPr lang="en-US"/>
          </a:p>
        </p:txBody>
      </p:sp>
      <p:sp>
        <p:nvSpPr>
          <p:cNvPr id="4" name="Rectangle 277"/>
          <p:cNvSpPr>
            <a:spLocks noGrp="1" noChangeArrowheads="1"/>
          </p:cNvSpPr>
          <p:nvPr>
            <p:ph type="sldNum" sz="quarter" idx="11"/>
          </p:nvPr>
        </p:nvSpPr>
        <p:spPr>
          <a:ln/>
        </p:spPr>
        <p:txBody>
          <a:bodyPr/>
          <a:lstStyle>
            <a:lvl1pPr>
              <a:defRPr/>
            </a:lvl1pPr>
          </a:lstStyle>
          <a:p>
            <a:pPr>
              <a:defRPr/>
            </a:pPr>
            <a:fld id="{DD7C9D9C-7A15-4C4C-B140-6A9BBFE6F0FF}" type="slidenum">
              <a:rPr lang="en-US"/>
              <a:pPr>
                <a:defRPr/>
              </a:pPr>
              <a:t>‹nr.›</a:t>
            </a:fld>
            <a:endParaRPr lang="en-US"/>
          </a:p>
        </p:txBody>
      </p:sp>
    </p:spTree>
    <p:extLst>
      <p:ext uri="{BB962C8B-B14F-4D97-AF65-F5344CB8AC3E}">
        <p14:creationId xmlns:p14="http://schemas.microsoft.com/office/powerpoint/2010/main" val="131356687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Rectangle 276"/>
          <p:cNvSpPr>
            <a:spLocks noGrp="1" noChangeArrowheads="1"/>
          </p:cNvSpPr>
          <p:nvPr>
            <p:ph type="dt" sz="half" idx="10"/>
          </p:nvPr>
        </p:nvSpPr>
        <p:spPr>
          <a:ln/>
        </p:spPr>
        <p:txBody>
          <a:bodyPr/>
          <a:lstStyle>
            <a:lvl1pPr>
              <a:defRPr/>
            </a:lvl1pPr>
          </a:lstStyle>
          <a:p>
            <a:pPr>
              <a:defRPr/>
            </a:pPr>
            <a:endParaRPr lang="en-US"/>
          </a:p>
        </p:txBody>
      </p:sp>
      <p:sp>
        <p:nvSpPr>
          <p:cNvPr id="3" name="Rectangle 277"/>
          <p:cNvSpPr>
            <a:spLocks noGrp="1" noChangeArrowheads="1"/>
          </p:cNvSpPr>
          <p:nvPr>
            <p:ph type="sldNum" sz="quarter" idx="11"/>
          </p:nvPr>
        </p:nvSpPr>
        <p:spPr>
          <a:ln/>
        </p:spPr>
        <p:txBody>
          <a:bodyPr/>
          <a:lstStyle>
            <a:lvl1pPr>
              <a:defRPr/>
            </a:lvl1pPr>
          </a:lstStyle>
          <a:p>
            <a:pPr>
              <a:defRPr/>
            </a:pPr>
            <a:fld id="{264B7CBB-6F6B-4B5A-8B9B-D391377650F3}" type="slidenum">
              <a:rPr lang="en-US"/>
              <a:pPr>
                <a:defRPr/>
              </a:pPr>
              <a:t>‹nr.›</a:t>
            </a:fld>
            <a:endParaRPr lang="en-US"/>
          </a:p>
        </p:txBody>
      </p:sp>
    </p:spTree>
    <p:extLst>
      <p:ext uri="{BB962C8B-B14F-4D97-AF65-F5344CB8AC3E}">
        <p14:creationId xmlns:p14="http://schemas.microsoft.com/office/powerpoint/2010/main" val="7041365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22" y="273049"/>
            <a:ext cx="4011084" cy="1162051"/>
          </a:xfrm>
        </p:spPr>
        <p:txBody>
          <a:bodyPr/>
          <a:lstStyle>
            <a:lvl1pPr algn="l">
              <a:defRPr sz="2667" b="1"/>
            </a:lvl1pPr>
          </a:lstStyle>
          <a:p>
            <a:r>
              <a:rPr lang="nl-NL"/>
              <a:t>Klik om de stijl te bewerken</a:t>
            </a:r>
          </a:p>
        </p:txBody>
      </p:sp>
      <p:sp>
        <p:nvSpPr>
          <p:cNvPr id="3" name="Tijdelijke aanduiding voor inhoud 2"/>
          <p:cNvSpPr>
            <a:spLocks noGrp="1"/>
          </p:cNvSpPr>
          <p:nvPr>
            <p:ph idx="1"/>
          </p:nvPr>
        </p:nvSpPr>
        <p:spPr>
          <a:xfrm>
            <a:off x="4766733" y="273069"/>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22" y="1435104"/>
            <a:ext cx="4011084" cy="4691063"/>
          </a:xfrm>
        </p:spPr>
        <p:txBody>
          <a:bodyPr/>
          <a:lstStyle>
            <a:lvl1pPr marL="0" indent="0">
              <a:buNone/>
              <a:defRPr sz="1867"/>
            </a:lvl1pPr>
            <a:lvl2pPr marL="609491" indent="0">
              <a:buNone/>
              <a:defRPr sz="1600"/>
            </a:lvl2pPr>
            <a:lvl3pPr marL="1218990" indent="0">
              <a:buNone/>
              <a:defRPr sz="1333"/>
            </a:lvl3pPr>
            <a:lvl4pPr marL="1828482" indent="0">
              <a:buNone/>
              <a:defRPr sz="1200"/>
            </a:lvl4pPr>
            <a:lvl5pPr marL="2437978" indent="0">
              <a:buNone/>
              <a:defRPr sz="1200"/>
            </a:lvl5pPr>
            <a:lvl6pPr marL="3047468" indent="0">
              <a:buNone/>
              <a:defRPr sz="1200"/>
            </a:lvl6pPr>
            <a:lvl7pPr marL="3656959" indent="0">
              <a:buNone/>
              <a:defRPr sz="1200"/>
            </a:lvl7pPr>
            <a:lvl8pPr marL="4266453" indent="0">
              <a:buNone/>
              <a:defRPr sz="1200"/>
            </a:lvl8pPr>
            <a:lvl9pPr marL="4875947" indent="0">
              <a:buNone/>
              <a:defRPr sz="1200"/>
            </a:lvl9pPr>
          </a:lstStyle>
          <a:p>
            <a:pPr lvl="0"/>
            <a:r>
              <a:rPr lang="nl-NL"/>
              <a:t>Klik om de modelstijlen te bewerken</a:t>
            </a:r>
          </a:p>
        </p:txBody>
      </p:sp>
      <p:sp>
        <p:nvSpPr>
          <p:cNvPr id="5" name="Rectangle 276"/>
          <p:cNvSpPr>
            <a:spLocks noGrp="1" noChangeArrowheads="1"/>
          </p:cNvSpPr>
          <p:nvPr>
            <p:ph type="dt" sz="half" idx="10"/>
          </p:nvPr>
        </p:nvSpPr>
        <p:spPr>
          <a:ln/>
        </p:spPr>
        <p:txBody>
          <a:bodyPr/>
          <a:lstStyle>
            <a:lvl1pPr>
              <a:defRPr/>
            </a:lvl1pPr>
          </a:lstStyle>
          <a:p>
            <a:pPr>
              <a:defRPr/>
            </a:pPr>
            <a:endParaRPr lang="en-US"/>
          </a:p>
        </p:txBody>
      </p:sp>
      <p:sp>
        <p:nvSpPr>
          <p:cNvPr id="6" name="Rectangle 277"/>
          <p:cNvSpPr>
            <a:spLocks noGrp="1" noChangeArrowheads="1"/>
          </p:cNvSpPr>
          <p:nvPr>
            <p:ph type="sldNum" sz="quarter" idx="11"/>
          </p:nvPr>
        </p:nvSpPr>
        <p:spPr>
          <a:ln/>
        </p:spPr>
        <p:txBody>
          <a:bodyPr/>
          <a:lstStyle>
            <a:lvl1pPr>
              <a:defRPr/>
            </a:lvl1pPr>
          </a:lstStyle>
          <a:p>
            <a:pPr>
              <a:defRPr/>
            </a:pPr>
            <a:fld id="{E2CC6789-4DFC-4DAC-AABB-59DCF5117DDA}" type="slidenum">
              <a:rPr lang="en-US"/>
              <a:pPr>
                <a:defRPr/>
              </a:pPr>
              <a:t>‹nr.›</a:t>
            </a:fld>
            <a:endParaRPr lang="en-US"/>
          </a:p>
        </p:txBody>
      </p:sp>
    </p:spTree>
    <p:extLst>
      <p:ext uri="{BB962C8B-B14F-4D97-AF65-F5344CB8AC3E}">
        <p14:creationId xmlns:p14="http://schemas.microsoft.com/office/powerpoint/2010/main" val="309127293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lstStyle>
            <a:lvl1pPr algn="l">
              <a:defRPr sz="2667"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4267"/>
            </a:lvl1pPr>
            <a:lvl2pPr marL="609491" indent="0">
              <a:buNone/>
              <a:defRPr sz="3733"/>
            </a:lvl2pPr>
            <a:lvl3pPr marL="1218990" indent="0">
              <a:buNone/>
              <a:defRPr sz="3200"/>
            </a:lvl3pPr>
            <a:lvl4pPr marL="1828482" indent="0">
              <a:buNone/>
              <a:defRPr sz="2667"/>
            </a:lvl4pPr>
            <a:lvl5pPr marL="2437978" indent="0">
              <a:buNone/>
              <a:defRPr sz="2667"/>
            </a:lvl5pPr>
            <a:lvl6pPr marL="3047468" indent="0">
              <a:buNone/>
              <a:defRPr sz="2667"/>
            </a:lvl6pPr>
            <a:lvl7pPr marL="3656959" indent="0">
              <a:buNone/>
              <a:defRPr sz="2667"/>
            </a:lvl7pPr>
            <a:lvl8pPr marL="4266453" indent="0">
              <a:buNone/>
              <a:defRPr sz="2667"/>
            </a:lvl8pPr>
            <a:lvl9pPr marL="4875947" indent="0">
              <a:buNone/>
              <a:defRPr sz="2667"/>
            </a:lvl9pPr>
          </a:lstStyle>
          <a:p>
            <a:pPr lvl="0"/>
            <a:endParaRPr lang="nl-NL" noProof="0"/>
          </a:p>
        </p:txBody>
      </p:sp>
      <p:sp>
        <p:nvSpPr>
          <p:cNvPr id="4" name="Tijdelijke aanduiding voor tekst 3"/>
          <p:cNvSpPr>
            <a:spLocks noGrp="1"/>
          </p:cNvSpPr>
          <p:nvPr>
            <p:ph type="body" sz="half" idx="2"/>
          </p:nvPr>
        </p:nvSpPr>
        <p:spPr>
          <a:xfrm>
            <a:off x="2389717" y="5367359"/>
            <a:ext cx="7315200" cy="804863"/>
          </a:xfrm>
        </p:spPr>
        <p:txBody>
          <a:bodyPr/>
          <a:lstStyle>
            <a:lvl1pPr marL="0" indent="0">
              <a:buNone/>
              <a:defRPr sz="1867"/>
            </a:lvl1pPr>
            <a:lvl2pPr marL="609491" indent="0">
              <a:buNone/>
              <a:defRPr sz="1600"/>
            </a:lvl2pPr>
            <a:lvl3pPr marL="1218990" indent="0">
              <a:buNone/>
              <a:defRPr sz="1333"/>
            </a:lvl3pPr>
            <a:lvl4pPr marL="1828482" indent="0">
              <a:buNone/>
              <a:defRPr sz="1200"/>
            </a:lvl4pPr>
            <a:lvl5pPr marL="2437978" indent="0">
              <a:buNone/>
              <a:defRPr sz="1200"/>
            </a:lvl5pPr>
            <a:lvl6pPr marL="3047468" indent="0">
              <a:buNone/>
              <a:defRPr sz="1200"/>
            </a:lvl6pPr>
            <a:lvl7pPr marL="3656959" indent="0">
              <a:buNone/>
              <a:defRPr sz="1200"/>
            </a:lvl7pPr>
            <a:lvl8pPr marL="4266453" indent="0">
              <a:buNone/>
              <a:defRPr sz="1200"/>
            </a:lvl8pPr>
            <a:lvl9pPr marL="4875947" indent="0">
              <a:buNone/>
              <a:defRPr sz="1200"/>
            </a:lvl9pPr>
          </a:lstStyle>
          <a:p>
            <a:pPr lvl="0"/>
            <a:r>
              <a:rPr lang="nl-NL"/>
              <a:t>Klik om de modelstijlen te bewerken</a:t>
            </a:r>
          </a:p>
        </p:txBody>
      </p:sp>
      <p:sp>
        <p:nvSpPr>
          <p:cNvPr id="5" name="Rectangle 276"/>
          <p:cNvSpPr>
            <a:spLocks noGrp="1" noChangeArrowheads="1"/>
          </p:cNvSpPr>
          <p:nvPr>
            <p:ph type="dt" sz="half" idx="10"/>
          </p:nvPr>
        </p:nvSpPr>
        <p:spPr>
          <a:ln/>
        </p:spPr>
        <p:txBody>
          <a:bodyPr/>
          <a:lstStyle>
            <a:lvl1pPr>
              <a:defRPr/>
            </a:lvl1pPr>
          </a:lstStyle>
          <a:p>
            <a:pPr>
              <a:defRPr/>
            </a:pPr>
            <a:endParaRPr lang="en-US"/>
          </a:p>
        </p:txBody>
      </p:sp>
      <p:sp>
        <p:nvSpPr>
          <p:cNvPr id="6" name="Rectangle 277"/>
          <p:cNvSpPr>
            <a:spLocks noGrp="1" noChangeArrowheads="1"/>
          </p:cNvSpPr>
          <p:nvPr>
            <p:ph type="sldNum" sz="quarter" idx="11"/>
          </p:nvPr>
        </p:nvSpPr>
        <p:spPr>
          <a:ln/>
        </p:spPr>
        <p:txBody>
          <a:bodyPr/>
          <a:lstStyle>
            <a:lvl1pPr>
              <a:defRPr/>
            </a:lvl1pPr>
          </a:lstStyle>
          <a:p>
            <a:pPr>
              <a:defRPr/>
            </a:pPr>
            <a:fld id="{8FBE7C65-4B41-4290-8002-707C63490B0C}" type="slidenum">
              <a:rPr lang="en-US"/>
              <a:pPr>
                <a:defRPr/>
              </a:pPr>
              <a:t>‹nr.›</a:t>
            </a:fld>
            <a:endParaRPr lang="en-US"/>
          </a:p>
        </p:txBody>
      </p:sp>
    </p:spTree>
    <p:extLst>
      <p:ext uri="{BB962C8B-B14F-4D97-AF65-F5344CB8AC3E}">
        <p14:creationId xmlns:p14="http://schemas.microsoft.com/office/powerpoint/2010/main" val="339954866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76"/>
          <p:cNvSpPr>
            <a:spLocks noGrp="1" noChangeArrowheads="1"/>
          </p:cNvSpPr>
          <p:nvPr>
            <p:ph type="dt" sz="half" idx="10"/>
          </p:nvPr>
        </p:nvSpPr>
        <p:spPr>
          <a:ln/>
        </p:spPr>
        <p:txBody>
          <a:bodyPr/>
          <a:lstStyle>
            <a:lvl1pPr>
              <a:defRPr/>
            </a:lvl1pPr>
          </a:lstStyle>
          <a:p>
            <a:pPr>
              <a:defRPr/>
            </a:pPr>
            <a:endParaRPr lang="en-US"/>
          </a:p>
        </p:txBody>
      </p:sp>
      <p:sp>
        <p:nvSpPr>
          <p:cNvPr id="5" name="Rectangle 277"/>
          <p:cNvSpPr>
            <a:spLocks noGrp="1" noChangeArrowheads="1"/>
          </p:cNvSpPr>
          <p:nvPr>
            <p:ph type="sldNum" sz="quarter" idx="11"/>
          </p:nvPr>
        </p:nvSpPr>
        <p:spPr>
          <a:ln/>
        </p:spPr>
        <p:txBody>
          <a:bodyPr/>
          <a:lstStyle>
            <a:lvl1pPr>
              <a:defRPr/>
            </a:lvl1pPr>
          </a:lstStyle>
          <a:p>
            <a:pPr>
              <a:defRPr/>
            </a:pPr>
            <a:fld id="{0209D4E2-28A6-4743-94D5-C4D75BF24F80}" type="slidenum">
              <a:rPr lang="en-US"/>
              <a:pPr>
                <a:defRPr/>
              </a:pPr>
              <a:t>‹nr.›</a:t>
            </a:fld>
            <a:endParaRPr lang="en-US"/>
          </a:p>
        </p:txBody>
      </p:sp>
    </p:spTree>
    <p:extLst>
      <p:ext uri="{BB962C8B-B14F-4D97-AF65-F5344CB8AC3E}">
        <p14:creationId xmlns:p14="http://schemas.microsoft.com/office/powerpoint/2010/main" val="190012740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940800" y="304800"/>
            <a:ext cx="2844800" cy="60960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06400" y="304800"/>
            <a:ext cx="8331200" cy="60960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276"/>
          <p:cNvSpPr>
            <a:spLocks noGrp="1" noChangeArrowheads="1"/>
          </p:cNvSpPr>
          <p:nvPr>
            <p:ph type="dt" sz="half" idx="10"/>
          </p:nvPr>
        </p:nvSpPr>
        <p:spPr>
          <a:ln/>
        </p:spPr>
        <p:txBody>
          <a:bodyPr/>
          <a:lstStyle>
            <a:lvl1pPr>
              <a:defRPr/>
            </a:lvl1pPr>
          </a:lstStyle>
          <a:p>
            <a:pPr>
              <a:defRPr/>
            </a:pPr>
            <a:endParaRPr lang="en-US"/>
          </a:p>
        </p:txBody>
      </p:sp>
      <p:sp>
        <p:nvSpPr>
          <p:cNvPr id="5" name="Rectangle 277"/>
          <p:cNvSpPr>
            <a:spLocks noGrp="1" noChangeArrowheads="1"/>
          </p:cNvSpPr>
          <p:nvPr>
            <p:ph type="sldNum" sz="quarter" idx="11"/>
          </p:nvPr>
        </p:nvSpPr>
        <p:spPr>
          <a:ln/>
        </p:spPr>
        <p:txBody>
          <a:bodyPr/>
          <a:lstStyle>
            <a:lvl1pPr>
              <a:defRPr/>
            </a:lvl1pPr>
          </a:lstStyle>
          <a:p>
            <a:pPr>
              <a:defRPr/>
            </a:pPr>
            <a:fld id="{243DFE78-30A0-4AED-909B-457D8F2796C1}" type="slidenum">
              <a:rPr lang="en-US"/>
              <a:pPr>
                <a:defRPr/>
              </a:pPr>
              <a:t>‹nr.›</a:t>
            </a:fld>
            <a:endParaRPr lang="en-US"/>
          </a:p>
        </p:txBody>
      </p:sp>
    </p:spTree>
    <p:extLst>
      <p:ext uri="{BB962C8B-B14F-4D97-AF65-F5344CB8AC3E}">
        <p14:creationId xmlns:p14="http://schemas.microsoft.com/office/powerpoint/2010/main" val="34585955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438176" y="304800"/>
            <a:ext cx="9620249" cy="609600"/>
          </a:xfrm>
        </p:spPr>
        <p:txBody>
          <a:bodyPr/>
          <a:lstStyle/>
          <a:p>
            <a:r>
              <a:rPr lang="nl-NL"/>
              <a:t>Klik om de stijl te bewerken</a:t>
            </a:r>
          </a:p>
        </p:txBody>
      </p:sp>
      <p:sp>
        <p:nvSpPr>
          <p:cNvPr id="3" name="Tijdelijke aanduiding voor tabel 2"/>
          <p:cNvSpPr>
            <a:spLocks noGrp="1"/>
          </p:cNvSpPr>
          <p:nvPr>
            <p:ph type="tbl" idx="1"/>
          </p:nvPr>
        </p:nvSpPr>
        <p:spPr>
          <a:xfrm>
            <a:off x="406400" y="1219200"/>
            <a:ext cx="11379200" cy="5181600"/>
          </a:xfrm>
        </p:spPr>
        <p:txBody>
          <a:bodyPr/>
          <a:lstStyle/>
          <a:p>
            <a:pPr lvl="0"/>
            <a:endParaRPr lang="nl-NL" noProof="0"/>
          </a:p>
        </p:txBody>
      </p:sp>
      <p:sp>
        <p:nvSpPr>
          <p:cNvPr id="4" name="Rectangle 276"/>
          <p:cNvSpPr>
            <a:spLocks noGrp="1" noChangeArrowheads="1"/>
          </p:cNvSpPr>
          <p:nvPr>
            <p:ph type="dt" sz="half" idx="10"/>
          </p:nvPr>
        </p:nvSpPr>
        <p:spPr>
          <a:ln/>
        </p:spPr>
        <p:txBody>
          <a:bodyPr/>
          <a:lstStyle>
            <a:lvl1pPr>
              <a:defRPr/>
            </a:lvl1pPr>
          </a:lstStyle>
          <a:p>
            <a:pPr>
              <a:defRPr/>
            </a:pPr>
            <a:endParaRPr lang="en-US"/>
          </a:p>
        </p:txBody>
      </p:sp>
      <p:sp>
        <p:nvSpPr>
          <p:cNvPr id="5" name="Rectangle 277"/>
          <p:cNvSpPr>
            <a:spLocks noGrp="1" noChangeArrowheads="1"/>
          </p:cNvSpPr>
          <p:nvPr>
            <p:ph type="sldNum" sz="quarter" idx="11"/>
          </p:nvPr>
        </p:nvSpPr>
        <p:spPr>
          <a:ln/>
        </p:spPr>
        <p:txBody>
          <a:bodyPr/>
          <a:lstStyle>
            <a:lvl1pPr>
              <a:defRPr/>
            </a:lvl1pPr>
          </a:lstStyle>
          <a:p>
            <a:pPr>
              <a:defRPr/>
            </a:pPr>
            <a:fld id="{C0D4839D-952F-4263-B912-8CCDE54847F1}" type="slidenum">
              <a:rPr lang="en-US"/>
              <a:pPr>
                <a:defRPr/>
              </a:pPr>
              <a:t>‹nr.›</a:t>
            </a:fld>
            <a:endParaRPr lang="en-US"/>
          </a:p>
        </p:txBody>
      </p:sp>
    </p:spTree>
    <p:extLst>
      <p:ext uri="{BB962C8B-B14F-4D97-AF65-F5344CB8AC3E}">
        <p14:creationId xmlns:p14="http://schemas.microsoft.com/office/powerpoint/2010/main" val="1102893229"/>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fourObj" preserve="1">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38176" y="304800"/>
            <a:ext cx="9620249" cy="609600"/>
          </a:xfrm>
        </p:spPr>
        <p:txBody>
          <a:bodyPr/>
          <a:lstStyle/>
          <a:p>
            <a:r>
              <a:rPr lang="nl-NL"/>
              <a:t>Klik om de stijl te bewerken</a:t>
            </a:r>
          </a:p>
        </p:txBody>
      </p:sp>
      <p:sp>
        <p:nvSpPr>
          <p:cNvPr id="3" name="Tijdelijke aanduiding voor inhoud 2"/>
          <p:cNvSpPr>
            <a:spLocks noGrp="1"/>
          </p:cNvSpPr>
          <p:nvPr>
            <p:ph sz="quarter" idx="1"/>
          </p:nvPr>
        </p:nvSpPr>
        <p:spPr>
          <a:xfrm>
            <a:off x="406400" y="1219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197600" y="1219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406400" y="3886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inhoud 5"/>
          <p:cNvSpPr>
            <a:spLocks noGrp="1"/>
          </p:cNvSpPr>
          <p:nvPr>
            <p:ph sz="quarter" idx="4"/>
          </p:nvPr>
        </p:nvSpPr>
        <p:spPr>
          <a:xfrm>
            <a:off x="6197600" y="3886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276"/>
          <p:cNvSpPr>
            <a:spLocks noGrp="1" noChangeArrowheads="1"/>
          </p:cNvSpPr>
          <p:nvPr>
            <p:ph type="dt" sz="half" idx="10"/>
          </p:nvPr>
        </p:nvSpPr>
        <p:spPr>
          <a:ln/>
        </p:spPr>
        <p:txBody>
          <a:bodyPr/>
          <a:lstStyle>
            <a:lvl1pPr>
              <a:defRPr/>
            </a:lvl1pPr>
          </a:lstStyle>
          <a:p>
            <a:pPr>
              <a:defRPr/>
            </a:pPr>
            <a:endParaRPr lang="en-US"/>
          </a:p>
        </p:txBody>
      </p:sp>
      <p:sp>
        <p:nvSpPr>
          <p:cNvPr id="8" name="Rectangle 277"/>
          <p:cNvSpPr>
            <a:spLocks noGrp="1" noChangeArrowheads="1"/>
          </p:cNvSpPr>
          <p:nvPr>
            <p:ph type="sldNum" sz="quarter" idx="11"/>
          </p:nvPr>
        </p:nvSpPr>
        <p:spPr>
          <a:ln/>
        </p:spPr>
        <p:txBody>
          <a:bodyPr/>
          <a:lstStyle>
            <a:lvl1pPr>
              <a:defRPr/>
            </a:lvl1pPr>
          </a:lstStyle>
          <a:p>
            <a:pPr>
              <a:defRPr/>
            </a:pPr>
            <a:fld id="{E2ECF3C6-AEC3-4AA1-8249-5C74938F4A51}" type="slidenum">
              <a:rPr lang="en-US"/>
              <a:pPr>
                <a:defRPr/>
              </a:pPr>
              <a:t>‹nr.›</a:t>
            </a:fld>
            <a:endParaRPr lang="en-US"/>
          </a:p>
        </p:txBody>
      </p:sp>
    </p:spTree>
    <p:extLst>
      <p:ext uri="{BB962C8B-B14F-4D97-AF65-F5344CB8AC3E}">
        <p14:creationId xmlns:p14="http://schemas.microsoft.com/office/powerpoint/2010/main" val="301766823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5BD839-0F30-E2B5-C6B8-95BD01809AD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5E1CF02-8FFB-1666-5EF0-7E2ABE95F0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99A436A-DBDF-A6FA-86AC-91308A29F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F11494B-6611-FE25-B770-688EC9EB9F7A}"/>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6" name="Tijdelijke aanduiding voor voettekst 5">
            <a:extLst>
              <a:ext uri="{FF2B5EF4-FFF2-40B4-BE49-F238E27FC236}">
                <a16:creationId xmlns:a16="http://schemas.microsoft.com/office/drawing/2014/main" id="{265B01B3-CEED-BBEF-1C4A-2476B997B69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59B0A70-AF7E-D516-6736-40D981066B00}"/>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28314032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AndTwoObj" preserve="1">
  <p:cSld name="Titel, inhoud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38176" y="304800"/>
            <a:ext cx="9620249" cy="609600"/>
          </a:xfrm>
        </p:spPr>
        <p:txBody>
          <a:bodyPr/>
          <a:lstStyle/>
          <a:p>
            <a:r>
              <a:rPr lang="nl-NL"/>
              <a:t>Klik om de stijl te bewerken</a:t>
            </a:r>
          </a:p>
        </p:txBody>
      </p:sp>
      <p:sp>
        <p:nvSpPr>
          <p:cNvPr id="3" name="Tijdelijke aanduiding voor inhoud 2"/>
          <p:cNvSpPr>
            <a:spLocks noGrp="1"/>
          </p:cNvSpPr>
          <p:nvPr>
            <p:ph sz="half" idx="1"/>
          </p:nvPr>
        </p:nvSpPr>
        <p:spPr>
          <a:xfrm>
            <a:off x="406400" y="1219200"/>
            <a:ext cx="5588000" cy="5181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197600" y="1219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197600" y="3886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Rectangle 276"/>
          <p:cNvSpPr>
            <a:spLocks noGrp="1" noChangeArrowheads="1"/>
          </p:cNvSpPr>
          <p:nvPr>
            <p:ph type="dt" sz="half" idx="10"/>
          </p:nvPr>
        </p:nvSpPr>
        <p:spPr>
          <a:ln/>
        </p:spPr>
        <p:txBody>
          <a:bodyPr/>
          <a:lstStyle>
            <a:lvl1pPr>
              <a:defRPr/>
            </a:lvl1pPr>
          </a:lstStyle>
          <a:p>
            <a:pPr>
              <a:defRPr/>
            </a:pPr>
            <a:endParaRPr lang="en-US"/>
          </a:p>
        </p:txBody>
      </p:sp>
      <p:sp>
        <p:nvSpPr>
          <p:cNvPr id="7" name="Rectangle 277"/>
          <p:cNvSpPr>
            <a:spLocks noGrp="1" noChangeArrowheads="1"/>
          </p:cNvSpPr>
          <p:nvPr>
            <p:ph type="sldNum" sz="quarter" idx="11"/>
          </p:nvPr>
        </p:nvSpPr>
        <p:spPr>
          <a:ln/>
        </p:spPr>
        <p:txBody>
          <a:bodyPr/>
          <a:lstStyle>
            <a:lvl1pPr>
              <a:defRPr/>
            </a:lvl1pPr>
          </a:lstStyle>
          <a:p>
            <a:pPr>
              <a:defRPr/>
            </a:pPr>
            <a:fld id="{BA32880D-CC95-417E-8E4C-AC4E98EDA39E}" type="slidenum">
              <a:rPr lang="en-US"/>
              <a:pPr>
                <a:defRPr/>
              </a:pPr>
              <a:t>‹nr.›</a:t>
            </a:fld>
            <a:endParaRPr lang="en-US"/>
          </a:p>
        </p:txBody>
      </p:sp>
    </p:spTree>
    <p:extLst>
      <p:ext uri="{BB962C8B-B14F-4D97-AF65-F5344CB8AC3E}">
        <p14:creationId xmlns:p14="http://schemas.microsoft.com/office/powerpoint/2010/main" val="168470158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AndTwoObj" preserve="1">
  <p:cSld name="Titel, tekst en 2 inhoudselementen">
    <p:spTree>
      <p:nvGrpSpPr>
        <p:cNvPr id="1" name=""/>
        <p:cNvGrpSpPr/>
        <p:nvPr/>
      </p:nvGrpSpPr>
      <p:grpSpPr>
        <a:xfrm>
          <a:off x="0" y="0"/>
          <a:ext cx="0" cy="0"/>
          <a:chOff x="0" y="0"/>
          <a:chExt cx="0" cy="0"/>
        </a:xfrm>
      </p:grpSpPr>
      <p:sp>
        <p:nvSpPr>
          <p:cNvPr id="2" name="Titel 1"/>
          <p:cNvSpPr>
            <a:spLocks noGrp="1"/>
          </p:cNvSpPr>
          <p:nvPr>
            <p:ph type="title"/>
          </p:nvPr>
        </p:nvSpPr>
        <p:spPr>
          <a:xfrm>
            <a:off x="438176" y="304800"/>
            <a:ext cx="9620249" cy="609600"/>
          </a:xfrm>
        </p:spPr>
        <p:txBody>
          <a:bodyPr/>
          <a:lstStyle/>
          <a:p>
            <a:r>
              <a:rPr lang="nl-NL"/>
              <a:t>Klik om de stijl te bewerken</a:t>
            </a:r>
          </a:p>
        </p:txBody>
      </p:sp>
      <p:sp>
        <p:nvSpPr>
          <p:cNvPr id="3" name="Tijdelijke aanduiding voor tekst 2"/>
          <p:cNvSpPr>
            <a:spLocks noGrp="1"/>
          </p:cNvSpPr>
          <p:nvPr>
            <p:ph type="body" sz="half" idx="1"/>
          </p:nvPr>
        </p:nvSpPr>
        <p:spPr>
          <a:xfrm>
            <a:off x="406400" y="1219200"/>
            <a:ext cx="5588000" cy="5181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quarter" idx="2"/>
          </p:nvPr>
        </p:nvSpPr>
        <p:spPr>
          <a:xfrm>
            <a:off x="6197600" y="1219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inhoud 4"/>
          <p:cNvSpPr>
            <a:spLocks noGrp="1"/>
          </p:cNvSpPr>
          <p:nvPr>
            <p:ph sz="quarter" idx="3"/>
          </p:nvPr>
        </p:nvSpPr>
        <p:spPr>
          <a:xfrm>
            <a:off x="6197600" y="3886200"/>
            <a:ext cx="5588000" cy="2514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Rectangle 276"/>
          <p:cNvSpPr>
            <a:spLocks noGrp="1" noChangeArrowheads="1"/>
          </p:cNvSpPr>
          <p:nvPr>
            <p:ph type="dt" sz="half" idx="10"/>
          </p:nvPr>
        </p:nvSpPr>
        <p:spPr>
          <a:ln/>
        </p:spPr>
        <p:txBody>
          <a:bodyPr/>
          <a:lstStyle>
            <a:lvl1pPr>
              <a:defRPr/>
            </a:lvl1pPr>
          </a:lstStyle>
          <a:p>
            <a:pPr>
              <a:defRPr/>
            </a:pPr>
            <a:endParaRPr lang="en-US"/>
          </a:p>
        </p:txBody>
      </p:sp>
      <p:sp>
        <p:nvSpPr>
          <p:cNvPr id="7" name="Rectangle 277"/>
          <p:cNvSpPr>
            <a:spLocks noGrp="1" noChangeArrowheads="1"/>
          </p:cNvSpPr>
          <p:nvPr>
            <p:ph type="sldNum" sz="quarter" idx="11"/>
          </p:nvPr>
        </p:nvSpPr>
        <p:spPr>
          <a:ln/>
        </p:spPr>
        <p:txBody>
          <a:bodyPr/>
          <a:lstStyle>
            <a:lvl1pPr>
              <a:defRPr/>
            </a:lvl1pPr>
          </a:lstStyle>
          <a:p>
            <a:pPr>
              <a:defRPr/>
            </a:pPr>
            <a:fld id="{291801AD-BB0E-4880-A3A4-061A258295FC}" type="slidenum">
              <a:rPr lang="en-US"/>
              <a:pPr>
                <a:defRPr/>
              </a:pPr>
              <a:t>‹nr.›</a:t>
            </a:fld>
            <a:endParaRPr lang="en-US"/>
          </a:p>
        </p:txBody>
      </p:sp>
    </p:spTree>
    <p:extLst>
      <p:ext uri="{BB962C8B-B14F-4D97-AF65-F5344CB8AC3E}">
        <p14:creationId xmlns:p14="http://schemas.microsoft.com/office/powerpoint/2010/main" val="8549316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438176" y="304800"/>
            <a:ext cx="9620249" cy="609600"/>
          </a:xfrm>
        </p:spPr>
        <p:txBody>
          <a:bodyPr/>
          <a:lstStyle/>
          <a:p>
            <a:r>
              <a:rPr lang="nl-NL"/>
              <a:t>Klik om de stijl te bewerken</a:t>
            </a:r>
          </a:p>
        </p:txBody>
      </p:sp>
      <p:sp>
        <p:nvSpPr>
          <p:cNvPr id="3" name="Rectangle 276"/>
          <p:cNvSpPr>
            <a:spLocks noGrp="1" noChangeArrowheads="1"/>
          </p:cNvSpPr>
          <p:nvPr>
            <p:ph type="dt" sz="half" idx="10"/>
          </p:nvPr>
        </p:nvSpPr>
        <p:spPr>
          <a:ln/>
        </p:spPr>
        <p:txBody>
          <a:bodyPr/>
          <a:lstStyle>
            <a:lvl1pPr>
              <a:defRPr/>
            </a:lvl1pPr>
          </a:lstStyle>
          <a:p>
            <a:pPr>
              <a:defRPr/>
            </a:pPr>
            <a:endParaRPr lang="en-US"/>
          </a:p>
        </p:txBody>
      </p:sp>
      <p:sp>
        <p:nvSpPr>
          <p:cNvPr id="4" name="Rectangle 277"/>
          <p:cNvSpPr>
            <a:spLocks noGrp="1" noChangeArrowheads="1"/>
          </p:cNvSpPr>
          <p:nvPr>
            <p:ph type="sldNum" sz="quarter" idx="11"/>
          </p:nvPr>
        </p:nvSpPr>
        <p:spPr>
          <a:ln/>
        </p:spPr>
        <p:txBody>
          <a:bodyPr/>
          <a:lstStyle>
            <a:lvl1pPr>
              <a:defRPr/>
            </a:lvl1pPr>
          </a:lstStyle>
          <a:p>
            <a:pPr>
              <a:defRPr/>
            </a:pPr>
            <a:fld id="{C7F7F4F3-7C60-4AD4-9A31-D97D30E94A56}" type="slidenum">
              <a:rPr lang="en-US"/>
              <a:pPr>
                <a:defRPr/>
              </a:pPr>
              <a:t>‹nr.›</a:t>
            </a:fld>
            <a:endParaRPr lang="en-US"/>
          </a:p>
        </p:txBody>
      </p:sp>
    </p:spTree>
    <p:extLst>
      <p:ext uri="{BB962C8B-B14F-4D97-AF65-F5344CB8AC3E}">
        <p14:creationId xmlns:p14="http://schemas.microsoft.com/office/powerpoint/2010/main" val="246528131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Only" preserve="1">
  <p:cSld name="Object">
    <p:spTree>
      <p:nvGrpSpPr>
        <p:cNvPr id="1" name=""/>
        <p:cNvGrpSpPr/>
        <p:nvPr/>
      </p:nvGrpSpPr>
      <p:grpSpPr>
        <a:xfrm>
          <a:off x="0" y="0"/>
          <a:ext cx="0" cy="0"/>
          <a:chOff x="0" y="0"/>
          <a:chExt cx="0" cy="0"/>
        </a:xfrm>
      </p:grpSpPr>
      <p:sp>
        <p:nvSpPr>
          <p:cNvPr id="2" name="Tijdelijke aanduiding voor inhoud 1"/>
          <p:cNvSpPr>
            <a:spLocks noGrp="1"/>
          </p:cNvSpPr>
          <p:nvPr>
            <p:ph/>
          </p:nvPr>
        </p:nvSpPr>
        <p:spPr>
          <a:xfrm>
            <a:off x="406400" y="304800"/>
            <a:ext cx="11379200" cy="6096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3" name="Rectangle 276"/>
          <p:cNvSpPr>
            <a:spLocks noGrp="1" noChangeArrowheads="1"/>
          </p:cNvSpPr>
          <p:nvPr>
            <p:ph type="dt" sz="half" idx="10"/>
          </p:nvPr>
        </p:nvSpPr>
        <p:spPr>
          <a:ln/>
        </p:spPr>
        <p:txBody>
          <a:bodyPr/>
          <a:lstStyle>
            <a:lvl1pPr>
              <a:defRPr/>
            </a:lvl1pPr>
          </a:lstStyle>
          <a:p>
            <a:pPr>
              <a:defRPr/>
            </a:pPr>
            <a:endParaRPr lang="en-US"/>
          </a:p>
        </p:txBody>
      </p:sp>
      <p:sp>
        <p:nvSpPr>
          <p:cNvPr id="4" name="Rectangle 277"/>
          <p:cNvSpPr>
            <a:spLocks noGrp="1" noChangeArrowheads="1"/>
          </p:cNvSpPr>
          <p:nvPr>
            <p:ph type="sldNum" sz="quarter" idx="11"/>
          </p:nvPr>
        </p:nvSpPr>
        <p:spPr>
          <a:ln/>
        </p:spPr>
        <p:txBody>
          <a:bodyPr/>
          <a:lstStyle>
            <a:lvl1pPr>
              <a:defRPr/>
            </a:lvl1pPr>
          </a:lstStyle>
          <a:p>
            <a:pPr>
              <a:defRPr/>
            </a:pPr>
            <a:fld id="{756A0541-3029-4AFA-8F96-49B2676C18AE}" type="slidenum">
              <a:rPr lang="en-US"/>
              <a:pPr>
                <a:defRPr/>
              </a:pPr>
              <a:t>‹nr.›</a:t>
            </a:fld>
            <a:endParaRPr lang="en-US"/>
          </a:p>
        </p:txBody>
      </p:sp>
    </p:spTree>
    <p:extLst>
      <p:ext uri="{BB962C8B-B14F-4D97-AF65-F5344CB8AC3E}">
        <p14:creationId xmlns:p14="http://schemas.microsoft.com/office/powerpoint/2010/main" val="58161943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4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609491" indent="0" algn="ctr">
              <a:buNone/>
              <a:defRPr/>
            </a:lvl2pPr>
            <a:lvl3pPr marL="1218990" indent="0" algn="ctr">
              <a:buNone/>
              <a:defRPr/>
            </a:lvl3pPr>
            <a:lvl4pPr marL="1828482" indent="0" algn="ctr">
              <a:buNone/>
              <a:defRPr/>
            </a:lvl4pPr>
            <a:lvl5pPr marL="2437978" indent="0" algn="ctr">
              <a:buNone/>
              <a:defRPr/>
            </a:lvl5pPr>
            <a:lvl6pPr marL="3047468" indent="0" algn="ctr">
              <a:buNone/>
              <a:defRPr/>
            </a:lvl6pPr>
            <a:lvl7pPr marL="3656959" indent="0" algn="ctr">
              <a:buNone/>
              <a:defRPr/>
            </a:lvl7pPr>
            <a:lvl8pPr marL="4266453" indent="0" algn="ctr">
              <a:buNone/>
              <a:defRPr/>
            </a:lvl8pPr>
            <a:lvl9pPr marL="4875947" indent="0" algn="ctr">
              <a:buNone/>
              <a:defRPr/>
            </a:lvl9pPr>
          </a:lstStyle>
          <a:p>
            <a:r>
              <a:rPr lang="nl-NL"/>
              <a:t>Klik om het opmaakprofiel van de modelondertitel te bewerken</a:t>
            </a:r>
          </a:p>
        </p:txBody>
      </p:sp>
      <p:sp>
        <p:nvSpPr>
          <p:cNvPr id="4" name="Rectangle 276"/>
          <p:cNvSpPr>
            <a:spLocks noGrp="1" noChangeArrowheads="1"/>
          </p:cNvSpPr>
          <p:nvPr>
            <p:ph type="dt" sz="half" idx="10"/>
          </p:nvPr>
        </p:nvSpPr>
        <p:spPr>
          <a:ln/>
        </p:spPr>
        <p:txBody>
          <a:bodyPr/>
          <a:lstStyle>
            <a:lvl1pPr>
              <a:defRPr/>
            </a:lvl1pPr>
          </a:lstStyle>
          <a:p>
            <a:pPr>
              <a:defRPr/>
            </a:pPr>
            <a:endParaRPr lang="en-US"/>
          </a:p>
        </p:txBody>
      </p:sp>
      <p:sp>
        <p:nvSpPr>
          <p:cNvPr id="5" name="Rectangle 277"/>
          <p:cNvSpPr>
            <a:spLocks noGrp="1" noChangeArrowheads="1"/>
          </p:cNvSpPr>
          <p:nvPr>
            <p:ph type="sldNum" sz="quarter" idx="11"/>
          </p:nvPr>
        </p:nvSpPr>
        <p:spPr>
          <a:ln/>
        </p:spPr>
        <p:txBody>
          <a:bodyPr/>
          <a:lstStyle>
            <a:lvl1pPr>
              <a:defRPr/>
            </a:lvl1pPr>
          </a:lstStyle>
          <a:p>
            <a:pPr>
              <a:defRPr/>
            </a:pPr>
            <a:fld id="{FEA4F0AD-45CB-482C-961F-11255A8B82EC}" type="slidenum">
              <a:rPr lang="en-US"/>
              <a:pPr>
                <a:defRPr/>
              </a:pPr>
              <a:t>‹nr.›</a:t>
            </a:fld>
            <a:endParaRPr lang="en-US"/>
          </a:p>
        </p:txBody>
      </p:sp>
    </p:spTree>
    <p:extLst>
      <p:ext uri="{BB962C8B-B14F-4D97-AF65-F5344CB8AC3E}">
        <p14:creationId xmlns:p14="http://schemas.microsoft.com/office/powerpoint/2010/main" val="71817197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765F5E8-6299-BB40-AA7E-D87AA34359DD}"/>
              </a:ext>
            </a:extLst>
          </p:cNvPr>
          <p:cNvSpPr>
            <a:spLocks noGrp="1"/>
          </p:cNvSpPr>
          <p:nvPr>
            <p:ph type="body" idx="1"/>
          </p:nvPr>
        </p:nvSpPr>
        <p:spPr>
          <a:xfrm>
            <a:off x="633483" y="1818172"/>
            <a:ext cx="5026783"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nl-NL"/>
          </a:p>
        </p:txBody>
      </p:sp>
      <p:sp>
        <p:nvSpPr>
          <p:cNvPr id="5" name="Tijdelijke aanduiding voor tekst 4">
            <a:extLst>
              <a:ext uri="{FF2B5EF4-FFF2-40B4-BE49-F238E27FC236}">
                <a16:creationId xmlns:a16="http://schemas.microsoft.com/office/drawing/2014/main" id="{6EEDA3F4-ED99-D54F-B0AE-3E3ADFDC094F}"/>
              </a:ext>
            </a:extLst>
          </p:cNvPr>
          <p:cNvSpPr>
            <a:spLocks noGrp="1"/>
          </p:cNvSpPr>
          <p:nvPr>
            <p:ph type="body" sz="quarter" idx="3"/>
          </p:nvPr>
        </p:nvSpPr>
        <p:spPr>
          <a:xfrm>
            <a:off x="5812630" y="1818172"/>
            <a:ext cx="502840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nl-NL"/>
          </a:p>
        </p:txBody>
      </p:sp>
      <p:sp>
        <p:nvSpPr>
          <p:cNvPr id="14" name="Tijdelijke aanduiding voor inhoud 2">
            <a:extLst>
              <a:ext uri="{FF2B5EF4-FFF2-40B4-BE49-F238E27FC236}">
                <a16:creationId xmlns:a16="http://schemas.microsoft.com/office/drawing/2014/main" id="{F28CC1D8-B688-4145-9196-20A3827814D3}"/>
              </a:ext>
            </a:extLst>
          </p:cNvPr>
          <p:cNvSpPr>
            <a:spLocks noGrp="1"/>
          </p:cNvSpPr>
          <p:nvPr>
            <p:ph sz="half" idx="14"/>
          </p:nvPr>
        </p:nvSpPr>
        <p:spPr>
          <a:xfrm>
            <a:off x="631827" y="2642085"/>
            <a:ext cx="5028405" cy="3215791"/>
          </a:xfrm>
        </p:spPr>
        <p:txBody>
          <a:bodyPr/>
          <a:lstStyle>
            <a:lvl1pPr>
              <a:defRPr sz="2400"/>
            </a:lvl1pPr>
          </a:lstStyle>
          <a:p>
            <a:pPr lvl="0"/>
            <a:endParaRPr lang="nl-NL"/>
          </a:p>
        </p:txBody>
      </p:sp>
      <p:sp>
        <p:nvSpPr>
          <p:cNvPr id="15" name="Tijdelijke aanduiding voor inhoud 3">
            <a:extLst>
              <a:ext uri="{FF2B5EF4-FFF2-40B4-BE49-F238E27FC236}">
                <a16:creationId xmlns:a16="http://schemas.microsoft.com/office/drawing/2014/main" id="{5E7B9D8C-5520-4CA3-8B03-D336D53E0E10}"/>
              </a:ext>
            </a:extLst>
          </p:cNvPr>
          <p:cNvSpPr>
            <a:spLocks noGrp="1"/>
          </p:cNvSpPr>
          <p:nvPr>
            <p:ph sz="half" idx="2"/>
          </p:nvPr>
        </p:nvSpPr>
        <p:spPr>
          <a:xfrm>
            <a:off x="5812630" y="2642085"/>
            <a:ext cx="5028407" cy="3215791"/>
          </a:xfrm>
        </p:spPr>
        <p:txBody>
          <a:bodyPr/>
          <a:lstStyle>
            <a:lvl1pPr>
              <a:defRPr sz="2400"/>
            </a:lvl1pPr>
          </a:lstStyle>
          <a:p>
            <a:pPr lvl="0"/>
            <a:endParaRPr lang="nl-NL"/>
          </a:p>
        </p:txBody>
      </p:sp>
      <p:sp>
        <p:nvSpPr>
          <p:cNvPr id="18" name="Ondertitel 2">
            <a:extLst>
              <a:ext uri="{FF2B5EF4-FFF2-40B4-BE49-F238E27FC236}">
                <a16:creationId xmlns:a16="http://schemas.microsoft.com/office/drawing/2014/main" id="{A226B935-B8CA-45B5-9B1A-6DD312D7A97F}"/>
              </a:ext>
            </a:extLst>
          </p:cNvPr>
          <p:cNvSpPr>
            <a:spLocks noGrp="1"/>
          </p:cNvSpPr>
          <p:nvPr>
            <p:ph type="subTitle" idx="13" hasCustomPrompt="1"/>
          </p:nvPr>
        </p:nvSpPr>
        <p:spPr>
          <a:xfrm>
            <a:off x="631827" y="926508"/>
            <a:ext cx="10209212" cy="57104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21" name="Title 20">
            <a:extLst>
              <a:ext uri="{FF2B5EF4-FFF2-40B4-BE49-F238E27FC236}">
                <a16:creationId xmlns:a16="http://schemas.microsoft.com/office/drawing/2014/main" id="{749B6409-B371-4B9F-B3ED-16C2E291560A}"/>
              </a:ext>
            </a:extLst>
          </p:cNvPr>
          <p:cNvSpPr>
            <a:spLocks noGrp="1"/>
          </p:cNvSpPr>
          <p:nvPr>
            <p:ph type="title" hasCustomPrompt="1"/>
          </p:nvPr>
        </p:nvSpPr>
        <p:spPr/>
        <p:txBody>
          <a:bodyPr/>
          <a:lstStyle>
            <a:lvl1pPr>
              <a:defRPr/>
            </a:lvl1pPr>
          </a:lstStyle>
          <a:p>
            <a:r>
              <a:rPr lang="en-US" err="1"/>
              <a:t>Voeg</a:t>
            </a:r>
            <a:r>
              <a:rPr lang="en-US"/>
              <a:t> </a:t>
            </a:r>
            <a:r>
              <a:rPr lang="en-US" err="1"/>
              <a:t>titel</a:t>
            </a:r>
            <a:r>
              <a:rPr lang="en-US"/>
              <a:t> toe</a:t>
            </a:r>
          </a:p>
        </p:txBody>
      </p:sp>
      <p:sp>
        <p:nvSpPr>
          <p:cNvPr id="2" name="Date Placeholder 1">
            <a:extLst>
              <a:ext uri="{FF2B5EF4-FFF2-40B4-BE49-F238E27FC236}">
                <a16:creationId xmlns:a16="http://schemas.microsoft.com/office/drawing/2014/main" id="{31D5B612-A5DC-429C-BEED-F567BC46DA16}"/>
              </a:ext>
            </a:extLst>
          </p:cNvPr>
          <p:cNvSpPr>
            <a:spLocks noGrp="1"/>
          </p:cNvSpPr>
          <p:nvPr>
            <p:ph type="dt" sz="half" idx="15"/>
          </p:nvPr>
        </p:nvSpPr>
        <p:spPr/>
        <p:txBody>
          <a:bodyPr/>
          <a:lstStyle/>
          <a:p>
            <a:fld id="{4A16BB2A-F23F-4E0F-829E-86051D38B0EA}" type="datetime1">
              <a:rPr lang="en-GB" smtClean="0"/>
              <a:t>01/11/2023</a:t>
            </a:fld>
            <a:endParaRPr lang="en-GB"/>
          </a:p>
        </p:txBody>
      </p:sp>
      <p:sp>
        <p:nvSpPr>
          <p:cNvPr id="4" name="Footer Placeholder 3">
            <a:extLst>
              <a:ext uri="{FF2B5EF4-FFF2-40B4-BE49-F238E27FC236}">
                <a16:creationId xmlns:a16="http://schemas.microsoft.com/office/drawing/2014/main" id="{C3805DAB-FAA5-42E4-AA95-5CB304C269C4}"/>
              </a:ext>
            </a:extLst>
          </p:cNvPr>
          <p:cNvSpPr>
            <a:spLocks noGrp="1"/>
          </p:cNvSpPr>
          <p:nvPr>
            <p:ph type="ftr" sz="quarter" idx="16"/>
          </p:nvPr>
        </p:nvSpPr>
        <p:spPr/>
        <p:txBody>
          <a:bodyPr/>
          <a:lstStyle/>
          <a:p>
            <a:endParaRPr lang="en-GB"/>
          </a:p>
        </p:txBody>
      </p:sp>
      <p:sp>
        <p:nvSpPr>
          <p:cNvPr id="6" name="Slide Number Placeholder 5">
            <a:extLst>
              <a:ext uri="{FF2B5EF4-FFF2-40B4-BE49-F238E27FC236}">
                <a16:creationId xmlns:a16="http://schemas.microsoft.com/office/drawing/2014/main" id="{81B5E665-0587-47B7-AAB9-E02D385674B3}"/>
              </a:ext>
            </a:extLst>
          </p:cNvPr>
          <p:cNvSpPr>
            <a:spLocks noGrp="1"/>
          </p:cNvSpPr>
          <p:nvPr>
            <p:ph type="sldNum" sz="quarter" idx="17"/>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2648572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C8C94-6483-5F44-A214-6BBE58E30B33}"/>
              </a:ext>
            </a:extLst>
          </p:cNvPr>
          <p:cNvSpPr>
            <a:spLocks noGrp="1"/>
          </p:cNvSpPr>
          <p:nvPr>
            <p:ph type="ctrTitle" hasCustomPrompt="1"/>
          </p:nvPr>
        </p:nvSpPr>
        <p:spPr>
          <a:xfrm>
            <a:off x="631826" y="313067"/>
            <a:ext cx="9531679" cy="2387600"/>
          </a:xfrm>
        </p:spPr>
        <p:txBody>
          <a:bodyPr anchor="b">
            <a:noAutofit/>
          </a:bodyPr>
          <a:lstStyle>
            <a:lvl1pPr algn="l">
              <a:defRPr sz="6000">
                <a:solidFill>
                  <a:schemeClr val="accent1"/>
                </a:solidFill>
              </a:defRPr>
            </a:lvl1pPr>
          </a:lstStyle>
          <a:p>
            <a:r>
              <a:rPr lang="nl-NL"/>
              <a:t>Voeg titel toe</a:t>
            </a:r>
          </a:p>
        </p:txBody>
      </p:sp>
      <p:sp>
        <p:nvSpPr>
          <p:cNvPr id="3" name="Ondertitel 2">
            <a:extLst>
              <a:ext uri="{FF2B5EF4-FFF2-40B4-BE49-F238E27FC236}">
                <a16:creationId xmlns:a16="http://schemas.microsoft.com/office/drawing/2014/main" id="{D28D2045-79CC-614D-BA13-696E7AAAEE4A}"/>
              </a:ext>
            </a:extLst>
          </p:cNvPr>
          <p:cNvSpPr>
            <a:spLocks noGrp="1"/>
          </p:cNvSpPr>
          <p:nvPr>
            <p:ph type="subTitle" idx="1" hasCustomPrompt="1"/>
          </p:nvPr>
        </p:nvSpPr>
        <p:spPr>
          <a:xfrm>
            <a:off x="631826" y="2876824"/>
            <a:ext cx="9531679" cy="165576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4" name="Date Placeholder 3">
            <a:extLst>
              <a:ext uri="{FF2B5EF4-FFF2-40B4-BE49-F238E27FC236}">
                <a16:creationId xmlns:a16="http://schemas.microsoft.com/office/drawing/2014/main" id="{0736DB54-88F1-4358-B17D-E35D994C4489}"/>
              </a:ext>
            </a:extLst>
          </p:cNvPr>
          <p:cNvSpPr>
            <a:spLocks noGrp="1"/>
          </p:cNvSpPr>
          <p:nvPr>
            <p:ph type="dt" sz="half" idx="10"/>
          </p:nvPr>
        </p:nvSpPr>
        <p:spPr>
          <a:xfrm>
            <a:off x="631825" y="7165953"/>
            <a:ext cx="832104" cy="200055"/>
          </a:xfrm>
        </p:spPr>
        <p:txBody>
          <a:bodyPr/>
          <a:lstStyle/>
          <a:p>
            <a:fld id="{0FBDD9FE-454E-427B-A3A1-00EEA30AE87E}" type="datetime1">
              <a:rPr lang="en-GB" smtClean="0"/>
              <a:t>01/11/2023</a:t>
            </a:fld>
            <a:endParaRPr lang="en-GB"/>
          </a:p>
        </p:txBody>
      </p:sp>
      <p:sp>
        <p:nvSpPr>
          <p:cNvPr id="5" name="Footer Placeholder 4">
            <a:extLst>
              <a:ext uri="{FF2B5EF4-FFF2-40B4-BE49-F238E27FC236}">
                <a16:creationId xmlns:a16="http://schemas.microsoft.com/office/drawing/2014/main" id="{362EDB1A-A8E9-4E2A-8325-F6C81582082B}"/>
              </a:ext>
            </a:extLst>
          </p:cNvPr>
          <p:cNvSpPr>
            <a:spLocks noGrp="1"/>
          </p:cNvSpPr>
          <p:nvPr>
            <p:ph type="ftr" sz="quarter" idx="11"/>
          </p:nvPr>
        </p:nvSpPr>
        <p:spPr>
          <a:xfrm>
            <a:off x="1562356" y="7165952"/>
            <a:ext cx="8694253" cy="200055"/>
          </a:xfrm>
        </p:spPr>
        <p:txBody>
          <a:bodyPr/>
          <a:lstStyle/>
          <a:p>
            <a:endParaRPr lang="en-GB"/>
          </a:p>
        </p:txBody>
      </p:sp>
      <p:sp>
        <p:nvSpPr>
          <p:cNvPr id="6" name="Slide Number Placeholder 5">
            <a:extLst>
              <a:ext uri="{FF2B5EF4-FFF2-40B4-BE49-F238E27FC236}">
                <a16:creationId xmlns:a16="http://schemas.microsoft.com/office/drawing/2014/main" id="{6D8D8322-31E3-481B-ABDE-EA810DE824AC}"/>
              </a:ext>
            </a:extLst>
          </p:cNvPr>
          <p:cNvSpPr>
            <a:spLocks noGrp="1"/>
          </p:cNvSpPr>
          <p:nvPr>
            <p:ph type="sldNum" sz="quarter" idx="12"/>
          </p:nvPr>
        </p:nvSpPr>
        <p:spPr>
          <a:xfrm>
            <a:off x="10355036" y="7165953"/>
            <a:ext cx="486000" cy="200055"/>
          </a:xfrm>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3369139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eldia (alternatief)">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57E780CB-CF25-46D6-AC5C-CFB15D854970}"/>
              </a:ext>
            </a:extLst>
          </p:cNvPr>
          <p:cNvSpPr>
            <a:spLocks/>
          </p:cNvSpPr>
          <p:nvPr userDrawn="1"/>
        </p:nvSpPr>
        <p:spPr bwMode="auto">
          <a:xfrm rot="5400000">
            <a:off x="1883361" y="-1901708"/>
            <a:ext cx="5709971" cy="9505271"/>
          </a:xfrm>
          <a:custGeom>
            <a:avLst/>
            <a:gdLst>
              <a:gd name="connsiteX0" fmla="*/ 0 w 5705912"/>
              <a:gd name="connsiteY0" fmla="*/ 9505270 h 9505270"/>
              <a:gd name="connsiteX1" fmla="*/ 0 w 5705912"/>
              <a:gd name="connsiteY1" fmla="*/ 0 h 9505270"/>
              <a:gd name="connsiteX2" fmla="*/ 5705912 w 5705912"/>
              <a:gd name="connsiteY2" fmla="*/ 5674948 h 9505270"/>
              <a:gd name="connsiteX3" fmla="*/ 5705912 w 5705912"/>
              <a:gd name="connsiteY3" fmla="*/ 9505270 h 9505270"/>
            </a:gdLst>
            <a:ahLst/>
            <a:cxnLst>
              <a:cxn ang="0">
                <a:pos x="connsiteX0" y="connsiteY0"/>
              </a:cxn>
              <a:cxn ang="0">
                <a:pos x="connsiteX1" y="connsiteY1"/>
              </a:cxn>
              <a:cxn ang="0">
                <a:pos x="connsiteX2" y="connsiteY2"/>
              </a:cxn>
              <a:cxn ang="0">
                <a:pos x="connsiteX3" y="connsiteY3"/>
              </a:cxn>
            </a:cxnLst>
            <a:rect l="l" t="t" r="r" b="b"/>
            <a:pathLst>
              <a:path w="5705912" h="9505270">
                <a:moveTo>
                  <a:pt x="0" y="9505270"/>
                </a:moveTo>
                <a:lnTo>
                  <a:pt x="0" y="0"/>
                </a:lnTo>
                <a:lnTo>
                  <a:pt x="5705912" y="5674948"/>
                </a:lnTo>
                <a:lnTo>
                  <a:pt x="5705912" y="9505270"/>
                </a:lnTo>
                <a:close/>
              </a:path>
            </a:pathLst>
          </a:custGeom>
          <a:solidFill>
            <a:schemeClr val="accent4"/>
          </a:solidFill>
          <a:ln>
            <a:noFill/>
          </a:ln>
        </p:spPr>
        <p:txBody>
          <a:bodyPr wrap="square">
            <a:noAutofit/>
          </a:bodyPr>
          <a:lstStyle/>
          <a:p>
            <a:endParaRPr lang="nl-NL" sz="1800"/>
          </a:p>
        </p:txBody>
      </p:sp>
      <p:sp>
        <p:nvSpPr>
          <p:cNvPr id="2" name="Titel 1">
            <a:extLst>
              <a:ext uri="{FF2B5EF4-FFF2-40B4-BE49-F238E27FC236}">
                <a16:creationId xmlns:a16="http://schemas.microsoft.com/office/drawing/2014/main" id="{4E5C8C94-6483-5F44-A214-6BBE58E30B33}"/>
              </a:ext>
            </a:extLst>
          </p:cNvPr>
          <p:cNvSpPr>
            <a:spLocks noGrp="1"/>
          </p:cNvSpPr>
          <p:nvPr>
            <p:ph type="ctrTitle" hasCustomPrompt="1"/>
          </p:nvPr>
        </p:nvSpPr>
        <p:spPr>
          <a:xfrm>
            <a:off x="631826" y="313067"/>
            <a:ext cx="9531679" cy="2387600"/>
          </a:xfrm>
        </p:spPr>
        <p:txBody>
          <a:bodyPr anchor="b">
            <a:noAutofit/>
          </a:bodyPr>
          <a:lstStyle>
            <a:lvl1pPr algn="l">
              <a:defRPr sz="6000">
                <a:solidFill>
                  <a:schemeClr val="accent1"/>
                </a:solidFill>
              </a:defRPr>
            </a:lvl1pPr>
          </a:lstStyle>
          <a:p>
            <a:r>
              <a:rPr lang="nl-NL"/>
              <a:t>Voeg titel toe</a:t>
            </a:r>
          </a:p>
        </p:txBody>
      </p:sp>
      <p:sp>
        <p:nvSpPr>
          <p:cNvPr id="3" name="Ondertitel 2">
            <a:extLst>
              <a:ext uri="{FF2B5EF4-FFF2-40B4-BE49-F238E27FC236}">
                <a16:creationId xmlns:a16="http://schemas.microsoft.com/office/drawing/2014/main" id="{D28D2045-79CC-614D-BA13-696E7AAAEE4A}"/>
              </a:ext>
            </a:extLst>
          </p:cNvPr>
          <p:cNvSpPr>
            <a:spLocks noGrp="1"/>
          </p:cNvSpPr>
          <p:nvPr>
            <p:ph type="subTitle" idx="1" hasCustomPrompt="1"/>
          </p:nvPr>
        </p:nvSpPr>
        <p:spPr>
          <a:xfrm>
            <a:off x="631826" y="2876824"/>
            <a:ext cx="9531679" cy="165576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pic>
        <p:nvPicPr>
          <p:cNvPr id="20" name="Picture 9">
            <a:extLst>
              <a:ext uri="{FF2B5EF4-FFF2-40B4-BE49-F238E27FC236}">
                <a16:creationId xmlns:a16="http://schemas.microsoft.com/office/drawing/2014/main" id="{42E0AF8F-2773-4A1E-A448-0EA7CC0EEB7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19361" y="5813209"/>
            <a:ext cx="1978025" cy="102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Shape 28">
            <a:extLst>
              <a:ext uri="{FF2B5EF4-FFF2-40B4-BE49-F238E27FC236}">
                <a16:creationId xmlns:a16="http://schemas.microsoft.com/office/drawing/2014/main" id="{7CFB27A8-9C4A-461D-9970-77857B17D290}"/>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DB080469-7312-4D9A-97F8-76CC0D697DCA}"/>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1917E6CC-D4C4-4A9E-961D-0B948335C1D5}"/>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E0CC0964-109E-4724-9CBD-9C5E8E1259E3}"/>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BAA75C3C-7293-4F05-A284-5A879C55898D}"/>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4" name="Freeform: Shape 33">
            <a:extLst>
              <a:ext uri="{FF2B5EF4-FFF2-40B4-BE49-F238E27FC236}">
                <a16:creationId xmlns:a16="http://schemas.microsoft.com/office/drawing/2014/main" id="{32BC5C39-F12F-4182-BF69-2195D6B83D83}"/>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5" name="Freeform: Shape 34">
            <a:extLst>
              <a:ext uri="{FF2B5EF4-FFF2-40B4-BE49-F238E27FC236}">
                <a16:creationId xmlns:a16="http://schemas.microsoft.com/office/drawing/2014/main" id="{E586304D-0D32-4355-AFB8-EE1B95429126}"/>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6" name="Freeform: Shape 35">
            <a:extLst>
              <a:ext uri="{FF2B5EF4-FFF2-40B4-BE49-F238E27FC236}">
                <a16:creationId xmlns:a16="http://schemas.microsoft.com/office/drawing/2014/main" id="{E46081E0-F5F3-471B-BD58-FAE737F9B87D}"/>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7" name="Freeform: Shape 36">
            <a:extLst>
              <a:ext uri="{FF2B5EF4-FFF2-40B4-BE49-F238E27FC236}">
                <a16:creationId xmlns:a16="http://schemas.microsoft.com/office/drawing/2014/main" id="{4977F8C8-F8D3-467D-ADC4-D72F1CD86B0D}"/>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8" name="Freeform: Shape 37">
            <a:extLst>
              <a:ext uri="{FF2B5EF4-FFF2-40B4-BE49-F238E27FC236}">
                <a16:creationId xmlns:a16="http://schemas.microsoft.com/office/drawing/2014/main" id="{ADF03386-67A2-4DA1-933B-68ACD7DB7263}"/>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grpSp>
        <p:nvGrpSpPr>
          <p:cNvPr id="412" name="Group 411">
            <a:extLst>
              <a:ext uri="{FF2B5EF4-FFF2-40B4-BE49-F238E27FC236}">
                <a16:creationId xmlns:a16="http://schemas.microsoft.com/office/drawing/2014/main" id="{3D9CA86E-0332-4452-B729-E54474C27F2F}"/>
              </a:ext>
            </a:extLst>
          </p:cNvPr>
          <p:cNvGrpSpPr/>
          <p:nvPr userDrawn="1"/>
        </p:nvGrpSpPr>
        <p:grpSpPr>
          <a:xfrm>
            <a:off x="57965" y="6040469"/>
            <a:ext cx="10054060" cy="505212"/>
            <a:chOff x="57964" y="6040468"/>
            <a:chExt cx="10054060" cy="505212"/>
          </a:xfrm>
        </p:grpSpPr>
        <p:sp>
          <p:nvSpPr>
            <p:cNvPr id="119" name="Freeform: Shape 118">
              <a:extLst>
                <a:ext uri="{FF2B5EF4-FFF2-40B4-BE49-F238E27FC236}">
                  <a16:creationId xmlns:a16="http://schemas.microsoft.com/office/drawing/2014/main" id="{FBB5A79E-A673-4083-B350-775A277F3F18}"/>
                </a:ext>
              </a:extLst>
            </p:cNvPr>
            <p:cNvSpPr/>
            <p:nvPr/>
          </p:nvSpPr>
          <p:spPr>
            <a:xfrm>
              <a:off x="918490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3" name="Freeform: Shape 122">
              <a:extLst>
                <a:ext uri="{FF2B5EF4-FFF2-40B4-BE49-F238E27FC236}">
                  <a16:creationId xmlns:a16="http://schemas.microsoft.com/office/drawing/2014/main" id="{7314F4B8-9563-47B9-BA13-E917B36F7A1D}"/>
                </a:ext>
              </a:extLst>
            </p:cNvPr>
            <p:cNvSpPr/>
            <p:nvPr/>
          </p:nvSpPr>
          <p:spPr>
            <a:xfrm>
              <a:off x="918490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4" name="Freeform: Shape 123">
              <a:extLst>
                <a:ext uri="{FF2B5EF4-FFF2-40B4-BE49-F238E27FC236}">
                  <a16:creationId xmlns:a16="http://schemas.microsoft.com/office/drawing/2014/main" id="{E303E408-62FC-4C15-B556-62611CA3E64F}"/>
                </a:ext>
              </a:extLst>
            </p:cNvPr>
            <p:cNvSpPr/>
            <p:nvPr/>
          </p:nvSpPr>
          <p:spPr>
            <a:xfrm>
              <a:off x="918490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6" name="Freeform: Shape 125">
              <a:extLst>
                <a:ext uri="{FF2B5EF4-FFF2-40B4-BE49-F238E27FC236}">
                  <a16:creationId xmlns:a16="http://schemas.microsoft.com/office/drawing/2014/main" id="{F3879587-7221-44C7-9379-58125B709819}"/>
                </a:ext>
              </a:extLst>
            </p:cNvPr>
            <p:cNvSpPr/>
            <p:nvPr/>
          </p:nvSpPr>
          <p:spPr>
            <a:xfrm>
              <a:off x="932750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0" name="Freeform: Shape 129">
              <a:extLst>
                <a:ext uri="{FF2B5EF4-FFF2-40B4-BE49-F238E27FC236}">
                  <a16:creationId xmlns:a16="http://schemas.microsoft.com/office/drawing/2014/main" id="{F7D54071-55C5-4718-8A4A-D4A6A7EA3948}"/>
                </a:ext>
              </a:extLst>
            </p:cNvPr>
            <p:cNvSpPr/>
            <p:nvPr/>
          </p:nvSpPr>
          <p:spPr>
            <a:xfrm>
              <a:off x="932750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1" name="Freeform: Shape 130">
              <a:extLst>
                <a:ext uri="{FF2B5EF4-FFF2-40B4-BE49-F238E27FC236}">
                  <a16:creationId xmlns:a16="http://schemas.microsoft.com/office/drawing/2014/main" id="{6A601018-DD2A-4B51-B908-A7626B4D1FD9}"/>
                </a:ext>
              </a:extLst>
            </p:cNvPr>
            <p:cNvSpPr/>
            <p:nvPr/>
          </p:nvSpPr>
          <p:spPr>
            <a:xfrm>
              <a:off x="932750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3" name="Freeform: Shape 132">
              <a:extLst>
                <a:ext uri="{FF2B5EF4-FFF2-40B4-BE49-F238E27FC236}">
                  <a16:creationId xmlns:a16="http://schemas.microsoft.com/office/drawing/2014/main" id="{5F36B160-117D-4E4E-BF02-6D207613022B}"/>
                </a:ext>
              </a:extLst>
            </p:cNvPr>
            <p:cNvSpPr/>
            <p:nvPr/>
          </p:nvSpPr>
          <p:spPr>
            <a:xfrm>
              <a:off x="9470176"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7" name="Freeform: Shape 136">
              <a:extLst>
                <a:ext uri="{FF2B5EF4-FFF2-40B4-BE49-F238E27FC236}">
                  <a16:creationId xmlns:a16="http://schemas.microsoft.com/office/drawing/2014/main" id="{C299758A-84AF-48E4-A6B3-8BDA303CFC4C}"/>
                </a:ext>
              </a:extLst>
            </p:cNvPr>
            <p:cNvSpPr/>
            <p:nvPr/>
          </p:nvSpPr>
          <p:spPr>
            <a:xfrm>
              <a:off x="9470176"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8" name="Freeform: Shape 137">
              <a:extLst>
                <a:ext uri="{FF2B5EF4-FFF2-40B4-BE49-F238E27FC236}">
                  <a16:creationId xmlns:a16="http://schemas.microsoft.com/office/drawing/2014/main" id="{D877352E-FCC3-43A9-854D-49E30B67A212}"/>
                </a:ext>
              </a:extLst>
            </p:cNvPr>
            <p:cNvSpPr/>
            <p:nvPr/>
          </p:nvSpPr>
          <p:spPr>
            <a:xfrm>
              <a:off x="9470176"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0" name="Freeform: Shape 139">
              <a:extLst>
                <a:ext uri="{FF2B5EF4-FFF2-40B4-BE49-F238E27FC236}">
                  <a16:creationId xmlns:a16="http://schemas.microsoft.com/office/drawing/2014/main" id="{E2ECC865-A0A2-475A-AFD1-E02D5FC45FB1}"/>
                </a:ext>
              </a:extLst>
            </p:cNvPr>
            <p:cNvSpPr/>
            <p:nvPr/>
          </p:nvSpPr>
          <p:spPr>
            <a:xfrm>
              <a:off x="961277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4" name="Freeform: Shape 143">
              <a:extLst>
                <a:ext uri="{FF2B5EF4-FFF2-40B4-BE49-F238E27FC236}">
                  <a16:creationId xmlns:a16="http://schemas.microsoft.com/office/drawing/2014/main" id="{ACADF418-FAA8-4F33-93E5-FB38F5F04370}"/>
                </a:ext>
              </a:extLst>
            </p:cNvPr>
            <p:cNvSpPr/>
            <p:nvPr/>
          </p:nvSpPr>
          <p:spPr>
            <a:xfrm>
              <a:off x="961277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5" name="Freeform: Shape 144">
              <a:extLst>
                <a:ext uri="{FF2B5EF4-FFF2-40B4-BE49-F238E27FC236}">
                  <a16:creationId xmlns:a16="http://schemas.microsoft.com/office/drawing/2014/main" id="{29E39FFB-F607-45FF-B525-9FBA42B84515}"/>
                </a:ext>
              </a:extLst>
            </p:cNvPr>
            <p:cNvSpPr/>
            <p:nvPr/>
          </p:nvSpPr>
          <p:spPr>
            <a:xfrm>
              <a:off x="961277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7" name="Freeform: Shape 146">
              <a:extLst>
                <a:ext uri="{FF2B5EF4-FFF2-40B4-BE49-F238E27FC236}">
                  <a16:creationId xmlns:a16="http://schemas.microsoft.com/office/drawing/2014/main" id="{FF37CDEA-044B-46DE-A9B3-C1BC4A74AEE5}"/>
                </a:ext>
              </a:extLst>
            </p:cNvPr>
            <p:cNvSpPr/>
            <p:nvPr/>
          </p:nvSpPr>
          <p:spPr>
            <a:xfrm>
              <a:off x="97554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1" name="Freeform: Shape 150">
              <a:extLst>
                <a:ext uri="{FF2B5EF4-FFF2-40B4-BE49-F238E27FC236}">
                  <a16:creationId xmlns:a16="http://schemas.microsoft.com/office/drawing/2014/main" id="{883BEC52-1805-43EB-850F-A4FC16FED475}"/>
                </a:ext>
              </a:extLst>
            </p:cNvPr>
            <p:cNvSpPr/>
            <p:nvPr/>
          </p:nvSpPr>
          <p:spPr>
            <a:xfrm>
              <a:off x="97554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2" name="Freeform: Shape 151">
              <a:extLst>
                <a:ext uri="{FF2B5EF4-FFF2-40B4-BE49-F238E27FC236}">
                  <a16:creationId xmlns:a16="http://schemas.microsoft.com/office/drawing/2014/main" id="{F44B94CB-22BD-4C04-B55A-3D7CD110B22E}"/>
                </a:ext>
              </a:extLst>
            </p:cNvPr>
            <p:cNvSpPr/>
            <p:nvPr/>
          </p:nvSpPr>
          <p:spPr>
            <a:xfrm>
              <a:off x="97554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4" name="Freeform: Shape 153">
              <a:extLst>
                <a:ext uri="{FF2B5EF4-FFF2-40B4-BE49-F238E27FC236}">
                  <a16:creationId xmlns:a16="http://schemas.microsoft.com/office/drawing/2014/main" id="{4F174AC2-9247-499D-ADB9-AA882FB75AF7}"/>
                </a:ext>
              </a:extLst>
            </p:cNvPr>
            <p:cNvSpPr/>
            <p:nvPr/>
          </p:nvSpPr>
          <p:spPr>
            <a:xfrm>
              <a:off x="9898122"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8" name="Freeform: Shape 157">
              <a:extLst>
                <a:ext uri="{FF2B5EF4-FFF2-40B4-BE49-F238E27FC236}">
                  <a16:creationId xmlns:a16="http://schemas.microsoft.com/office/drawing/2014/main" id="{4CDFCD77-B492-457F-A3E1-BEFA542C038D}"/>
                </a:ext>
              </a:extLst>
            </p:cNvPr>
            <p:cNvSpPr/>
            <p:nvPr/>
          </p:nvSpPr>
          <p:spPr>
            <a:xfrm>
              <a:off x="9898122"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2" name="Freeform: Shape 161">
              <a:extLst>
                <a:ext uri="{FF2B5EF4-FFF2-40B4-BE49-F238E27FC236}">
                  <a16:creationId xmlns:a16="http://schemas.microsoft.com/office/drawing/2014/main" id="{3E300686-D5D8-482A-8202-AF942FA89E8C}"/>
                </a:ext>
              </a:extLst>
            </p:cNvPr>
            <p:cNvSpPr/>
            <p:nvPr/>
          </p:nvSpPr>
          <p:spPr>
            <a:xfrm>
              <a:off x="100407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4" name="Freeform: Shape 163">
              <a:extLst>
                <a:ext uri="{FF2B5EF4-FFF2-40B4-BE49-F238E27FC236}">
                  <a16:creationId xmlns:a16="http://schemas.microsoft.com/office/drawing/2014/main" id="{791F1B89-92BD-4C9C-914F-87165F4229BB}"/>
                </a:ext>
              </a:extLst>
            </p:cNvPr>
            <p:cNvSpPr/>
            <p:nvPr/>
          </p:nvSpPr>
          <p:spPr>
            <a:xfrm>
              <a:off x="100407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9" name="Freeform: Shape 38">
              <a:extLst>
                <a:ext uri="{FF2B5EF4-FFF2-40B4-BE49-F238E27FC236}">
                  <a16:creationId xmlns:a16="http://schemas.microsoft.com/office/drawing/2014/main" id="{5D038036-E487-4CEC-B6CF-FBE40EEC150E}"/>
                </a:ext>
              </a:extLst>
            </p:cNvPr>
            <p:cNvSpPr/>
            <p:nvPr/>
          </p:nvSpPr>
          <p:spPr>
            <a:xfrm>
              <a:off x="50482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0" name="Freeform: Shape 39">
              <a:extLst>
                <a:ext uri="{FF2B5EF4-FFF2-40B4-BE49-F238E27FC236}">
                  <a16:creationId xmlns:a16="http://schemas.microsoft.com/office/drawing/2014/main" id="{61BEA055-6200-4675-94DA-4F96012054A3}"/>
                </a:ext>
              </a:extLst>
            </p:cNvPr>
            <p:cNvSpPr/>
            <p:nvPr/>
          </p:nvSpPr>
          <p:spPr>
            <a:xfrm>
              <a:off x="761578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1" name="Freeform: Shape 40">
              <a:extLst>
                <a:ext uri="{FF2B5EF4-FFF2-40B4-BE49-F238E27FC236}">
                  <a16:creationId xmlns:a16="http://schemas.microsoft.com/office/drawing/2014/main" id="{D879A564-9B06-4425-B6D0-989F39B8CCB4}"/>
                </a:ext>
              </a:extLst>
            </p:cNvPr>
            <p:cNvSpPr/>
            <p:nvPr/>
          </p:nvSpPr>
          <p:spPr>
            <a:xfrm>
              <a:off x="50482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2" name="Freeform: Shape 41">
              <a:extLst>
                <a:ext uri="{FF2B5EF4-FFF2-40B4-BE49-F238E27FC236}">
                  <a16:creationId xmlns:a16="http://schemas.microsoft.com/office/drawing/2014/main" id="{793DB27F-D22A-4598-8FA0-76A9F930DB4F}"/>
                </a:ext>
              </a:extLst>
            </p:cNvPr>
            <p:cNvSpPr/>
            <p:nvPr/>
          </p:nvSpPr>
          <p:spPr>
            <a:xfrm>
              <a:off x="50482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3D639325-E72D-4983-84C4-A9583BCD7840}"/>
                </a:ext>
              </a:extLst>
            </p:cNvPr>
            <p:cNvSpPr/>
            <p:nvPr/>
          </p:nvSpPr>
          <p:spPr>
            <a:xfrm>
              <a:off x="504825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4" name="Freeform: Shape 43">
              <a:extLst>
                <a:ext uri="{FF2B5EF4-FFF2-40B4-BE49-F238E27FC236}">
                  <a16:creationId xmlns:a16="http://schemas.microsoft.com/office/drawing/2014/main" id="{9B602F2D-73AC-4148-805C-4104095B98F0}"/>
                </a:ext>
              </a:extLst>
            </p:cNvPr>
            <p:cNvSpPr/>
            <p:nvPr/>
          </p:nvSpPr>
          <p:spPr>
            <a:xfrm>
              <a:off x="761578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5" name="Freeform: Shape 44">
              <a:extLst>
                <a:ext uri="{FF2B5EF4-FFF2-40B4-BE49-F238E27FC236}">
                  <a16:creationId xmlns:a16="http://schemas.microsoft.com/office/drawing/2014/main" id="{93B0E366-3CAC-4067-AAE8-14089D978935}"/>
                </a:ext>
              </a:extLst>
            </p:cNvPr>
            <p:cNvSpPr/>
            <p:nvPr/>
          </p:nvSpPr>
          <p:spPr>
            <a:xfrm>
              <a:off x="761578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6" name="Freeform: Shape 45">
              <a:extLst>
                <a:ext uri="{FF2B5EF4-FFF2-40B4-BE49-F238E27FC236}">
                  <a16:creationId xmlns:a16="http://schemas.microsoft.com/office/drawing/2014/main" id="{928422A2-39FD-4302-BD2E-C41B8C5B6F43}"/>
                </a:ext>
              </a:extLst>
            </p:cNvPr>
            <p:cNvSpPr/>
            <p:nvPr/>
          </p:nvSpPr>
          <p:spPr>
            <a:xfrm>
              <a:off x="761578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7" name="Freeform: Shape 46">
              <a:extLst>
                <a:ext uri="{FF2B5EF4-FFF2-40B4-BE49-F238E27FC236}">
                  <a16:creationId xmlns:a16="http://schemas.microsoft.com/office/drawing/2014/main" id="{A5178749-DA3F-457C-B11C-3D8A66D558E2}"/>
                </a:ext>
              </a:extLst>
            </p:cNvPr>
            <p:cNvSpPr/>
            <p:nvPr/>
          </p:nvSpPr>
          <p:spPr>
            <a:xfrm>
              <a:off x="53335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8" name="Freeform: Shape 47">
              <a:extLst>
                <a:ext uri="{FF2B5EF4-FFF2-40B4-BE49-F238E27FC236}">
                  <a16:creationId xmlns:a16="http://schemas.microsoft.com/office/drawing/2014/main" id="{8CCF38D3-E377-4642-ACF2-A2941FB6D6C9}"/>
                </a:ext>
              </a:extLst>
            </p:cNvPr>
            <p:cNvSpPr/>
            <p:nvPr/>
          </p:nvSpPr>
          <p:spPr>
            <a:xfrm>
              <a:off x="790106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9" name="Freeform: Shape 48">
              <a:extLst>
                <a:ext uri="{FF2B5EF4-FFF2-40B4-BE49-F238E27FC236}">
                  <a16:creationId xmlns:a16="http://schemas.microsoft.com/office/drawing/2014/main" id="{49E03297-F590-47A8-9224-9DE9CD7BE3B7}"/>
                </a:ext>
              </a:extLst>
            </p:cNvPr>
            <p:cNvSpPr/>
            <p:nvPr/>
          </p:nvSpPr>
          <p:spPr>
            <a:xfrm>
              <a:off x="533352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0" name="Freeform: Shape 49">
              <a:extLst>
                <a:ext uri="{FF2B5EF4-FFF2-40B4-BE49-F238E27FC236}">
                  <a16:creationId xmlns:a16="http://schemas.microsoft.com/office/drawing/2014/main" id="{59765AFA-AA6D-47A9-A557-DF1383D5DFAC}"/>
                </a:ext>
              </a:extLst>
            </p:cNvPr>
            <p:cNvSpPr/>
            <p:nvPr/>
          </p:nvSpPr>
          <p:spPr>
            <a:xfrm>
              <a:off x="53335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1" name="Freeform: Shape 50">
              <a:extLst>
                <a:ext uri="{FF2B5EF4-FFF2-40B4-BE49-F238E27FC236}">
                  <a16:creationId xmlns:a16="http://schemas.microsoft.com/office/drawing/2014/main" id="{E04551E8-FBDA-42A5-B5F1-ACCD3F76AE95}"/>
                </a:ext>
              </a:extLst>
            </p:cNvPr>
            <p:cNvSpPr/>
            <p:nvPr/>
          </p:nvSpPr>
          <p:spPr>
            <a:xfrm>
              <a:off x="533352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2" name="Freeform: Shape 51">
              <a:extLst>
                <a:ext uri="{FF2B5EF4-FFF2-40B4-BE49-F238E27FC236}">
                  <a16:creationId xmlns:a16="http://schemas.microsoft.com/office/drawing/2014/main" id="{C568421F-7044-4A10-A1FE-923CBA6A707E}"/>
                </a:ext>
              </a:extLst>
            </p:cNvPr>
            <p:cNvSpPr/>
            <p:nvPr/>
          </p:nvSpPr>
          <p:spPr>
            <a:xfrm>
              <a:off x="790106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3" name="Freeform: Shape 52">
              <a:extLst>
                <a:ext uri="{FF2B5EF4-FFF2-40B4-BE49-F238E27FC236}">
                  <a16:creationId xmlns:a16="http://schemas.microsoft.com/office/drawing/2014/main" id="{C8BBBC79-DA74-48CA-9B28-0D6327686B9E}"/>
                </a:ext>
              </a:extLst>
            </p:cNvPr>
            <p:cNvSpPr/>
            <p:nvPr/>
          </p:nvSpPr>
          <p:spPr>
            <a:xfrm>
              <a:off x="790106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4" name="Freeform: Shape 53">
              <a:extLst>
                <a:ext uri="{FF2B5EF4-FFF2-40B4-BE49-F238E27FC236}">
                  <a16:creationId xmlns:a16="http://schemas.microsoft.com/office/drawing/2014/main" id="{98E55AC3-5E3D-4EB4-BDA2-EDAC7E18D945}"/>
                </a:ext>
              </a:extLst>
            </p:cNvPr>
            <p:cNvSpPr/>
            <p:nvPr/>
          </p:nvSpPr>
          <p:spPr>
            <a:xfrm>
              <a:off x="790106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5" name="Freeform: Shape 54">
              <a:extLst>
                <a:ext uri="{FF2B5EF4-FFF2-40B4-BE49-F238E27FC236}">
                  <a16:creationId xmlns:a16="http://schemas.microsoft.com/office/drawing/2014/main" id="{3315EEF4-E395-4F39-84F6-C28BAE920118}"/>
                </a:ext>
              </a:extLst>
            </p:cNvPr>
            <p:cNvSpPr/>
            <p:nvPr/>
          </p:nvSpPr>
          <p:spPr>
            <a:xfrm>
              <a:off x="54761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6" name="Freeform: Shape 55">
              <a:extLst>
                <a:ext uri="{FF2B5EF4-FFF2-40B4-BE49-F238E27FC236}">
                  <a16:creationId xmlns:a16="http://schemas.microsoft.com/office/drawing/2014/main" id="{731F4630-1F40-4203-9A22-5F05D897A7B1}"/>
                </a:ext>
              </a:extLst>
            </p:cNvPr>
            <p:cNvSpPr/>
            <p:nvPr/>
          </p:nvSpPr>
          <p:spPr>
            <a:xfrm>
              <a:off x="804373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7" name="Freeform: Shape 56">
              <a:extLst>
                <a:ext uri="{FF2B5EF4-FFF2-40B4-BE49-F238E27FC236}">
                  <a16:creationId xmlns:a16="http://schemas.microsoft.com/office/drawing/2014/main" id="{C0C56C64-7D81-4F10-BACF-1AFCA2F7FBD1}"/>
                </a:ext>
              </a:extLst>
            </p:cNvPr>
            <p:cNvSpPr/>
            <p:nvPr/>
          </p:nvSpPr>
          <p:spPr>
            <a:xfrm>
              <a:off x="54761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8" name="Freeform: Shape 57">
              <a:extLst>
                <a:ext uri="{FF2B5EF4-FFF2-40B4-BE49-F238E27FC236}">
                  <a16:creationId xmlns:a16="http://schemas.microsoft.com/office/drawing/2014/main" id="{FAA06042-8415-4B14-B81F-FD50C8700DAC}"/>
                </a:ext>
              </a:extLst>
            </p:cNvPr>
            <p:cNvSpPr/>
            <p:nvPr/>
          </p:nvSpPr>
          <p:spPr>
            <a:xfrm>
              <a:off x="54761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59" name="Freeform: Shape 58">
              <a:extLst>
                <a:ext uri="{FF2B5EF4-FFF2-40B4-BE49-F238E27FC236}">
                  <a16:creationId xmlns:a16="http://schemas.microsoft.com/office/drawing/2014/main" id="{7E195C8E-6A70-48CB-AA84-2688EFF2A034}"/>
                </a:ext>
              </a:extLst>
            </p:cNvPr>
            <p:cNvSpPr/>
            <p:nvPr/>
          </p:nvSpPr>
          <p:spPr>
            <a:xfrm>
              <a:off x="54761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0" name="Freeform: Shape 59">
              <a:extLst>
                <a:ext uri="{FF2B5EF4-FFF2-40B4-BE49-F238E27FC236}">
                  <a16:creationId xmlns:a16="http://schemas.microsoft.com/office/drawing/2014/main" id="{1BD0DEF4-0837-4D4A-98A6-594F4D6E380D}"/>
                </a:ext>
              </a:extLst>
            </p:cNvPr>
            <p:cNvSpPr/>
            <p:nvPr/>
          </p:nvSpPr>
          <p:spPr>
            <a:xfrm>
              <a:off x="804373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1" name="Freeform: Shape 60">
              <a:extLst>
                <a:ext uri="{FF2B5EF4-FFF2-40B4-BE49-F238E27FC236}">
                  <a16:creationId xmlns:a16="http://schemas.microsoft.com/office/drawing/2014/main" id="{486D3C23-3579-43BB-B707-2E0420EB5940}"/>
                </a:ext>
              </a:extLst>
            </p:cNvPr>
            <p:cNvSpPr/>
            <p:nvPr/>
          </p:nvSpPr>
          <p:spPr>
            <a:xfrm>
              <a:off x="804373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2" name="Freeform: Shape 61">
              <a:extLst>
                <a:ext uri="{FF2B5EF4-FFF2-40B4-BE49-F238E27FC236}">
                  <a16:creationId xmlns:a16="http://schemas.microsoft.com/office/drawing/2014/main" id="{4A299754-769E-4797-AB87-DB343571428B}"/>
                </a:ext>
              </a:extLst>
            </p:cNvPr>
            <p:cNvSpPr/>
            <p:nvPr/>
          </p:nvSpPr>
          <p:spPr>
            <a:xfrm>
              <a:off x="804373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3" name="Freeform: Shape 62">
              <a:extLst>
                <a:ext uri="{FF2B5EF4-FFF2-40B4-BE49-F238E27FC236}">
                  <a16:creationId xmlns:a16="http://schemas.microsoft.com/office/drawing/2014/main" id="{FA71463F-9F61-4C0C-80A6-F5309D183561}"/>
                </a:ext>
              </a:extLst>
            </p:cNvPr>
            <p:cNvSpPr/>
            <p:nvPr/>
          </p:nvSpPr>
          <p:spPr>
            <a:xfrm>
              <a:off x="561879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4" name="Freeform: Shape 63">
              <a:extLst>
                <a:ext uri="{FF2B5EF4-FFF2-40B4-BE49-F238E27FC236}">
                  <a16:creationId xmlns:a16="http://schemas.microsoft.com/office/drawing/2014/main" id="{5253B8DE-C202-46A5-BB84-BE2085B413DE}"/>
                </a:ext>
              </a:extLst>
            </p:cNvPr>
            <p:cNvSpPr/>
            <p:nvPr/>
          </p:nvSpPr>
          <p:spPr>
            <a:xfrm>
              <a:off x="818640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5" name="Freeform: Shape 64">
              <a:extLst>
                <a:ext uri="{FF2B5EF4-FFF2-40B4-BE49-F238E27FC236}">
                  <a16:creationId xmlns:a16="http://schemas.microsoft.com/office/drawing/2014/main" id="{2BF04809-F482-4FF4-A92F-4D3F088B9325}"/>
                </a:ext>
              </a:extLst>
            </p:cNvPr>
            <p:cNvSpPr/>
            <p:nvPr/>
          </p:nvSpPr>
          <p:spPr>
            <a:xfrm>
              <a:off x="561879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6" name="Freeform: Shape 65">
              <a:extLst>
                <a:ext uri="{FF2B5EF4-FFF2-40B4-BE49-F238E27FC236}">
                  <a16:creationId xmlns:a16="http://schemas.microsoft.com/office/drawing/2014/main" id="{0E2612AA-0DAA-4CE4-A4FC-2CD8E3675650}"/>
                </a:ext>
              </a:extLst>
            </p:cNvPr>
            <p:cNvSpPr/>
            <p:nvPr/>
          </p:nvSpPr>
          <p:spPr>
            <a:xfrm>
              <a:off x="561879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7" name="Freeform: Shape 66">
              <a:extLst>
                <a:ext uri="{FF2B5EF4-FFF2-40B4-BE49-F238E27FC236}">
                  <a16:creationId xmlns:a16="http://schemas.microsoft.com/office/drawing/2014/main" id="{14224439-8340-4ED6-81A7-18FFF744DABF}"/>
                </a:ext>
              </a:extLst>
            </p:cNvPr>
            <p:cNvSpPr/>
            <p:nvPr/>
          </p:nvSpPr>
          <p:spPr>
            <a:xfrm>
              <a:off x="561879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8" name="Freeform: Shape 67">
              <a:extLst>
                <a:ext uri="{FF2B5EF4-FFF2-40B4-BE49-F238E27FC236}">
                  <a16:creationId xmlns:a16="http://schemas.microsoft.com/office/drawing/2014/main" id="{5E85F2ED-72FE-45ED-AEC5-B32ED10C5DC2}"/>
                </a:ext>
              </a:extLst>
            </p:cNvPr>
            <p:cNvSpPr/>
            <p:nvPr/>
          </p:nvSpPr>
          <p:spPr>
            <a:xfrm>
              <a:off x="818640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69" name="Freeform: Shape 68">
              <a:extLst>
                <a:ext uri="{FF2B5EF4-FFF2-40B4-BE49-F238E27FC236}">
                  <a16:creationId xmlns:a16="http://schemas.microsoft.com/office/drawing/2014/main" id="{0C2D1743-32B6-419C-A5EE-D234880371A1}"/>
                </a:ext>
              </a:extLst>
            </p:cNvPr>
            <p:cNvSpPr/>
            <p:nvPr/>
          </p:nvSpPr>
          <p:spPr>
            <a:xfrm>
              <a:off x="818640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0" name="Freeform: Shape 69">
              <a:extLst>
                <a:ext uri="{FF2B5EF4-FFF2-40B4-BE49-F238E27FC236}">
                  <a16:creationId xmlns:a16="http://schemas.microsoft.com/office/drawing/2014/main" id="{19C38E51-0804-4A8C-83C4-7615E2F2EC9C}"/>
                </a:ext>
              </a:extLst>
            </p:cNvPr>
            <p:cNvSpPr/>
            <p:nvPr/>
          </p:nvSpPr>
          <p:spPr>
            <a:xfrm>
              <a:off x="818640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1" name="Freeform: Shape 70">
              <a:extLst>
                <a:ext uri="{FF2B5EF4-FFF2-40B4-BE49-F238E27FC236}">
                  <a16:creationId xmlns:a16="http://schemas.microsoft.com/office/drawing/2014/main" id="{D12965FA-0901-4D9B-B1B3-E79AC56A3641}"/>
                </a:ext>
              </a:extLst>
            </p:cNvPr>
            <p:cNvSpPr/>
            <p:nvPr/>
          </p:nvSpPr>
          <p:spPr>
            <a:xfrm>
              <a:off x="576147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2" name="Freeform: Shape 71">
              <a:extLst>
                <a:ext uri="{FF2B5EF4-FFF2-40B4-BE49-F238E27FC236}">
                  <a16:creationId xmlns:a16="http://schemas.microsoft.com/office/drawing/2014/main" id="{E8458EAA-C378-4BEF-A643-6923127E7B54}"/>
                </a:ext>
              </a:extLst>
            </p:cNvPr>
            <p:cNvSpPr/>
            <p:nvPr/>
          </p:nvSpPr>
          <p:spPr>
            <a:xfrm>
              <a:off x="832900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3" name="Freeform: Shape 72">
              <a:extLst>
                <a:ext uri="{FF2B5EF4-FFF2-40B4-BE49-F238E27FC236}">
                  <a16:creationId xmlns:a16="http://schemas.microsoft.com/office/drawing/2014/main" id="{F30BBCC6-DABB-4D52-A6C9-66388994E0A7}"/>
                </a:ext>
              </a:extLst>
            </p:cNvPr>
            <p:cNvSpPr/>
            <p:nvPr/>
          </p:nvSpPr>
          <p:spPr>
            <a:xfrm>
              <a:off x="576147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4" name="Freeform: Shape 73">
              <a:extLst>
                <a:ext uri="{FF2B5EF4-FFF2-40B4-BE49-F238E27FC236}">
                  <a16:creationId xmlns:a16="http://schemas.microsoft.com/office/drawing/2014/main" id="{522B12BD-017E-490A-88B8-A5118F05E384}"/>
                </a:ext>
              </a:extLst>
            </p:cNvPr>
            <p:cNvSpPr/>
            <p:nvPr/>
          </p:nvSpPr>
          <p:spPr>
            <a:xfrm>
              <a:off x="576147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5" name="Freeform: Shape 74">
              <a:extLst>
                <a:ext uri="{FF2B5EF4-FFF2-40B4-BE49-F238E27FC236}">
                  <a16:creationId xmlns:a16="http://schemas.microsoft.com/office/drawing/2014/main" id="{1B33745F-3DB7-4F47-88A8-21343291EA19}"/>
                </a:ext>
              </a:extLst>
            </p:cNvPr>
            <p:cNvSpPr/>
            <p:nvPr/>
          </p:nvSpPr>
          <p:spPr>
            <a:xfrm>
              <a:off x="576147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6" name="Freeform: Shape 75">
              <a:extLst>
                <a:ext uri="{FF2B5EF4-FFF2-40B4-BE49-F238E27FC236}">
                  <a16:creationId xmlns:a16="http://schemas.microsoft.com/office/drawing/2014/main" id="{E218D883-BFD1-4D9C-A0C3-2E85FE22E65F}"/>
                </a:ext>
              </a:extLst>
            </p:cNvPr>
            <p:cNvSpPr/>
            <p:nvPr/>
          </p:nvSpPr>
          <p:spPr>
            <a:xfrm>
              <a:off x="832900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7" name="Freeform: Shape 76">
              <a:extLst>
                <a:ext uri="{FF2B5EF4-FFF2-40B4-BE49-F238E27FC236}">
                  <a16:creationId xmlns:a16="http://schemas.microsoft.com/office/drawing/2014/main" id="{A3D2871E-F2F7-431F-B864-00084831F3B6}"/>
                </a:ext>
              </a:extLst>
            </p:cNvPr>
            <p:cNvSpPr/>
            <p:nvPr/>
          </p:nvSpPr>
          <p:spPr>
            <a:xfrm>
              <a:off x="832900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8" name="Freeform: Shape 77">
              <a:extLst>
                <a:ext uri="{FF2B5EF4-FFF2-40B4-BE49-F238E27FC236}">
                  <a16:creationId xmlns:a16="http://schemas.microsoft.com/office/drawing/2014/main" id="{09913F84-6815-4D23-9000-820F299CE932}"/>
                </a:ext>
              </a:extLst>
            </p:cNvPr>
            <p:cNvSpPr/>
            <p:nvPr/>
          </p:nvSpPr>
          <p:spPr>
            <a:xfrm>
              <a:off x="832900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79" name="Freeform: Shape 78">
              <a:extLst>
                <a:ext uri="{FF2B5EF4-FFF2-40B4-BE49-F238E27FC236}">
                  <a16:creationId xmlns:a16="http://schemas.microsoft.com/office/drawing/2014/main" id="{96C68A4B-2BD2-477F-A5FF-39486FC1A0B5}"/>
                </a:ext>
              </a:extLst>
            </p:cNvPr>
            <p:cNvSpPr/>
            <p:nvPr/>
          </p:nvSpPr>
          <p:spPr>
            <a:xfrm>
              <a:off x="5904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0" name="Freeform: Shape 79">
              <a:extLst>
                <a:ext uri="{FF2B5EF4-FFF2-40B4-BE49-F238E27FC236}">
                  <a16:creationId xmlns:a16="http://schemas.microsoft.com/office/drawing/2014/main" id="{E021036E-9FFC-4167-98DD-2E58A9E870A5}"/>
                </a:ext>
              </a:extLst>
            </p:cNvPr>
            <p:cNvSpPr/>
            <p:nvPr/>
          </p:nvSpPr>
          <p:spPr>
            <a:xfrm>
              <a:off x="847168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1" name="Freeform: Shape 80">
              <a:extLst>
                <a:ext uri="{FF2B5EF4-FFF2-40B4-BE49-F238E27FC236}">
                  <a16:creationId xmlns:a16="http://schemas.microsoft.com/office/drawing/2014/main" id="{DA72E3A2-A47B-4EA9-A86A-83FBABB8E592}"/>
                </a:ext>
              </a:extLst>
            </p:cNvPr>
            <p:cNvSpPr/>
            <p:nvPr/>
          </p:nvSpPr>
          <p:spPr>
            <a:xfrm>
              <a:off x="5904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2" name="Freeform: Shape 81">
              <a:extLst>
                <a:ext uri="{FF2B5EF4-FFF2-40B4-BE49-F238E27FC236}">
                  <a16:creationId xmlns:a16="http://schemas.microsoft.com/office/drawing/2014/main" id="{F91B2307-41FE-4C47-BF22-F074AF9AC3DC}"/>
                </a:ext>
              </a:extLst>
            </p:cNvPr>
            <p:cNvSpPr/>
            <p:nvPr/>
          </p:nvSpPr>
          <p:spPr>
            <a:xfrm>
              <a:off x="5904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3" name="Freeform: Shape 82">
              <a:extLst>
                <a:ext uri="{FF2B5EF4-FFF2-40B4-BE49-F238E27FC236}">
                  <a16:creationId xmlns:a16="http://schemas.microsoft.com/office/drawing/2014/main" id="{13378EB6-BA15-4CF1-B935-B2039EFDFFE8}"/>
                </a:ext>
              </a:extLst>
            </p:cNvPr>
            <p:cNvSpPr/>
            <p:nvPr/>
          </p:nvSpPr>
          <p:spPr>
            <a:xfrm>
              <a:off x="5904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4" name="Freeform: Shape 83">
              <a:extLst>
                <a:ext uri="{FF2B5EF4-FFF2-40B4-BE49-F238E27FC236}">
                  <a16:creationId xmlns:a16="http://schemas.microsoft.com/office/drawing/2014/main" id="{F0989A68-5462-47EB-88A6-13C68CDC5CEF}"/>
                </a:ext>
              </a:extLst>
            </p:cNvPr>
            <p:cNvSpPr/>
            <p:nvPr/>
          </p:nvSpPr>
          <p:spPr>
            <a:xfrm>
              <a:off x="847168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5" name="Freeform: Shape 84">
              <a:extLst>
                <a:ext uri="{FF2B5EF4-FFF2-40B4-BE49-F238E27FC236}">
                  <a16:creationId xmlns:a16="http://schemas.microsoft.com/office/drawing/2014/main" id="{D9648252-04C1-4420-B7F4-07D90BF0A632}"/>
                </a:ext>
              </a:extLst>
            </p:cNvPr>
            <p:cNvSpPr/>
            <p:nvPr/>
          </p:nvSpPr>
          <p:spPr>
            <a:xfrm>
              <a:off x="847168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6" name="Freeform: Shape 85">
              <a:extLst>
                <a:ext uri="{FF2B5EF4-FFF2-40B4-BE49-F238E27FC236}">
                  <a16:creationId xmlns:a16="http://schemas.microsoft.com/office/drawing/2014/main" id="{14AC37F7-89BD-4FAF-A5F2-62C1A580C02F}"/>
                </a:ext>
              </a:extLst>
            </p:cNvPr>
            <p:cNvSpPr/>
            <p:nvPr/>
          </p:nvSpPr>
          <p:spPr>
            <a:xfrm>
              <a:off x="604674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7" name="Freeform: Shape 86">
              <a:extLst>
                <a:ext uri="{FF2B5EF4-FFF2-40B4-BE49-F238E27FC236}">
                  <a16:creationId xmlns:a16="http://schemas.microsoft.com/office/drawing/2014/main" id="{3D481774-0D5F-4191-B7A3-BD1EFF21CD77}"/>
                </a:ext>
              </a:extLst>
            </p:cNvPr>
            <p:cNvSpPr/>
            <p:nvPr/>
          </p:nvSpPr>
          <p:spPr>
            <a:xfrm>
              <a:off x="861428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8" name="Freeform: Shape 87">
              <a:extLst>
                <a:ext uri="{FF2B5EF4-FFF2-40B4-BE49-F238E27FC236}">
                  <a16:creationId xmlns:a16="http://schemas.microsoft.com/office/drawing/2014/main" id="{9A5647BF-3899-449D-9C82-15C6FEE40713}"/>
                </a:ext>
              </a:extLst>
            </p:cNvPr>
            <p:cNvSpPr/>
            <p:nvPr/>
          </p:nvSpPr>
          <p:spPr>
            <a:xfrm>
              <a:off x="604674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89" name="Freeform: Shape 88">
              <a:extLst>
                <a:ext uri="{FF2B5EF4-FFF2-40B4-BE49-F238E27FC236}">
                  <a16:creationId xmlns:a16="http://schemas.microsoft.com/office/drawing/2014/main" id="{6EFA414C-5F21-48DB-80BA-47EDA24CC0EB}"/>
                </a:ext>
              </a:extLst>
            </p:cNvPr>
            <p:cNvSpPr/>
            <p:nvPr/>
          </p:nvSpPr>
          <p:spPr>
            <a:xfrm>
              <a:off x="604674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0" name="Freeform: Shape 89">
              <a:extLst>
                <a:ext uri="{FF2B5EF4-FFF2-40B4-BE49-F238E27FC236}">
                  <a16:creationId xmlns:a16="http://schemas.microsoft.com/office/drawing/2014/main" id="{13AD91C5-4441-4169-8C1A-5B112E1C0768}"/>
                </a:ext>
              </a:extLst>
            </p:cNvPr>
            <p:cNvSpPr/>
            <p:nvPr/>
          </p:nvSpPr>
          <p:spPr>
            <a:xfrm>
              <a:off x="604674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1" name="Freeform: Shape 90">
              <a:extLst>
                <a:ext uri="{FF2B5EF4-FFF2-40B4-BE49-F238E27FC236}">
                  <a16:creationId xmlns:a16="http://schemas.microsoft.com/office/drawing/2014/main" id="{8A66D5BD-D5C6-4B1D-A38C-060603FBBB92}"/>
                </a:ext>
              </a:extLst>
            </p:cNvPr>
            <p:cNvSpPr/>
            <p:nvPr/>
          </p:nvSpPr>
          <p:spPr>
            <a:xfrm>
              <a:off x="861428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2" name="Freeform: Shape 91">
              <a:extLst>
                <a:ext uri="{FF2B5EF4-FFF2-40B4-BE49-F238E27FC236}">
                  <a16:creationId xmlns:a16="http://schemas.microsoft.com/office/drawing/2014/main" id="{2EE92EA5-0729-449E-8DF6-E3FAF8B11FB2}"/>
                </a:ext>
              </a:extLst>
            </p:cNvPr>
            <p:cNvSpPr/>
            <p:nvPr/>
          </p:nvSpPr>
          <p:spPr>
            <a:xfrm>
              <a:off x="861428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3" name="Freeform: Shape 92">
              <a:extLst>
                <a:ext uri="{FF2B5EF4-FFF2-40B4-BE49-F238E27FC236}">
                  <a16:creationId xmlns:a16="http://schemas.microsoft.com/office/drawing/2014/main" id="{67F2A1B1-9913-4F10-AC5B-019D0ED5F9E1}"/>
                </a:ext>
              </a:extLst>
            </p:cNvPr>
            <p:cNvSpPr/>
            <p:nvPr/>
          </p:nvSpPr>
          <p:spPr>
            <a:xfrm>
              <a:off x="861428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4" name="Freeform: Shape 93">
              <a:extLst>
                <a:ext uri="{FF2B5EF4-FFF2-40B4-BE49-F238E27FC236}">
                  <a16:creationId xmlns:a16="http://schemas.microsoft.com/office/drawing/2014/main" id="{01965D0E-EF06-4233-BD91-47DEDE9E68AA}"/>
                </a:ext>
              </a:extLst>
            </p:cNvPr>
            <p:cNvSpPr/>
            <p:nvPr/>
          </p:nvSpPr>
          <p:spPr>
            <a:xfrm>
              <a:off x="618941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5" name="Freeform: Shape 94">
              <a:extLst>
                <a:ext uri="{FF2B5EF4-FFF2-40B4-BE49-F238E27FC236}">
                  <a16:creationId xmlns:a16="http://schemas.microsoft.com/office/drawing/2014/main" id="{204B2D3B-CC51-4BF3-97BD-F5D06E1DD6F2}"/>
                </a:ext>
              </a:extLst>
            </p:cNvPr>
            <p:cNvSpPr/>
            <p:nvPr/>
          </p:nvSpPr>
          <p:spPr>
            <a:xfrm>
              <a:off x="8756955"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6" name="Freeform: Shape 95">
              <a:extLst>
                <a:ext uri="{FF2B5EF4-FFF2-40B4-BE49-F238E27FC236}">
                  <a16:creationId xmlns:a16="http://schemas.microsoft.com/office/drawing/2014/main" id="{4992508A-829F-45F0-A89F-412A52699F19}"/>
                </a:ext>
              </a:extLst>
            </p:cNvPr>
            <p:cNvSpPr/>
            <p:nvPr/>
          </p:nvSpPr>
          <p:spPr>
            <a:xfrm>
              <a:off x="618941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7" name="Freeform: Shape 96">
              <a:extLst>
                <a:ext uri="{FF2B5EF4-FFF2-40B4-BE49-F238E27FC236}">
                  <a16:creationId xmlns:a16="http://schemas.microsoft.com/office/drawing/2014/main" id="{4C3C7150-757E-4A52-88DB-44D014725CEE}"/>
                </a:ext>
              </a:extLst>
            </p:cNvPr>
            <p:cNvSpPr/>
            <p:nvPr/>
          </p:nvSpPr>
          <p:spPr>
            <a:xfrm>
              <a:off x="618941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8" name="Freeform: Shape 97">
              <a:extLst>
                <a:ext uri="{FF2B5EF4-FFF2-40B4-BE49-F238E27FC236}">
                  <a16:creationId xmlns:a16="http://schemas.microsoft.com/office/drawing/2014/main" id="{17D51A27-830B-4EB4-B363-122134EA2B44}"/>
                </a:ext>
              </a:extLst>
            </p:cNvPr>
            <p:cNvSpPr/>
            <p:nvPr/>
          </p:nvSpPr>
          <p:spPr>
            <a:xfrm>
              <a:off x="618941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99" name="Freeform: Shape 98">
              <a:extLst>
                <a:ext uri="{FF2B5EF4-FFF2-40B4-BE49-F238E27FC236}">
                  <a16:creationId xmlns:a16="http://schemas.microsoft.com/office/drawing/2014/main" id="{F7405B1D-9AB5-46C6-B76A-B8737B0F2F74}"/>
                </a:ext>
              </a:extLst>
            </p:cNvPr>
            <p:cNvSpPr/>
            <p:nvPr/>
          </p:nvSpPr>
          <p:spPr>
            <a:xfrm>
              <a:off x="8756955"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0" name="Freeform: Shape 99">
              <a:extLst>
                <a:ext uri="{FF2B5EF4-FFF2-40B4-BE49-F238E27FC236}">
                  <a16:creationId xmlns:a16="http://schemas.microsoft.com/office/drawing/2014/main" id="{66ED331E-1980-4E68-952E-EC03CD650AA7}"/>
                </a:ext>
              </a:extLst>
            </p:cNvPr>
            <p:cNvSpPr/>
            <p:nvPr/>
          </p:nvSpPr>
          <p:spPr>
            <a:xfrm>
              <a:off x="8756955"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1" name="Freeform: Shape 100">
              <a:extLst>
                <a:ext uri="{FF2B5EF4-FFF2-40B4-BE49-F238E27FC236}">
                  <a16:creationId xmlns:a16="http://schemas.microsoft.com/office/drawing/2014/main" id="{D690871E-79D8-48EF-B72E-35C9851C3936}"/>
                </a:ext>
              </a:extLst>
            </p:cNvPr>
            <p:cNvSpPr/>
            <p:nvPr/>
          </p:nvSpPr>
          <p:spPr>
            <a:xfrm>
              <a:off x="8756955"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2" name="Freeform: Shape 101">
              <a:extLst>
                <a:ext uri="{FF2B5EF4-FFF2-40B4-BE49-F238E27FC236}">
                  <a16:creationId xmlns:a16="http://schemas.microsoft.com/office/drawing/2014/main" id="{409B7C7A-0ADE-47E1-929E-12F8A6B5C097}"/>
                </a:ext>
              </a:extLst>
            </p:cNvPr>
            <p:cNvSpPr/>
            <p:nvPr/>
          </p:nvSpPr>
          <p:spPr>
            <a:xfrm>
              <a:off x="633201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3" name="Freeform: Shape 102">
              <a:extLst>
                <a:ext uri="{FF2B5EF4-FFF2-40B4-BE49-F238E27FC236}">
                  <a16:creationId xmlns:a16="http://schemas.microsoft.com/office/drawing/2014/main" id="{029CDFCF-B8C6-4D9A-BEF6-3B8D94582F29}"/>
                </a:ext>
              </a:extLst>
            </p:cNvPr>
            <p:cNvSpPr/>
            <p:nvPr/>
          </p:nvSpPr>
          <p:spPr>
            <a:xfrm>
              <a:off x="88996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4" name="Freeform: Shape 103">
              <a:extLst>
                <a:ext uri="{FF2B5EF4-FFF2-40B4-BE49-F238E27FC236}">
                  <a16:creationId xmlns:a16="http://schemas.microsoft.com/office/drawing/2014/main" id="{18320B64-F66B-4A92-A2AF-82BC6C42CA53}"/>
                </a:ext>
              </a:extLst>
            </p:cNvPr>
            <p:cNvSpPr/>
            <p:nvPr/>
          </p:nvSpPr>
          <p:spPr>
            <a:xfrm>
              <a:off x="633201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5" name="Freeform: Shape 104">
              <a:extLst>
                <a:ext uri="{FF2B5EF4-FFF2-40B4-BE49-F238E27FC236}">
                  <a16:creationId xmlns:a16="http://schemas.microsoft.com/office/drawing/2014/main" id="{EB44A32B-BE01-464D-9198-575AFC6C2E2E}"/>
                </a:ext>
              </a:extLst>
            </p:cNvPr>
            <p:cNvSpPr/>
            <p:nvPr/>
          </p:nvSpPr>
          <p:spPr>
            <a:xfrm>
              <a:off x="633201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6" name="Freeform: Shape 105">
              <a:extLst>
                <a:ext uri="{FF2B5EF4-FFF2-40B4-BE49-F238E27FC236}">
                  <a16:creationId xmlns:a16="http://schemas.microsoft.com/office/drawing/2014/main" id="{7CA954BA-5A74-4AAD-ABC4-176729FDE046}"/>
                </a:ext>
              </a:extLst>
            </p:cNvPr>
            <p:cNvSpPr/>
            <p:nvPr/>
          </p:nvSpPr>
          <p:spPr>
            <a:xfrm>
              <a:off x="633201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7" name="Freeform: Shape 106">
              <a:extLst>
                <a:ext uri="{FF2B5EF4-FFF2-40B4-BE49-F238E27FC236}">
                  <a16:creationId xmlns:a16="http://schemas.microsoft.com/office/drawing/2014/main" id="{80BC3E72-0EBD-4623-BF24-42969768F22A}"/>
                </a:ext>
              </a:extLst>
            </p:cNvPr>
            <p:cNvSpPr/>
            <p:nvPr/>
          </p:nvSpPr>
          <p:spPr>
            <a:xfrm>
              <a:off x="88996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8" name="Freeform: Shape 107">
              <a:extLst>
                <a:ext uri="{FF2B5EF4-FFF2-40B4-BE49-F238E27FC236}">
                  <a16:creationId xmlns:a16="http://schemas.microsoft.com/office/drawing/2014/main" id="{819BD11E-FDBC-4B33-A524-D0308250361B}"/>
                </a:ext>
              </a:extLst>
            </p:cNvPr>
            <p:cNvSpPr/>
            <p:nvPr/>
          </p:nvSpPr>
          <p:spPr>
            <a:xfrm>
              <a:off x="88996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09" name="Freeform: Shape 108">
              <a:extLst>
                <a:ext uri="{FF2B5EF4-FFF2-40B4-BE49-F238E27FC236}">
                  <a16:creationId xmlns:a16="http://schemas.microsoft.com/office/drawing/2014/main" id="{6FA7C197-146A-4992-A9B5-4BACD232CCA4}"/>
                </a:ext>
              </a:extLst>
            </p:cNvPr>
            <p:cNvSpPr/>
            <p:nvPr/>
          </p:nvSpPr>
          <p:spPr>
            <a:xfrm>
              <a:off x="88996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0" name="Freeform: Shape 109">
              <a:extLst>
                <a:ext uri="{FF2B5EF4-FFF2-40B4-BE49-F238E27FC236}">
                  <a16:creationId xmlns:a16="http://schemas.microsoft.com/office/drawing/2014/main" id="{7568733B-6B2A-49EC-9F8B-6500197716A0}"/>
                </a:ext>
              </a:extLst>
            </p:cNvPr>
            <p:cNvSpPr/>
            <p:nvPr/>
          </p:nvSpPr>
          <p:spPr>
            <a:xfrm>
              <a:off x="647469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1" name="Freeform: Shape 110">
              <a:extLst>
                <a:ext uri="{FF2B5EF4-FFF2-40B4-BE49-F238E27FC236}">
                  <a16:creationId xmlns:a16="http://schemas.microsoft.com/office/drawing/2014/main" id="{50114FD4-DDEB-4322-94E0-363FCE0DD652}"/>
                </a:ext>
              </a:extLst>
            </p:cNvPr>
            <p:cNvSpPr/>
            <p:nvPr/>
          </p:nvSpPr>
          <p:spPr>
            <a:xfrm>
              <a:off x="904222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2" name="Freeform: Shape 111">
              <a:extLst>
                <a:ext uri="{FF2B5EF4-FFF2-40B4-BE49-F238E27FC236}">
                  <a16:creationId xmlns:a16="http://schemas.microsoft.com/office/drawing/2014/main" id="{EC226B35-606E-4D9D-AD59-0A9A80EEDE72}"/>
                </a:ext>
              </a:extLst>
            </p:cNvPr>
            <p:cNvSpPr/>
            <p:nvPr/>
          </p:nvSpPr>
          <p:spPr>
            <a:xfrm>
              <a:off x="647469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3" name="Freeform: Shape 112">
              <a:extLst>
                <a:ext uri="{FF2B5EF4-FFF2-40B4-BE49-F238E27FC236}">
                  <a16:creationId xmlns:a16="http://schemas.microsoft.com/office/drawing/2014/main" id="{168C6E95-C718-4DDD-9461-CF94683EAB81}"/>
                </a:ext>
              </a:extLst>
            </p:cNvPr>
            <p:cNvSpPr/>
            <p:nvPr/>
          </p:nvSpPr>
          <p:spPr>
            <a:xfrm>
              <a:off x="647469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4" name="Freeform: Shape 113">
              <a:extLst>
                <a:ext uri="{FF2B5EF4-FFF2-40B4-BE49-F238E27FC236}">
                  <a16:creationId xmlns:a16="http://schemas.microsoft.com/office/drawing/2014/main" id="{A25FE9C2-BC11-4B5C-9424-F7D614DD9314}"/>
                </a:ext>
              </a:extLst>
            </p:cNvPr>
            <p:cNvSpPr/>
            <p:nvPr/>
          </p:nvSpPr>
          <p:spPr>
            <a:xfrm>
              <a:off x="647469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5" name="Freeform: Shape 114">
              <a:extLst>
                <a:ext uri="{FF2B5EF4-FFF2-40B4-BE49-F238E27FC236}">
                  <a16:creationId xmlns:a16="http://schemas.microsoft.com/office/drawing/2014/main" id="{55A2A430-C4DB-4402-B886-3A3D68C1B0BC}"/>
                </a:ext>
              </a:extLst>
            </p:cNvPr>
            <p:cNvSpPr/>
            <p:nvPr/>
          </p:nvSpPr>
          <p:spPr>
            <a:xfrm>
              <a:off x="904222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6" name="Freeform: Shape 115">
              <a:extLst>
                <a:ext uri="{FF2B5EF4-FFF2-40B4-BE49-F238E27FC236}">
                  <a16:creationId xmlns:a16="http://schemas.microsoft.com/office/drawing/2014/main" id="{1536ED74-0F1B-43BF-A93F-BBD503130938}"/>
                </a:ext>
              </a:extLst>
            </p:cNvPr>
            <p:cNvSpPr/>
            <p:nvPr/>
          </p:nvSpPr>
          <p:spPr>
            <a:xfrm>
              <a:off x="904222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7" name="Freeform: Shape 116">
              <a:extLst>
                <a:ext uri="{FF2B5EF4-FFF2-40B4-BE49-F238E27FC236}">
                  <a16:creationId xmlns:a16="http://schemas.microsoft.com/office/drawing/2014/main" id="{141B1486-0EFC-43DD-973A-25FEC6B90AE5}"/>
                </a:ext>
              </a:extLst>
            </p:cNvPr>
            <p:cNvSpPr/>
            <p:nvPr/>
          </p:nvSpPr>
          <p:spPr>
            <a:xfrm>
              <a:off x="904222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18" name="Freeform: Shape 117">
              <a:extLst>
                <a:ext uri="{FF2B5EF4-FFF2-40B4-BE49-F238E27FC236}">
                  <a16:creationId xmlns:a16="http://schemas.microsoft.com/office/drawing/2014/main" id="{F644D102-3AE2-439C-B964-712E6339B6AF}"/>
                </a:ext>
              </a:extLst>
            </p:cNvPr>
            <p:cNvSpPr/>
            <p:nvPr/>
          </p:nvSpPr>
          <p:spPr>
            <a:xfrm>
              <a:off x="661729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0" name="Freeform: Shape 119">
              <a:extLst>
                <a:ext uri="{FF2B5EF4-FFF2-40B4-BE49-F238E27FC236}">
                  <a16:creationId xmlns:a16="http://schemas.microsoft.com/office/drawing/2014/main" id="{B682A1FB-563B-4068-8C4E-317A6DDCA9FE}"/>
                </a:ext>
              </a:extLst>
            </p:cNvPr>
            <p:cNvSpPr/>
            <p:nvPr/>
          </p:nvSpPr>
          <p:spPr>
            <a:xfrm>
              <a:off x="661729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1" name="Freeform: Shape 120">
              <a:extLst>
                <a:ext uri="{FF2B5EF4-FFF2-40B4-BE49-F238E27FC236}">
                  <a16:creationId xmlns:a16="http://schemas.microsoft.com/office/drawing/2014/main" id="{F789FFE1-C574-4F43-B786-715540751909}"/>
                </a:ext>
              </a:extLst>
            </p:cNvPr>
            <p:cNvSpPr/>
            <p:nvPr/>
          </p:nvSpPr>
          <p:spPr>
            <a:xfrm>
              <a:off x="661729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2" name="Freeform: Shape 121">
              <a:extLst>
                <a:ext uri="{FF2B5EF4-FFF2-40B4-BE49-F238E27FC236}">
                  <a16:creationId xmlns:a16="http://schemas.microsoft.com/office/drawing/2014/main" id="{7F9D7825-0D90-4799-883E-2E379F47A284}"/>
                </a:ext>
              </a:extLst>
            </p:cNvPr>
            <p:cNvSpPr/>
            <p:nvPr/>
          </p:nvSpPr>
          <p:spPr>
            <a:xfrm>
              <a:off x="661729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5" name="Freeform: Shape 124">
              <a:extLst>
                <a:ext uri="{FF2B5EF4-FFF2-40B4-BE49-F238E27FC236}">
                  <a16:creationId xmlns:a16="http://schemas.microsoft.com/office/drawing/2014/main" id="{40CF1F65-92BB-4DC7-8B42-D364E5567E80}"/>
                </a:ext>
              </a:extLst>
            </p:cNvPr>
            <p:cNvSpPr/>
            <p:nvPr/>
          </p:nvSpPr>
          <p:spPr>
            <a:xfrm>
              <a:off x="675996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7" name="Freeform: Shape 126">
              <a:extLst>
                <a:ext uri="{FF2B5EF4-FFF2-40B4-BE49-F238E27FC236}">
                  <a16:creationId xmlns:a16="http://schemas.microsoft.com/office/drawing/2014/main" id="{CA2D31C0-E4F3-4B4C-BE3D-A738094122DB}"/>
                </a:ext>
              </a:extLst>
            </p:cNvPr>
            <p:cNvSpPr/>
            <p:nvPr/>
          </p:nvSpPr>
          <p:spPr>
            <a:xfrm>
              <a:off x="675996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8" name="Freeform: Shape 127">
              <a:extLst>
                <a:ext uri="{FF2B5EF4-FFF2-40B4-BE49-F238E27FC236}">
                  <a16:creationId xmlns:a16="http://schemas.microsoft.com/office/drawing/2014/main" id="{9D7873BF-023B-4D8A-B777-915A520D44CC}"/>
                </a:ext>
              </a:extLst>
            </p:cNvPr>
            <p:cNvSpPr/>
            <p:nvPr/>
          </p:nvSpPr>
          <p:spPr>
            <a:xfrm>
              <a:off x="675996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29" name="Freeform: Shape 128">
              <a:extLst>
                <a:ext uri="{FF2B5EF4-FFF2-40B4-BE49-F238E27FC236}">
                  <a16:creationId xmlns:a16="http://schemas.microsoft.com/office/drawing/2014/main" id="{C6545918-1854-489F-8809-B9C11FD56D42}"/>
                </a:ext>
              </a:extLst>
            </p:cNvPr>
            <p:cNvSpPr/>
            <p:nvPr/>
          </p:nvSpPr>
          <p:spPr>
            <a:xfrm>
              <a:off x="675996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2" name="Freeform: Shape 131">
              <a:extLst>
                <a:ext uri="{FF2B5EF4-FFF2-40B4-BE49-F238E27FC236}">
                  <a16:creationId xmlns:a16="http://schemas.microsoft.com/office/drawing/2014/main" id="{E181D08F-12E8-4057-BB36-592919EA1A42}"/>
                </a:ext>
              </a:extLst>
            </p:cNvPr>
            <p:cNvSpPr/>
            <p:nvPr/>
          </p:nvSpPr>
          <p:spPr>
            <a:xfrm>
              <a:off x="69026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4" name="Freeform: Shape 133">
              <a:extLst>
                <a:ext uri="{FF2B5EF4-FFF2-40B4-BE49-F238E27FC236}">
                  <a16:creationId xmlns:a16="http://schemas.microsoft.com/office/drawing/2014/main" id="{6F8957C0-9CF9-4677-9BC6-1AFEC10BA967}"/>
                </a:ext>
              </a:extLst>
            </p:cNvPr>
            <p:cNvSpPr/>
            <p:nvPr/>
          </p:nvSpPr>
          <p:spPr>
            <a:xfrm>
              <a:off x="69026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5" name="Freeform: Shape 134">
              <a:extLst>
                <a:ext uri="{FF2B5EF4-FFF2-40B4-BE49-F238E27FC236}">
                  <a16:creationId xmlns:a16="http://schemas.microsoft.com/office/drawing/2014/main" id="{D77CCD97-54D5-4CFA-BECA-3B94E3D6C580}"/>
                </a:ext>
              </a:extLst>
            </p:cNvPr>
            <p:cNvSpPr/>
            <p:nvPr/>
          </p:nvSpPr>
          <p:spPr>
            <a:xfrm>
              <a:off x="69026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6" name="Freeform: Shape 135">
              <a:extLst>
                <a:ext uri="{FF2B5EF4-FFF2-40B4-BE49-F238E27FC236}">
                  <a16:creationId xmlns:a16="http://schemas.microsoft.com/office/drawing/2014/main" id="{69892961-F7DA-4A8E-88EC-75EF2D8742DE}"/>
                </a:ext>
              </a:extLst>
            </p:cNvPr>
            <p:cNvSpPr/>
            <p:nvPr/>
          </p:nvSpPr>
          <p:spPr>
            <a:xfrm>
              <a:off x="69026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39" name="Freeform: Shape 138">
              <a:extLst>
                <a:ext uri="{FF2B5EF4-FFF2-40B4-BE49-F238E27FC236}">
                  <a16:creationId xmlns:a16="http://schemas.microsoft.com/office/drawing/2014/main" id="{3DEAC609-9F20-4FB7-9E60-4CC3432DD910}"/>
                </a:ext>
              </a:extLst>
            </p:cNvPr>
            <p:cNvSpPr/>
            <p:nvPr/>
          </p:nvSpPr>
          <p:spPr>
            <a:xfrm>
              <a:off x="704523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1" name="Freeform: Shape 140">
              <a:extLst>
                <a:ext uri="{FF2B5EF4-FFF2-40B4-BE49-F238E27FC236}">
                  <a16:creationId xmlns:a16="http://schemas.microsoft.com/office/drawing/2014/main" id="{56DA692B-07C5-4BD3-A982-43A6D40AC57F}"/>
                </a:ext>
              </a:extLst>
            </p:cNvPr>
            <p:cNvSpPr/>
            <p:nvPr/>
          </p:nvSpPr>
          <p:spPr>
            <a:xfrm>
              <a:off x="704523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2" name="Freeform: Shape 141">
              <a:extLst>
                <a:ext uri="{FF2B5EF4-FFF2-40B4-BE49-F238E27FC236}">
                  <a16:creationId xmlns:a16="http://schemas.microsoft.com/office/drawing/2014/main" id="{03813CE0-38A3-4FA7-8ADC-144C641590EE}"/>
                </a:ext>
              </a:extLst>
            </p:cNvPr>
            <p:cNvSpPr/>
            <p:nvPr/>
          </p:nvSpPr>
          <p:spPr>
            <a:xfrm>
              <a:off x="704523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3" name="Freeform: Shape 142">
              <a:extLst>
                <a:ext uri="{FF2B5EF4-FFF2-40B4-BE49-F238E27FC236}">
                  <a16:creationId xmlns:a16="http://schemas.microsoft.com/office/drawing/2014/main" id="{60850E53-10F6-4DB0-9D09-DC3110F0BC88}"/>
                </a:ext>
              </a:extLst>
            </p:cNvPr>
            <p:cNvSpPr/>
            <p:nvPr/>
          </p:nvSpPr>
          <p:spPr>
            <a:xfrm>
              <a:off x="704523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6" name="Freeform: Shape 145">
              <a:extLst>
                <a:ext uri="{FF2B5EF4-FFF2-40B4-BE49-F238E27FC236}">
                  <a16:creationId xmlns:a16="http://schemas.microsoft.com/office/drawing/2014/main" id="{60448AE2-1B27-42E4-A721-E7CF5DFA4A02}"/>
                </a:ext>
              </a:extLst>
            </p:cNvPr>
            <p:cNvSpPr/>
            <p:nvPr/>
          </p:nvSpPr>
          <p:spPr>
            <a:xfrm>
              <a:off x="718791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8" name="Freeform: Shape 147">
              <a:extLst>
                <a:ext uri="{FF2B5EF4-FFF2-40B4-BE49-F238E27FC236}">
                  <a16:creationId xmlns:a16="http://schemas.microsoft.com/office/drawing/2014/main" id="{AD260E54-03AF-43F7-8654-17E91FFB690A}"/>
                </a:ext>
              </a:extLst>
            </p:cNvPr>
            <p:cNvSpPr/>
            <p:nvPr/>
          </p:nvSpPr>
          <p:spPr>
            <a:xfrm>
              <a:off x="718791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49" name="Freeform: Shape 148">
              <a:extLst>
                <a:ext uri="{FF2B5EF4-FFF2-40B4-BE49-F238E27FC236}">
                  <a16:creationId xmlns:a16="http://schemas.microsoft.com/office/drawing/2014/main" id="{224BDFD1-CF74-4891-8495-3C4EDB231B0F}"/>
                </a:ext>
              </a:extLst>
            </p:cNvPr>
            <p:cNvSpPr/>
            <p:nvPr/>
          </p:nvSpPr>
          <p:spPr>
            <a:xfrm>
              <a:off x="718791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0" name="Freeform: Shape 149">
              <a:extLst>
                <a:ext uri="{FF2B5EF4-FFF2-40B4-BE49-F238E27FC236}">
                  <a16:creationId xmlns:a16="http://schemas.microsoft.com/office/drawing/2014/main" id="{399F4E14-13C7-4ECB-9CD2-B17A39EC5E61}"/>
                </a:ext>
              </a:extLst>
            </p:cNvPr>
            <p:cNvSpPr/>
            <p:nvPr/>
          </p:nvSpPr>
          <p:spPr>
            <a:xfrm>
              <a:off x="718791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3" name="Freeform: Shape 152">
              <a:extLst>
                <a:ext uri="{FF2B5EF4-FFF2-40B4-BE49-F238E27FC236}">
                  <a16:creationId xmlns:a16="http://schemas.microsoft.com/office/drawing/2014/main" id="{564D470B-0D02-4450-93F5-7F3718242359}"/>
                </a:ext>
              </a:extLst>
            </p:cNvPr>
            <p:cNvSpPr/>
            <p:nvPr/>
          </p:nvSpPr>
          <p:spPr>
            <a:xfrm>
              <a:off x="733051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5" name="Freeform: Shape 154">
              <a:extLst>
                <a:ext uri="{FF2B5EF4-FFF2-40B4-BE49-F238E27FC236}">
                  <a16:creationId xmlns:a16="http://schemas.microsoft.com/office/drawing/2014/main" id="{E54C9EA1-4629-4440-9337-62BA6FAEA35F}"/>
                </a:ext>
              </a:extLst>
            </p:cNvPr>
            <p:cNvSpPr/>
            <p:nvPr/>
          </p:nvSpPr>
          <p:spPr>
            <a:xfrm>
              <a:off x="733051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6" name="Freeform: Shape 155">
              <a:extLst>
                <a:ext uri="{FF2B5EF4-FFF2-40B4-BE49-F238E27FC236}">
                  <a16:creationId xmlns:a16="http://schemas.microsoft.com/office/drawing/2014/main" id="{5B3C4547-C7C2-445D-8D05-DFB6B8E731B2}"/>
                </a:ext>
              </a:extLst>
            </p:cNvPr>
            <p:cNvSpPr/>
            <p:nvPr/>
          </p:nvSpPr>
          <p:spPr>
            <a:xfrm>
              <a:off x="733051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7" name="Freeform: Shape 156">
              <a:extLst>
                <a:ext uri="{FF2B5EF4-FFF2-40B4-BE49-F238E27FC236}">
                  <a16:creationId xmlns:a16="http://schemas.microsoft.com/office/drawing/2014/main" id="{2B2048C7-EEC1-4836-A1EE-36AADE0D5E92}"/>
                </a:ext>
              </a:extLst>
            </p:cNvPr>
            <p:cNvSpPr/>
            <p:nvPr/>
          </p:nvSpPr>
          <p:spPr>
            <a:xfrm>
              <a:off x="733051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59" name="Freeform: Shape 158">
              <a:extLst>
                <a:ext uri="{FF2B5EF4-FFF2-40B4-BE49-F238E27FC236}">
                  <a16:creationId xmlns:a16="http://schemas.microsoft.com/office/drawing/2014/main" id="{B4CCC221-E405-4F66-84C7-6766087A8945}"/>
                </a:ext>
              </a:extLst>
            </p:cNvPr>
            <p:cNvSpPr/>
            <p:nvPr/>
          </p:nvSpPr>
          <p:spPr>
            <a:xfrm>
              <a:off x="747318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0" name="Freeform: Shape 159">
              <a:extLst>
                <a:ext uri="{FF2B5EF4-FFF2-40B4-BE49-F238E27FC236}">
                  <a16:creationId xmlns:a16="http://schemas.microsoft.com/office/drawing/2014/main" id="{5E085AFA-C42C-42DE-A97C-DB7EE6280930}"/>
                </a:ext>
              </a:extLst>
            </p:cNvPr>
            <p:cNvSpPr/>
            <p:nvPr/>
          </p:nvSpPr>
          <p:spPr>
            <a:xfrm>
              <a:off x="747318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1" name="Freeform: Shape 160">
              <a:extLst>
                <a:ext uri="{FF2B5EF4-FFF2-40B4-BE49-F238E27FC236}">
                  <a16:creationId xmlns:a16="http://schemas.microsoft.com/office/drawing/2014/main" id="{DFEDEE10-2293-47A4-ACD1-5A55775E22A7}"/>
                </a:ext>
              </a:extLst>
            </p:cNvPr>
            <p:cNvSpPr/>
            <p:nvPr/>
          </p:nvSpPr>
          <p:spPr>
            <a:xfrm>
              <a:off x="747318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3" name="Freeform: Shape 162">
              <a:extLst>
                <a:ext uri="{FF2B5EF4-FFF2-40B4-BE49-F238E27FC236}">
                  <a16:creationId xmlns:a16="http://schemas.microsoft.com/office/drawing/2014/main" id="{281A9412-7308-4554-806A-8516049ED4D0}"/>
                </a:ext>
              </a:extLst>
            </p:cNvPr>
            <p:cNvSpPr/>
            <p:nvPr/>
          </p:nvSpPr>
          <p:spPr>
            <a:xfrm>
              <a:off x="747318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5" name="Freeform: Shape 164">
              <a:extLst>
                <a:ext uri="{FF2B5EF4-FFF2-40B4-BE49-F238E27FC236}">
                  <a16:creationId xmlns:a16="http://schemas.microsoft.com/office/drawing/2014/main" id="{2A46649D-F7DD-4A80-8486-09666B1825E0}"/>
                </a:ext>
              </a:extLst>
            </p:cNvPr>
            <p:cNvSpPr/>
            <p:nvPr/>
          </p:nvSpPr>
          <p:spPr>
            <a:xfrm>
              <a:off x="519092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6" name="Freeform: Shape 165">
              <a:extLst>
                <a:ext uri="{FF2B5EF4-FFF2-40B4-BE49-F238E27FC236}">
                  <a16:creationId xmlns:a16="http://schemas.microsoft.com/office/drawing/2014/main" id="{B74D90BE-A637-4D89-9E81-5B0795B0F988}"/>
                </a:ext>
              </a:extLst>
            </p:cNvPr>
            <p:cNvSpPr/>
            <p:nvPr/>
          </p:nvSpPr>
          <p:spPr>
            <a:xfrm>
              <a:off x="775846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7" name="Freeform: Shape 166">
              <a:extLst>
                <a:ext uri="{FF2B5EF4-FFF2-40B4-BE49-F238E27FC236}">
                  <a16:creationId xmlns:a16="http://schemas.microsoft.com/office/drawing/2014/main" id="{EC27017A-3D86-4720-9A53-BC540AD930E7}"/>
                </a:ext>
              </a:extLst>
            </p:cNvPr>
            <p:cNvSpPr/>
            <p:nvPr/>
          </p:nvSpPr>
          <p:spPr>
            <a:xfrm>
              <a:off x="519092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8" name="Freeform: Shape 167">
              <a:extLst>
                <a:ext uri="{FF2B5EF4-FFF2-40B4-BE49-F238E27FC236}">
                  <a16:creationId xmlns:a16="http://schemas.microsoft.com/office/drawing/2014/main" id="{B6D90DC9-8E6F-4DD4-8D61-36AD37DAFE8E}"/>
                </a:ext>
              </a:extLst>
            </p:cNvPr>
            <p:cNvSpPr/>
            <p:nvPr/>
          </p:nvSpPr>
          <p:spPr>
            <a:xfrm>
              <a:off x="519092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69" name="Freeform: Shape 168">
              <a:extLst>
                <a:ext uri="{FF2B5EF4-FFF2-40B4-BE49-F238E27FC236}">
                  <a16:creationId xmlns:a16="http://schemas.microsoft.com/office/drawing/2014/main" id="{2AC80D00-5483-4C82-91AB-ECDFE7C7303E}"/>
                </a:ext>
              </a:extLst>
            </p:cNvPr>
            <p:cNvSpPr/>
            <p:nvPr/>
          </p:nvSpPr>
          <p:spPr>
            <a:xfrm>
              <a:off x="519092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0" name="Freeform: Shape 169">
              <a:extLst>
                <a:ext uri="{FF2B5EF4-FFF2-40B4-BE49-F238E27FC236}">
                  <a16:creationId xmlns:a16="http://schemas.microsoft.com/office/drawing/2014/main" id="{2E26EE2E-0611-4DBB-818A-3916D387BF07}"/>
                </a:ext>
              </a:extLst>
            </p:cNvPr>
            <p:cNvSpPr/>
            <p:nvPr/>
          </p:nvSpPr>
          <p:spPr>
            <a:xfrm>
              <a:off x="775846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1" name="Freeform: Shape 170">
              <a:extLst>
                <a:ext uri="{FF2B5EF4-FFF2-40B4-BE49-F238E27FC236}">
                  <a16:creationId xmlns:a16="http://schemas.microsoft.com/office/drawing/2014/main" id="{386B813A-D417-4A75-8E18-62FBDA47F967}"/>
                </a:ext>
              </a:extLst>
            </p:cNvPr>
            <p:cNvSpPr/>
            <p:nvPr/>
          </p:nvSpPr>
          <p:spPr>
            <a:xfrm>
              <a:off x="775846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2" name="Freeform: Shape 171">
              <a:extLst>
                <a:ext uri="{FF2B5EF4-FFF2-40B4-BE49-F238E27FC236}">
                  <a16:creationId xmlns:a16="http://schemas.microsoft.com/office/drawing/2014/main" id="{FB84132A-EAFE-4177-BB63-802E0207C2DE}"/>
                </a:ext>
              </a:extLst>
            </p:cNvPr>
            <p:cNvSpPr/>
            <p:nvPr/>
          </p:nvSpPr>
          <p:spPr>
            <a:xfrm>
              <a:off x="775846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3" name="Freeform: Shape 172">
              <a:extLst>
                <a:ext uri="{FF2B5EF4-FFF2-40B4-BE49-F238E27FC236}">
                  <a16:creationId xmlns:a16="http://schemas.microsoft.com/office/drawing/2014/main" id="{79B375A7-BA32-48E1-9F63-D9980AAC6BAB}"/>
                </a:ext>
              </a:extLst>
            </p:cNvPr>
            <p:cNvSpPr/>
            <p:nvPr/>
          </p:nvSpPr>
          <p:spPr>
            <a:xfrm>
              <a:off x="847168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6" name="Freeform: Shape 175">
              <a:extLst>
                <a:ext uri="{FF2B5EF4-FFF2-40B4-BE49-F238E27FC236}">
                  <a16:creationId xmlns:a16="http://schemas.microsoft.com/office/drawing/2014/main" id="{8DDAA581-5F2B-44B0-9C48-B49D93D35330}"/>
                </a:ext>
              </a:extLst>
            </p:cNvPr>
            <p:cNvSpPr/>
            <p:nvPr/>
          </p:nvSpPr>
          <p:spPr>
            <a:xfrm>
              <a:off x="91268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7" name="Freeform: Shape 176">
              <a:extLst>
                <a:ext uri="{FF2B5EF4-FFF2-40B4-BE49-F238E27FC236}">
                  <a16:creationId xmlns:a16="http://schemas.microsoft.com/office/drawing/2014/main" id="{41D85240-4229-42B5-A320-06AA6EAEFC3C}"/>
                </a:ext>
              </a:extLst>
            </p:cNvPr>
            <p:cNvSpPr/>
            <p:nvPr/>
          </p:nvSpPr>
          <p:spPr>
            <a:xfrm>
              <a:off x="348022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8" name="Freeform: Shape 177">
              <a:extLst>
                <a:ext uri="{FF2B5EF4-FFF2-40B4-BE49-F238E27FC236}">
                  <a16:creationId xmlns:a16="http://schemas.microsoft.com/office/drawing/2014/main" id="{8ABCEE14-083F-4545-AC2D-06AF377F1489}"/>
                </a:ext>
              </a:extLst>
            </p:cNvPr>
            <p:cNvSpPr/>
            <p:nvPr/>
          </p:nvSpPr>
          <p:spPr>
            <a:xfrm>
              <a:off x="91268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79" name="Freeform: Shape 178">
              <a:extLst>
                <a:ext uri="{FF2B5EF4-FFF2-40B4-BE49-F238E27FC236}">
                  <a16:creationId xmlns:a16="http://schemas.microsoft.com/office/drawing/2014/main" id="{BEE17395-7B92-4084-8801-AC508607386F}"/>
                </a:ext>
              </a:extLst>
            </p:cNvPr>
            <p:cNvSpPr/>
            <p:nvPr/>
          </p:nvSpPr>
          <p:spPr>
            <a:xfrm>
              <a:off x="91268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0" name="Freeform: Shape 179">
              <a:extLst>
                <a:ext uri="{FF2B5EF4-FFF2-40B4-BE49-F238E27FC236}">
                  <a16:creationId xmlns:a16="http://schemas.microsoft.com/office/drawing/2014/main" id="{7AFC5A98-6D09-401E-B154-F653FD0B4834}"/>
                </a:ext>
              </a:extLst>
            </p:cNvPr>
            <p:cNvSpPr/>
            <p:nvPr/>
          </p:nvSpPr>
          <p:spPr>
            <a:xfrm>
              <a:off x="91268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1" name="Freeform: Shape 180">
              <a:extLst>
                <a:ext uri="{FF2B5EF4-FFF2-40B4-BE49-F238E27FC236}">
                  <a16:creationId xmlns:a16="http://schemas.microsoft.com/office/drawing/2014/main" id="{D9EB2C48-BBC9-4020-A304-6D16E6860CC2}"/>
                </a:ext>
              </a:extLst>
            </p:cNvPr>
            <p:cNvSpPr/>
            <p:nvPr/>
          </p:nvSpPr>
          <p:spPr>
            <a:xfrm>
              <a:off x="348022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2" name="Freeform: Shape 181">
              <a:extLst>
                <a:ext uri="{FF2B5EF4-FFF2-40B4-BE49-F238E27FC236}">
                  <a16:creationId xmlns:a16="http://schemas.microsoft.com/office/drawing/2014/main" id="{12D8DF70-D0D5-4EB9-BCD1-57A7AB76DE91}"/>
                </a:ext>
              </a:extLst>
            </p:cNvPr>
            <p:cNvSpPr/>
            <p:nvPr/>
          </p:nvSpPr>
          <p:spPr>
            <a:xfrm>
              <a:off x="348022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3" name="Freeform: Shape 182">
              <a:extLst>
                <a:ext uri="{FF2B5EF4-FFF2-40B4-BE49-F238E27FC236}">
                  <a16:creationId xmlns:a16="http://schemas.microsoft.com/office/drawing/2014/main" id="{A9A45E78-3606-4A82-8CF2-7E519D791CA5}"/>
                </a:ext>
              </a:extLst>
            </p:cNvPr>
            <p:cNvSpPr/>
            <p:nvPr/>
          </p:nvSpPr>
          <p:spPr>
            <a:xfrm>
              <a:off x="348022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4" name="Freeform: Shape 183">
              <a:extLst>
                <a:ext uri="{FF2B5EF4-FFF2-40B4-BE49-F238E27FC236}">
                  <a16:creationId xmlns:a16="http://schemas.microsoft.com/office/drawing/2014/main" id="{08E33485-B216-4580-A474-732A9B5B8B08}"/>
                </a:ext>
              </a:extLst>
            </p:cNvPr>
            <p:cNvSpPr/>
            <p:nvPr/>
          </p:nvSpPr>
          <p:spPr>
            <a:xfrm>
              <a:off x="119795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5" name="Freeform: Shape 184">
              <a:extLst>
                <a:ext uri="{FF2B5EF4-FFF2-40B4-BE49-F238E27FC236}">
                  <a16:creationId xmlns:a16="http://schemas.microsoft.com/office/drawing/2014/main" id="{E044FEF0-5FE2-472F-90BE-140703CC5A79}"/>
                </a:ext>
              </a:extLst>
            </p:cNvPr>
            <p:cNvSpPr/>
            <p:nvPr/>
          </p:nvSpPr>
          <p:spPr>
            <a:xfrm>
              <a:off x="37654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6" name="Freeform: Shape 185">
              <a:extLst>
                <a:ext uri="{FF2B5EF4-FFF2-40B4-BE49-F238E27FC236}">
                  <a16:creationId xmlns:a16="http://schemas.microsoft.com/office/drawing/2014/main" id="{CB530E1B-95F4-47E2-B456-1C5F993DD6E6}"/>
                </a:ext>
              </a:extLst>
            </p:cNvPr>
            <p:cNvSpPr/>
            <p:nvPr/>
          </p:nvSpPr>
          <p:spPr>
            <a:xfrm>
              <a:off x="119795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7" name="Freeform: Shape 186">
              <a:extLst>
                <a:ext uri="{FF2B5EF4-FFF2-40B4-BE49-F238E27FC236}">
                  <a16:creationId xmlns:a16="http://schemas.microsoft.com/office/drawing/2014/main" id="{332CEB12-25BC-4C0E-B020-F8286DDC86E7}"/>
                </a:ext>
              </a:extLst>
            </p:cNvPr>
            <p:cNvSpPr/>
            <p:nvPr/>
          </p:nvSpPr>
          <p:spPr>
            <a:xfrm>
              <a:off x="119795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8" name="Freeform: Shape 187">
              <a:extLst>
                <a:ext uri="{FF2B5EF4-FFF2-40B4-BE49-F238E27FC236}">
                  <a16:creationId xmlns:a16="http://schemas.microsoft.com/office/drawing/2014/main" id="{D100A337-2788-4468-A4CB-C48B02ECA26B}"/>
                </a:ext>
              </a:extLst>
            </p:cNvPr>
            <p:cNvSpPr/>
            <p:nvPr/>
          </p:nvSpPr>
          <p:spPr>
            <a:xfrm>
              <a:off x="119795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89" name="Freeform: Shape 188">
              <a:extLst>
                <a:ext uri="{FF2B5EF4-FFF2-40B4-BE49-F238E27FC236}">
                  <a16:creationId xmlns:a16="http://schemas.microsoft.com/office/drawing/2014/main" id="{5D359A40-ECB9-42D2-8347-1AE4759A1131}"/>
                </a:ext>
              </a:extLst>
            </p:cNvPr>
            <p:cNvSpPr/>
            <p:nvPr/>
          </p:nvSpPr>
          <p:spPr>
            <a:xfrm>
              <a:off x="37654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0" name="Freeform: Shape 189">
              <a:extLst>
                <a:ext uri="{FF2B5EF4-FFF2-40B4-BE49-F238E27FC236}">
                  <a16:creationId xmlns:a16="http://schemas.microsoft.com/office/drawing/2014/main" id="{C507620F-90A0-45AF-95DA-0AC2C4C36324}"/>
                </a:ext>
              </a:extLst>
            </p:cNvPr>
            <p:cNvSpPr/>
            <p:nvPr/>
          </p:nvSpPr>
          <p:spPr>
            <a:xfrm>
              <a:off x="37654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1" name="Freeform: Shape 190">
              <a:extLst>
                <a:ext uri="{FF2B5EF4-FFF2-40B4-BE49-F238E27FC236}">
                  <a16:creationId xmlns:a16="http://schemas.microsoft.com/office/drawing/2014/main" id="{E045B831-EBF6-4E86-B5A5-CDCED052A98A}"/>
                </a:ext>
              </a:extLst>
            </p:cNvPr>
            <p:cNvSpPr/>
            <p:nvPr/>
          </p:nvSpPr>
          <p:spPr>
            <a:xfrm>
              <a:off x="37654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2" name="Freeform: Shape 191">
              <a:extLst>
                <a:ext uri="{FF2B5EF4-FFF2-40B4-BE49-F238E27FC236}">
                  <a16:creationId xmlns:a16="http://schemas.microsoft.com/office/drawing/2014/main" id="{E1090618-E569-41C4-B7A6-90A295FDAE92}"/>
                </a:ext>
              </a:extLst>
            </p:cNvPr>
            <p:cNvSpPr/>
            <p:nvPr/>
          </p:nvSpPr>
          <p:spPr>
            <a:xfrm>
              <a:off x="134063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3" name="Freeform: Shape 192">
              <a:extLst>
                <a:ext uri="{FF2B5EF4-FFF2-40B4-BE49-F238E27FC236}">
                  <a16:creationId xmlns:a16="http://schemas.microsoft.com/office/drawing/2014/main" id="{0986E01C-F815-494A-9FD5-FFFE230152B2}"/>
                </a:ext>
              </a:extLst>
            </p:cNvPr>
            <p:cNvSpPr/>
            <p:nvPr/>
          </p:nvSpPr>
          <p:spPr>
            <a:xfrm>
              <a:off x="390816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4" name="Freeform: Shape 193">
              <a:extLst>
                <a:ext uri="{FF2B5EF4-FFF2-40B4-BE49-F238E27FC236}">
                  <a16:creationId xmlns:a16="http://schemas.microsoft.com/office/drawing/2014/main" id="{0F7779C9-78FB-41A0-BA97-CD149A951EBA}"/>
                </a:ext>
              </a:extLst>
            </p:cNvPr>
            <p:cNvSpPr/>
            <p:nvPr/>
          </p:nvSpPr>
          <p:spPr>
            <a:xfrm>
              <a:off x="134063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5" name="Freeform: Shape 194">
              <a:extLst>
                <a:ext uri="{FF2B5EF4-FFF2-40B4-BE49-F238E27FC236}">
                  <a16:creationId xmlns:a16="http://schemas.microsoft.com/office/drawing/2014/main" id="{5D525B1E-BB43-434F-8BAF-8FFFEE2002A9}"/>
                </a:ext>
              </a:extLst>
            </p:cNvPr>
            <p:cNvSpPr/>
            <p:nvPr/>
          </p:nvSpPr>
          <p:spPr>
            <a:xfrm>
              <a:off x="134063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6" name="Freeform: Shape 195">
              <a:extLst>
                <a:ext uri="{FF2B5EF4-FFF2-40B4-BE49-F238E27FC236}">
                  <a16:creationId xmlns:a16="http://schemas.microsoft.com/office/drawing/2014/main" id="{4C8D080C-B0EB-4D53-BCF5-5B59756B60E9}"/>
                </a:ext>
              </a:extLst>
            </p:cNvPr>
            <p:cNvSpPr/>
            <p:nvPr/>
          </p:nvSpPr>
          <p:spPr>
            <a:xfrm>
              <a:off x="134063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7" name="Freeform: Shape 196">
              <a:extLst>
                <a:ext uri="{FF2B5EF4-FFF2-40B4-BE49-F238E27FC236}">
                  <a16:creationId xmlns:a16="http://schemas.microsoft.com/office/drawing/2014/main" id="{3E8C703A-C963-4DE5-80D7-2480BE6D9DCF}"/>
                </a:ext>
              </a:extLst>
            </p:cNvPr>
            <p:cNvSpPr/>
            <p:nvPr/>
          </p:nvSpPr>
          <p:spPr>
            <a:xfrm>
              <a:off x="390816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8" name="Freeform: Shape 197">
              <a:extLst>
                <a:ext uri="{FF2B5EF4-FFF2-40B4-BE49-F238E27FC236}">
                  <a16:creationId xmlns:a16="http://schemas.microsoft.com/office/drawing/2014/main" id="{F85374E7-4BFC-497B-BAF3-5FB2C8FB976F}"/>
                </a:ext>
              </a:extLst>
            </p:cNvPr>
            <p:cNvSpPr/>
            <p:nvPr/>
          </p:nvSpPr>
          <p:spPr>
            <a:xfrm>
              <a:off x="390816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199" name="Freeform: Shape 198">
              <a:extLst>
                <a:ext uri="{FF2B5EF4-FFF2-40B4-BE49-F238E27FC236}">
                  <a16:creationId xmlns:a16="http://schemas.microsoft.com/office/drawing/2014/main" id="{85C7409A-DF96-4E83-96D4-E13B4CC62303}"/>
                </a:ext>
              </a:extLst>
            </p:cNvPr>
            <p:cNvSpPr/>
            <p:nvPr/>
          </p:nvSpPr>
          <p:spPr>
            <a:xfrm>
              <a:off x="390816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0" name="Freeform: Shape 199">
              <a:extLst>
                <a:ext uri="{FF2B5EF4-FFF2-40B4-BE49-F238E27FC236}">
                  <a16:creationId xmlns:a16="http://schemas.microsoft.com/office/drawing/2014/main" id="{D94855D2-7980-4F80-BF67-4AF5955B326A}"/>
                </a:ext>
              </a:extLst>
            </p:cNvPr>
            <p:cNvSpPr/>
            <p:nvPr/>
          </p:nvSpPr>
          <p:spPr>
            <a:xfrm>
              <a:off x="148323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1" name="Freeform: Shape 200">
              <a:extLst>
                <a:ext uri="{FF2B5EF4-FFF2-40B4-BE49-F238E27FC236}">
                  <a16:creationId xmlns:a16="http://schemas.microsoft.com/office/drawing/2014/main" id="{77EB28C9-61A9-4F5F-97D0-50814C7FB5A8}"/>
                </a:ext>
              </a:extLst>
            </p:cNvPr>
            <p:cNvSpPr/>
            <p:nvPr/>
          </p:nvSpPr>
          <p:spPr>
            <a:xfrm>
              <a:off x="405084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2" name="Freeform: Shape 201">
              <a:extLst>
                <a:ext uri="{FF2B5EF4-FFF2-40B4-BE49-F238E27FC236}">
                  <a16:creationId xmlns:a16="http://schemas.microsoft.com/office/drawing/2014/main" id="{C19F90A1-2FB3-47BE-92AB-341E2039B275}"/>
                </a:ext>
              </a:extLst>
            </p:cNvPr>
            <p:cNvSpPr/>
            <p:nvPr/>
          </p:nvSpPr>
          <p:spPr>
            <a:xfrm>
              <a:off x="148323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3" name="Freeform: Shape 202">
              <a:extLst>
                <a:ext uri="{FF2B5EF4-FFF2-40B4-BE49-F238E27FC236}">
                  <a16:creationId xmlns:a16="http://schemas.microsoft.com/office/drawing/2014/main" id="{C2F318FE-DA25-41E2-B1A6-098519F1F4B4}"/>
                </a:ext>
              </a:extLst>
            </p:cNvPr>
            <p:cNvSpPr/>
            <p:nvPr/>
          </p:nvSpPr>
          <p:spPr>
            <a:xfrm>
              <a:off x="148323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4" name="Freeform: Shape 203">
              <a:extLst>
                <a:ext uri="{FF2B5EF4-FFF2-40B4-BE49-F238E27FC236}">
                  <a16:creationId xmlns:a16="http://schemas.microsoft.com/office/drawing/2014/main" id="{FF2B064C-CF42-410D-B7CB-DA53F18B9B4D}"/>
                </a:ext>
              </a:extLst>
            </p:cNvPr>
            <p:cNvSpPr/>
            <p:nvPr/>
          </p:nvSpPr>
          <p:spPr>
            <a:xfrm>
              <a:off x="148323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5" name="Freeform: Shape 204">
              <a:extLst>
                <a:ext uri="{FF2B5EF4-FFF2-40B4-BE49-F238E27FC236}">
                  <a16:creationId xmlns:a16="http://schemas.microsoft.com/office/drawing/2014/main" id="{AF37A684-4EC0-4ACE-B7FC-586CB74578E0}"/>
                </a:ext>
              </a:extLst>
            </p:cNvPr>
            <p:cNvSpPr/>
            <p:nvPr/>
          </p:nvSpPr>
          <p:spPr>
            <a:xfrm>
              <a:off x="405084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6" name="Freeform: Shape 205">
              <a:extLst>
                <a:ext uri="{FF2B5EF4-FFF2-40B4-BE49-F238E27FC236}">
                  <a16:creationId xmlns:a16="http://schemas.microsoft.com/office/drawing/2014/main" id="{BB6F0CA8-474E-45E1-8174-38D396A0E007}"/>
                </a:ext>
              </a:extLst>
            </p:cNvPr>
            <p:cNvSpPr/>
            <p:nvPr/>
          </p:nvSpPr>
          <p:spPr>
            <a:xfrm>
              <a:off x="405084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7" name="Freeform: Shape 206">
              <a:extLst>
                <a:ext uri="{FF2B5EF4-FFF2-40B4-BE49-F238E27FC236}">
                  <a16:creationId xmlns:a16="http://schemas.microsoft.com/office/drawing/2014/main" id="{D5D510BC-CDA0-4672-A7BB-8D0FB1CCFCC0}"/>
                </a:ext>
              </a:extLst>
            </p:cNvPr>
            <p:cNvSpPr/>
            <p:nvPr/>
          </p:nvSpPr>
          <p:spPr>
            <a:xfrm>
              <a:off x="405084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8" name="Freeform: Shape 207">
              <a:extLst>
                <a:ext uri="{FF2B5EF4-FFF2-40B4-BE49-F238E27FC236}">
                  <a16:creationId xmlns:a16="http://schemas.microsoft.com/office/drawing/2014/main" id="{48B50B64-752F-4048-B2FF-4896DCDD7489}"/>
                </a:ext>
              </a:extLst>
            </p:cNvPr>
            <p:cNvSpPr/>
            <p:nvPr/>
          </p:nvSpPr>
          <p:spPr>
            <a:xfrm>
              <a:off x="162590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09" name="Freeform: Shape 208">
              <a:extLst>
                <a:ext uri="{FF2B5EF4-FFF2-40B4-BE49-F238E27FC236}">
                  <a16:creationId xmlns:a16="http://schemas.microsoft.com/office/drawing/2014/main" id="{FB1304C6-3833-4A73-B313-608D54120530}"/>
                </a:ext>
              </a:extLst>
            </p:cNvPr>
            <p:cNvSpPr/>
            <p:nvPr/>
          </p:nvSpPr>
          <p:spPr>
            <a:xfrm>
              <a:off x="419344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0" name="Freeform: Shape 209">
              <a:extLst>
                <a:ext uri="{FF2B5EF4-FFF2-40B4-BE49-F238E27FC236}">
                  <a16:creationId xmlns:a16="http://schemas.microsoft.com/office/drawing/2014/main" id="{76C13183-3FDF-4D16-85A1-DCE8B63450EA}"/>
                </a:ext>
              </a:extLst>
            </p:cNvPr>
            <p:cNvSpPr/>
            <p:nvPr/>
          </p:nvSpPr>
          <p:spPr>
            <a:xfrm>
              <a:off x="162590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1" name="Freeform: Shape 210">
              <a:extLst>
                <a:ext uri="{FF2B5EF4-FFF2-40B4-BE49-F238E27FC236}">
                  <a16:creationId xmlns:a16="http://schemas.microsoft.com/office/drawing/2014/main" id="{70028DCF-6DBD-40E9-B717-AD47CE8EB5A2}"/>
                </a:ext>
              </a:extLst>
            </p:cNvPr>
            <p:cNvSpPr/>
            <p:nvPr/>
          </p:nvSpPr>
          <p:spPr>
            <a:xfrm>
              <a:off x="162590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2" name="Freeform: Shape 211">
              <a:extLst>
                <a:ext uri="{FF2B5EF4-FFF2-40B4-BE49-F238E27FC236}">
                  <a16:creationId xmlns:a16="http://schemas.microsoft.com/office/drawing/2014/main" id="{E7B06EC1-8237-4871-B530-22FC5EBB2F14}"/>
                </a:ext>
              </a:extLst>
            </p:cNvPr>
            <p:cNvSpPr/>
            <p:nvPr/>
          </p:nvSpPr>
          <p:spPr>
            <a:xfrm>
              <a:off x="162590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3" name="Freeform: Shape 212">
              <a:extLst>
                <a:ext uri="{FF2B5EF4-FFF2-40B4-BE49-F238E27FC236}">
                  <a16:creationId xmlns:a16="http://schemas.microsoft.com/office/drawing/2014/main" id="{506D6A60-9F53-4A90-9DA5-B8B5EA9BC15F}"/>
                </a:ext>
              </a:extLst>
            </p:cNvPr>
            <p:cNvSpPr/>
            <p:nvPr/>
          </p:nvSpPr>
          <p:spPr>
            <a:xfrm>
              <a:off x="419344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4" name="Freeform: Shape 213">
              <a:extLst>
                <a:ext uri="{FF2B5EF4-FFF2-40B4-BE49-F238E27FC236}">
                  <a16:creationId xmlns:a16="http://schemas.microsoft.com/office/drawing/2014/main" id="{C63A4013-275C-4D0E-8DC0-B97DA90B2263}"/>
                </a:ext>
              </a:extLst>
            </p:cNvPr>
            <p:cNvSpPr/>
            <p:nvPr/>
          </p:nvSpPr>
          <p:spPr>
            <a:xfrm>
              <a:off x="419344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5" name="Freeform: Shape 214">
              <a:extLst>
                <a:ext uri="{FF2B5EF4-FFF2-40B4-BE49-F238E27FC236}">
                  <a16:creationId xmlns:a16="http://schemas.microsoft.com/office/drawing/2014/main" id="{FD4D115C-773C-418D-8AB2-FAD35ADA6CDE}"/>
                </a:ext>
              </a:extLst>
            </p:cNvPr>
            <p:cNvSpPr/>
            <p:nvPr/>
          </p:nvSpPr>
          <p:spPr>
            <a:xfrm>
              <a:off x="419344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6" name="Freeform: Shape 215">
              <a:extLst>
                <a:ext uri="{FF2B5EF4-FFF2-40B4-BE49-F238E27FC236}">
                  <a16:creationId xmlns:a16="http://schemas.microsoft.com/office/drawing/2014/main" id="{B00366CE-D6B7-4CC8-A2F1-2F3D518AB0B0}"/>
                </a:ext>
              </a:extLst>
            </p:cNvPr>
            <p:cNvSpPr/>
            <p:nvPr/>
          </p:nvSpPr>
          <p:spPr>
            <a:xfrm>
              <a:off x="176850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7" name="Freeform: Shape 216">
              <a:extLst>
                <a:ext uri="{FF2B5EF4-FFF2-40B4-BE49-F238E27FC236}">
                  <a16:creationId xmlns:a16="http://schemas.microsoft.com/office/drawing/2014/main" id="{A373578C-D879-4DAA-9A91-8B2C9D54B7F3}"/>
                </a:ext>
              </a:extLst>
            </p:cNvPr>
            <p:cNvSpPr/>
            <p:nvPr/>
          </p:nvSpPr>
          <p:spPr>
            <a:xfrm>
              <a:off x="433611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8" name="Freeform: Shape 217">
              <a:extLst>
                <a:ext uri="{FF2B5EF4-FFF2-40B4-BE49-F238E27FC236}">
                  <a16:creationId xmlns:a16="http://schemas.microsoft.com/office/drawing/2014/main" id="{396F2279-FD1B-4338-B160-D7599D0FCE1B}"/>
                </a:ext>
              </a:extLst>
            </p:cNvPr>
            <p:cNvSpPr/>
            <p:nvPr/>
          </p:nvSpPr>
          <p:spPr>
            <a:xfrm>
              <a:off x="176850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19" name="Freeform: Shape 218">
              <a:extLst>
                <a:ext uri="{FF2B5EF4-FFF2-40B4-BE49-F238E27FC236}">
                  <a16:creationId xmlns:a16="http://schemas.microsoft.com/office/drawing/2014/main" id="{31151DF7-BBDC-44D1-9BBD-243AD157DAAB}"/>
                </a:ext>
              </a:extLst>
            </p:cNvPr>
            <p:cNvSpPr/>
            <p:nvPr/>
          </p:nvSpPr>
          <p:spPr>
            <a:xfrm>
              <a:off x="176850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0" name="Freeform: Shape 219">
              <a:extLst>
                <a:ext uri="{FF2B5EF4-FFF2-40B4-BE49-F238E27FC236}">
                  <a16:creationId xmlns:a16="http://schemas.microsoft.com/office/drawing/2014/main" id="{F3D9C2BD-BDE7-4169-8B26-D7E77E63C3C9}"/>
                </a:ext>
              </a:extLst>
            </p:cNvPr>
            <p:cNvSpPr/>
            <p:nvPr/>
          </p:nvSpPr>
          <p:spPr>
            <a:xfrm>
              <a:off x="176850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1" name="Freeform: Shape 220">
              <a:extLst>
                <a:ext uri="{FF2B5EF4-FFF2-40B4-BE49-F238E27FC236}">
                  <a16:creationId xmlns:a16="http://schemas.microsoft.com/office/drawing/2014/main" id="{66422BC7-3128-427B-8C35-9D9684265CA7}"/>
                </a:ext>
              </a:extLst>
            </p:cNvPr>
            <p:cNvSpPr/>
            <p:nvPr/>
          </p:nvSpPr>
          <p:spPr>
            <a:xfrm>
              <a:off x="433611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2" name="Freeform: Shape 221">
              <a:extLst>
                <a:ext uri="{FF2B5EF4-FFF2-40B4-BE49-F238E27FC236}">
                  <a16:creationId xmlns:a16="http://schemas.microsoft.com/office/drawing/2014/main" id="{B5DE83A4-409C-4BF1-9ACF-AB2F77CC5EE2}"/>
                </a:ext>
              </a:extLst>
            </p:cNvPr>
            <p:cNvSpPr/>
            <p:nvPr/>
          </p:nvSpPr>
          <p:spPr>
            <a:xfrm>
              <a:off x="433611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3" name="Freeform: Shape 222">
              <a:extLst>
                <a:ext uri="{FF2B5EF4-FFF2-40B4-BE49-F238E27FC236}">
                  <a16:creationId xmlns:a16="http://schemas.microsoft.com/office/drawing/2014/main" id="{BC2BE6A5-83D6-4705-8A3C-CAB2AC930816}"/>
                </a:ext>
              </a:extLst>
            </p:cNvPr>
            <p:cNvSpPr/>
            <p:nvPr/>
          </p:nvSpPr>
          <p:spPr>
            <a:xfrm>
              <a:off x="191117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4" name="Freeform: Shape 223">
              <a:extLst>
                <a:ext uri="{FF2B5EF4-FFF2-40B4-BE49-F238E27FC236}">
                  <a16:creationId xmlns:a16="http://schemas.microsoft.com/office/drawing/2014/main" id="{9F6093C0-397C-4894-BCDF-6ADFE679C7F3}"/>
                </a:ext>
              </a:extLst>
            </p:cNvPr>
            <p:cNvSpPr/>
            <p:nvPr/>
          </p:nvSpPr>
          <p:spPr>
            <a:xfrm>
              <a:off x="447871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5" name="Freeform: Shape 224">
              <a:extLst>
                <a:ext uri="{FF2B5EF4-FFF2-40B4-BE49-F238E27FC236}">
                  <a16:creationId xmlns:a16="http://schemas.microsoft.com/office/drawing/2014/main" id="{B20BEBF9-4229-4798-B905-42B977C0BB32}"/>
                </a:ext>
              </a:extLst>
            </p:cNvPr>
            <p:cNvSpPr/>
            <p:nvPr/>
          </p:nvSpPr>
          <p:spPr>
            <a:xfrm>
              <a:off x="191117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6" name="Freeform: Shape 225">
              <a:extLst>
                <a:ext uri="{FF2B5EF4-FFF2-40B4-BE49-F238E27FC236}">
                  <a16:creationId xmlns:a16="http://schemas.microsoft.com/office/drawing/2014/main" id="{F124D6B5-7088-47E0-9593-CB762DA70EA3}"/>
                </a:ext>
              </a:extLst>
            </p:cNvPr>
            <p:cNvSpPr/>
            <p:nvPr/>
          </p:nvSpPr>
          <p:spPr>
            <a:xfrm>
              <a:off x="191117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7" name="Freeform: Shape 226">
              <a:extLst>
                <a:ext uri="{FF2B5EF4-FFF2-40B4-BE49-F238E27FC236}">
                  <a16:creationId xmlns:a16="http://schemas.microsoft.com/office/drawing/2014/main" id="{A9C0289D-0603-458F-B4DA-B00EC6DC386F}"/>
                </a:ext>
              </a:extLst>
            </p:cNvPr>
            <p:cNvSpPr/>
            <p:nvPr/>
          </p:nvSpPr>
          <p:spPr>
            <a:xfrm>
              <a:off x="191117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8" name="Freeform: Shape 227">
              <a:extLst>
                <a:ext uri="{FF2B5EF4-FFF2-40B4-BE49-F238E27FC236}">
                  <a16:creationId xmlns:a16="http://schemas.microsoft.com/office/drawing/2014/main" id="{A0604DAB-694D-4492-91AC-E6ED758EE2B6}"/>
                </a:ext>
              </a:extLst>
            </p:cNvPr>
            <p:cNvSpPr/>
            <p:nvPr/>
          </p:nvSpPr>
          <p:spPr>
            <a:xfrm>
              <a:off x="447871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29" name="Freeform: Shape 228">
              <a:extLst>
                <a:ext uri="{FF2B5EF4-FFF2-40B4-BE49-F238E27FC236}">
                  <a16:creationId xmlns:a16="http://schemas.microsoft.com/office/drawing/2014/main" id="{B16A077F-AAE5-43F4-AA14-063007C3ABE2}"/>
                </a:ext>
              </a:extLst>
            </p:cNvPr>
            <p:cNvSpPr/>
            <p:nvPr/>
          </p:nvSpPr>
          <p:spPr>
            <a:xfrm>
              <a:off x="447871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0" name="Freeform: Shape 229">
              <a:extLst>
                <a:ext uri="{FF2B5EF4-FFF2-40B4-BE49-F238E27FC236}">
                  <a16:creationId xmlns:a16="http://schemas.microsoft.com/office/drawing/2014/main" id="{F2FBF56D-8731-47C3-8315-003A9B487594}"/>
                </a:ext>
              </a:extLst>
            </p:cNvPr>
            <p:cNvSpPr/>
            <p:nvPr/>
          </p:nvSpPr>
          <p:spPr>
            <a:xfrm>
              <a:off x="447871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1" name="Freeform: Shape 230">
              <a:extLst>
                <a:ext uri="{FF2B5EF4-FFF2-40B4-BE49-F238E27FC236}">
                  <a16:creationId xmlns:a16="http://schemas.microsoft.com/office/drawing/2014/main" id="{2BE94DDC-2CE8-49C7-AE79-4D0E6806329B}"/>
                </a:ext>
              </a:extLst>
            </p:cNvPr>
            <p:cNvSpPr/>
            <p:nvPr/>
          </p:nvSpPr>
          <p:spPr>
            <a:xfrm>
              <a:off x="205385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2" name="Freeform: Shape 231">
              <a:extLst>
                <a:ext uri="{FF2B5EF4-FFF2-40B4-BE49-F238E27FC236}">
                  <a16:creationId xmlns:a16="http://schemas.microsoft.com/office/drawing/2014/main" id="{E3B2671E-995F-4B54-8308-845621B27616}"/>
                </a:ext>
              </a:extLst>
            </p:cNvPr>
            <p:cNvSpPr/>
            <p:nvPr/>
          </p:nvSpPr>
          <p:spPr>
            <a:xfrm>
              <a:off x="4621389"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3" name="Freeform: Shape 232">
              <a:extLst>
                <a:ext uri="{FF2B5EF4-FFF2-40B4-BE49-F238E27FC236}">
                  <a16:creationId xmlns:a16="http://schemas.microsoft.com/office/drawing/2014/main" id="{BBE7FA4D-BF05-4B7D-99EE-DA2DC30AEFE5}"/>
                </a:ext>
              </a:extLst>
            </p:cNvPr>
            <p:cNvSpPr/>
            <p:nvPr/>
          </p:nvSpPr>
          <p:spPr>
            <a:xfrm>
              <a:off x="205385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4" name="Freeform: Shape 233">
              <a:extLst>
                <a:ext uri="{FF2B5EF4-FFF2-40B4-BE49-F238E27FC236}">
                  <a16:creationId xmlns:a16="http://schemas.microsoft.com/office/drawing/2014/main" id="{C1FF0BD1-04FE-40C6-AF1F-3E7FB8347958}"/>
                </a:ext>
              </a:extLst>
            </p:cNvPr>
            <p:cNvSpPr/>
            <p:nvPr/>
          </p:nvSpPr>
          <p:spPr>
            <a:xfrm>
              <a:off x="205385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5" name="Freeform: Shape 234">
              <a:extLst>
                <a:ext uri="{FF2B5EF4-FFF2-40B4-BE49-F238E27FC236}">
                  <a16:creationId xmlns:a16="http://schemas.microsoft.com/office/drawing/2014/main" id="{C1B172B2-EA20-425F-B1F1-A48F06A8316A}"/>
                </a:ext>
              </a:extLst>
            </p:cNvPr>
            <p:cNvSpPr/>
            <p:nvPr/>
          </p:nvSpPr>
          <p:spPr>
            <a:xfrm>
              <a:off x="205385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6" name="Freeform: Shape 235">
              <a:extLst>
                <a:ext uri="{FF2B5EF4-FFF2-40B4-BE49-F238E27FC236}">
                  <a16:creationId xmlns:a16="http://schemas.microsoft.com/office/drawing/2014/main" id="{63E786EA-9A18-420F-A5EC-CE11BACC2A24}"/>
                </a:ext>
              </a:extLst>
            </p:cNvPr>
            <p:cNvSpPr/>
            <p:nvPr/>
          </p:nvSpPr>
          <p:spPr>
            <a:xfrm>
              <a:off x="4621389"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7" name="Freeform: Shape 236">
              <a:extLst>
                <a:ext uri="{FF2B5EF4-FFF2-40B4-BE49-F238E27FC236}">
                  <a16:creationId xmlns:a16="http://schemas.microsoft.com/office/drawing/2014/main" id="{C5AEADB0-C8CF-4D89-A8F7-8901FBFA387D}"/>
                </a:ext>
              </a:extLst>
            </p:cNvPr>
            <p:cNvSpPr/>
            <p:nvPr/>
          </p:nvSpPr>
          <p:spPr>
            <a:xfrm>
              <a:off x="4621389"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8" name="Freeform: Shape 237">
              <a:extLst>
                <a:ext uri="{FF2B5EF4-FFF2-40B4-BE49-F238E27FC236}">
                  <a16:creationId xmlns:a16="http://schemas.microsoft.com/office/drawing/2014/main" id="{8F8B91AB-7CA4-4BB1-A0A9-DC410278CBEE}"/>
                </a:ext>
              </a:extLst>
            </p:cNvPr>
            <p:cNvSpPr/>
            <p:nvPr/>
          </p:nvSpPr>
          <p:spPr>
            <a:xfrm>
              <a:off x="4621389"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39" name="Freeform: Shape 238">
              <a:extLst>
                <a:ext uri="{FF2B5EF4-FFF2-40B4-BE49-F238E27FC236}">
                  <a16:creationId xmlns:a16="http://schemas.microsoft.com/office/drawing/2014/main" id="{563242A6-6155-4DEC-9083-DA74ECFD3CFB}"/>
                </a:ext>
              </a:extLst>
            </p:cNvPr>
            <p:cNvSpPr/>
            <p:nvPr/>
          </p:nvSpPr>
          <p:spPr>
            <a:xfrm>
              <a:off x="219645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0" name="Freeform: Shape 239">
              <a:extLst>
                <a:ext uri="{FF2B5EF4-FFF2-40B4-BE49-F238E27FC236}">
                  <a16:creationId xmlns:a16="http://schemas.microsoft.com/office/drawing/2014/main" id="{D149601D-B476-44F1-B0BA-BC97CCEE7F72}"/>
                </a:ext>
              </a:extLst>
            </p:cNvPr>
            <p:cNvSpPr/>
            <p:nvPr/>
          </p:nvSpPr>
          <p:spPr>
            <a:xfrm>
              <a:off x="476406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1" name="Freeform: Shape 240">
              <a:extLst>
                <a:ext uri="{FF2B5EF4-FFF2-40B4-BE49-F238E27FC236}">
                  <a16:creationId xmlns:a16="http://schemas.microsoft.com/office/drawing/2014/main" id="{901C92FA-FCC6-44F7-8155-855987F3EB7B}"/>
                </a:ext>
              </a:extLst>
            </p:cNvPr>
            <p:cNvSpPr/>
            <p:nvPr/>
          </p:nvSpPr>
          <p:spPr>
            <a:xfrm>
              <a:off x="219645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2" name="Freeform: Shape 241">
              <a:extLst>
                <a:ext uri="{FF2B5EF4-FFF2-40B4-BE49-F238E27FC236}">
                  <a16:creationId xmlns:a16="http://schemas.microsoft.com/office/drawing/2014/main" id="{836CAB45-208E-4C31-B4C1-9485A97EF92F}"/>
                </a:ext>
              </a:extLst>
            </p:cNvPr>
            <p:cNvSpPr/>
            <p:nvPr/>
          </p:nvSpPr>
          <p:spPr>
            <a:xfrm>
              <a:off x="219645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3" name="Freeform: Shape 242">
              <a:extLst>
                <a:ext uri="{FF2B5EF4-FFF2-40B4-BE49-F238E27FC236}">
                  <a16:creationId xmlns:a16="http://schemas.microsoft.com/office/drawing/2014/main" id="{6B0F97A8-3E5B-4A17-8A6E-531C6893A453}"/>
                </a:ext>
              </a:extLst>
            </p:cNvPr>
            <p:cNvSpPr/>
            <p:nvPr/>
          </p:nvSpPr>
          <p:spPr>
            <a:xfrm>
              <a:off x="219645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4" name="Freeform: Shape 243">
              <a:extLst>
                <a:ext uri="{FF2B5EF4-FFF2-40B4-BE49-F238E27FC236}">
                  <a16:creationId xmlns:a16="http://schemas.microsoft.com/office/drawing/2014/main" id="{137E6758-7FF9-4CFA-8F31-997F5E269161}"/>
                </a:ext>
              </a:extLst>
            </p:cNvPr>
            <p:cNvSpPr/>
            <p:nvPr/>
          </p:nvSpPr>
          <p:spPr>
            <a:xfrm>
              <a:off x="476406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5" name="Freeform: Shape 244">
              <a:extLst>
                <a:ext uri="{FF2B5EF4-FFF2-40B4-BE49-F238E27FC236}">
                  <a16:creationId xmlns:a16="http://schemas.microsoft.com/office/drawing/2014/main" id="{CDFE0C78-EE08-4000-A1AE-CB6120D51AB4}"/>
                </a:ext>
              </a:extLst>
            </p:cNvPr>
            <p:cNvSpPr/>
            <p:nvPr/>
          </p:nvSpPr>
          <p:spPr>
            <a:xfrm>
              <a:off x="476406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6" name="Freeform: Shape 245">
              <a:extLst>
                <a:ext uri="{FF2B5EF4-FFF2-40B4-BE49-F238E27FC236}">
                  <a16:creationId xmlns:a16="http://schemas.microsoft.com/office/drawing/2014/main" id="{6C4BA017-8387-4EE1-9605-0E91B7CBB5EB}"/>
                </a:ext>
              </a:extLst>
            </p:cNvPr>
            <p:cNvSpPr/>
            <p:nvPr/>
          </p:nvSpPr>
          <p:spPr>
            <a:xfrm>
              <a:off x="476406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7" name="Freeform: Shape 246">
              <a:extLst>
                <a:ext uri="{FF2B5EF4-FFF2-40B4-BE49-F238E27FC236}">
                  <a16:creationId xmlns:a16="http://schemas.microsoft.com/office/drawing/2014/main" id="{4F5A48D8-C5C7-4D09-A6DD-E5FA0B3D4FEC}"/>
                </a:ext>
              </a:extLst>
            </p:cNvPr>
            <p:cNvSpPr/>
            <p:nvPr/>
          </p:nvSpPr>
          <p:spPr>
            <a:xfrm>
              <a:off x="233912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8" name="Freeform: Shape 247">
              <a:extLst>
                <a:ext uri="{FF2B5EF4-FFF2-40B4-BE49-F238E27FC236}">
                  <a16:creationId xmlns:a16="http://schemas.microsoft.com/office/drawing/2014/main" id="{0FA3B7B4-9AB0-4418-ABDF-00851EE9F228}"/>
                </a:ext>
              </a:extLst>
            </p:cNvPr>
            <p:cNvSpPr/>
            <p:nvPr/>
          </p:nvSpPr>
          <p:spPr>
            <a:xfrm>
              <a:off x="490666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49" name="Freeform: Shape 248">
              <a:extLst>
                <a:ext uri="{FF2B5EF4-FFF2-40B4-BE49-F238E27FC236}">
                  <a16:creationId xmlns:a16="http://schemas.microsoft.com/office/drawing/2014/main" id="{E7A0D928-8FE2-425C-ADBC-D4D07361EC1E}"/>
                </a:ext>
              </a:extLst>
            </p:cNvPr>
            <p:cNvSpPr/>
            <p:nvPr/>
          </p:nvSpPr>
          <p:spPr>
            <a:xfrm>
              <a:off x="233912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0" name="Freeform: Shape 249">
              <a:extLst>
                <a:ext uri="{FF2B5EF4-FFF2-40B4-BE49-F238E27FC236}">
                  <a16:creationId xmlns:a16="http://schemas.microsoft.com/office/drawing/2014/main" id="{4C4250B4-CD4D-4F29-A18F-118B23AD1D79}"/>
                </a:ext>
              </a:extLst>
            </p:cNvPr>
            <p:cNvSpPr/>
            <p:nvPr/>
          </p:nvSpPr>
          <p:spPr>
            <a:xfrm>
              <a:off x="233912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1" name="Freeform: Shape 250">
              <a:extLst>
                <a:ext uri="{FF2B5EF4-FFF2-40B4-BE49-F238E27FC236}">
                  <a16:creationId xmlns:a16="http://schemas.microsoft.com/office/drawing/2014/main" id="{29ECE4F5-E97F-417A-98FC-322C918420A1}"/>
                </a:ext>
              </a:extLst>
            </p:cNvPr>
            <p:cNvSpPr/>
            <p:nvPr/>
          </p:nvSpPr>
          <p:spPr>
            <a:xfrm>
              <a:off x="233912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2" name="Freeform: Shape 251">
              <a:extLst>
                <a:ext uri="{FF2B5EF4-FFF2-40B4-BE49-F238E27FC236}">
                  <a16:creationId xmlns:a16="http://schemas.microsoft.com/office/drawing/2014/main" id="{352285FB-1125-4133-A6E1-17350E35B2C0}"/>
                </a:ext>
              </a:extLst>
            </p:cNvPr>
            <p:cNvSpPr/>
            <p:nvPr/>
          </p:nvSpPr>
          <p:spPr>
            <a:xfrm>
              <a:off x="490666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3" name="Freeform: Shape 252">
              <a:extLst>
                <a:ext uri="{FF2B5EF4-FFF2-40B4-BE49-F238E27FC236}">
                  <a16:creationId xmlns:a16="http://schemas.microsoft.com/office/drawing/2014/main" id="{6D93EC60-6966-411C-AC22-3E6F24BCBA1E}"/>
                </a:ext>
              </a:extLst>
            </p:cNvPr>
            <p:cNvSpPr/>
            <p:nvPr/>
          </p:nvSpPr>
          <p:spPr>
            <a:xfrm>
              <a:off x="490666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4" name="Freeform: Shape 253">
              <a:extLst>
                <a:ext uri="{FF2B5EF4-FFF2-40B4-BE49-F238E27FC236}">
                  <a16:creationId xmlns:a16="http://schemas.microsoft.com/office/drawing/2014/main" id="{BB149CAC-A10A-49BC-BFEB-51A199BE5188}"/>
                </a:ext>
              </a:extLst>
            </p:cNvPr>
            <p:cNvSpPr/>
            <p:nvPr/>
          </p:nvSpPr>
          <p:spPr>
            <a:xfrm>
              <a:off x="490666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5" name="Freeform: Shape 254">
              <a:extLst>
                <a:ext uri="{FF2B5EF4-FFF2-40B4-BE49-F238E27FC236}">
                  <a16:creationId xmlns:a16="http://schemas.microsoft.com/office/drawing/2014/main" id="{FA825405-E475-46C0-BA54-B8D94BD30162}"/>
                </a:ext>
              </a:extLst>
            </p:cNvPr>
            <p:cNvSpPr/>
            <p:nvPr/>
          </p:nvSpPr>
          <p:spPr>
            <a:xfrm>
              <a:off x="24817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6" name="Freeform: Shape 255">
              <a:extLst>
                <a:ext uri="{FF2B5EF4-FFF2-40B4-BE49-F238E27FC236}">
                  <a16:creationId xmlns:a16="http://schemas.microsoft.com/office/drawing/2014/main" id="{69142E7D-5664-4811-8AD6-778EEAD03EE1}"/>
                </a:ext>
              </a:extLst>
            </p:cNvPr>
            <p:cNvSpPr/>
            <p:nvPr/>
          </p:nvSpPr>
          <p:spPr>
            <a:xfrm>
              <a:off x="24817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7" name="Freeform: Shape 256">
              <a:extLst>
                <a:ext uri="{FF2B5EF4-FFF2-40B4-BE49-F238E27FC236}">
                  <a16:creationId xmlns:a16="http://schemas.microsoft.com/office/drawing/2014/main" id="{37672409-4202-45DF-A430-54E171B69841}"/>
                </a:ext>
              </a:extLst>
            </p:cNvPr>
            <p:cNvSpPr/>
            <p:nvPr/>
          </p:nvSpPr>
          <p:spPr>
            <a:xfrm>
              <a:off x="24817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8" name="Freeform: Shape 257">
              <a:extLst>
                <a:ext uri="{FF2B5EF4-FFF2-40B4-BE49-F238E27FC236}">
                  <a16:creationId xmlns:a16="http://schemas.microsoft.com/office/drawing/2014/main" id="{7BA52E99-D265-4B78-821C-91B5EF94A004}"/>
                </a:ext>
              </a:extLst>
            </p:cNvPr>
            <p:cNvSpPr/>
            <p:nvPr/>
          </p:nvSpPr>
          <p:spPr>
            <a:xfrm>
              <a:off x="24817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59" name="Freeform: Shape 258">
              <a:extLst>
                <a:ext uri="{FF2B5EF4-FFF2-40B4-BE49-F238E27FC236}">
                  <a16:creationId xmlns:a16="http://schemas.microsoft.com/office/drawing/2014/main" id="{61C66DC2-D30E-4756-8C4E-A116C561C399}"/>
                </a:ext>
              </a:extLst>
            </p:cNvPr>
            <p:cNvSpPr/>
            <p:nvPr/>
          </p:nvSpPr>
          <p:spPr>
            <a:xfrm>
              <a:off x="262439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0" name="Freeform: Shape 259">
              <a:extLst>
                <a:ext uri="{FF2B5EF4-FFF2-40B4-BE49-F238E27FC236}">
                  <a16:creationId xmlns:a16="http://schemas.microsoft.com/office/drawing/2014/main" id="{67B1DCDA-C2F2-4450-A659-020FD287249B}"/>
                </a:ext>
              </a:extLst>
            </p:cNvPr>
            <p:cNvSpPr/>
            <p:nvPr/>
          </p:nvSpPr>
          <p:spPr>
            <a:xfrm>
              <a:off x="262439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1" name="Freeform: Shape 260">
              <a:extLst>
                <a:ext uri="{FF2B5EF4-FFF2-40B4-BE49-F238E27FC236}">
                  <a16:creationId xmlns:a16="http://schemas.microsoft.com/office/drawing/2014/main" id="{08C78037-A6AF-4564-930B-F7DFC42D78A1}"/>
                </a:ext>
              </a:extLst>
            </p:cNvPr>
            <p:cNvSpPr/>
            <p:nvPr/>
          </p:nvSpPr>
          <p:spPr>
            <a:xfrm>
              <a:off x="262439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2" name="Freeform: Shape 261">
              <a:extLst>
                <a:ext uri="{FF2B5EF4-FFF2-40B4-BE49-F238E27FC236}">
                  <a16:creationId xmlns:a16="http://schemas.microsoft.com/office/drawing/2014/main" id="{F64BCA66-336A-448A-9CBD-2873C6B4A184}"/>
                </a:ext>
              </a:extLst>
            </p:cNvPr>
            <p:cNvSpPr/>
            <p:nvPr/>
          </p:nvSpPr>
          <p:spPr>
            <a:xfrm>
              <a:off x="262439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3" name="Freeform: Shape 262">
              <a:extLst>
                <a:ext uri="{FF2B5EF4-FFF2-40B4-BE49-F238E27FC236}">
                  <a16:creationId xmlns:a16="http://schemas.microsoft.com/office/drawing/2014/main" id="{FF1ADF70-1B20-491A-9A49-369147036E8E}"/>
                </a:ext>
              </a:extLst>
            </p:cNvPr>
            <p:cNvSpPr/>
            <p:nvPr/>
          </p:nvSpPr>
          <p:spPr>
            <a:xfrm>
              <a:off x="2767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4" name="Freeform: Shape 263">
              <a:extLst>
                <a:ext uri="{FF2B5EF4-FFF2-40B4-BE49-F238E27FC236}">
                  <a16:creationId xmlns:a16="http://schemas.microsoft.com/office/drawing/2014/main" id="{EDED8DA9-EEBE-4E3D-BF13-EF7922BCE6BB}"/>
                </a:ext>
              </a:extLst>
            </p:cNvPr>
            <p:cNvSpPr/>
            <p:nvPr/>
          </p:nvSpPr>
          <p:spPr>
            <a:xfrm>
              <a:off x="2767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5" name="Freeform: Shape 264">
              <a:extLst>
                <a:ext uri="{FF2B5EF4-FFF2-40B4-BE49-F238E27FC236}">
                  <a16:creationId xmlns:a16="http://schemas.microsoft.com/office/drawing/2014/main" id="{B5A6A0DB-7373-4869-84A9-642FC216AF9A}"/>
                </a:ext>
              </a:extLst>
            </p:cNvPr>
            <p:cNvSpPr/>
            <p:nvPr/>
          </p:nvSpPr>
          <p:spPr>
            <a:xfrm>
              <a:off x="2767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6" name="Freeform: Shape 265">
              <a:extLst>
                <a:ext uri="{FF2B5EF4-FFF2-40B4-BE49-F238E27FC236}">
                  <a16:creationId xmlns:a16="http://schemas.microsoft.com/office/drawing/2014/main" id="{78D5987E-0F85-4452-98CB-0E6C29BDF7DE}"/>
                </a:ext>
              </a:extLst>
            </p:cNvPr>
            <p:cNvSpPr/>
            <p:nvPr/>
          </p:nvSpPr>
          <p:spPr>
            <a:xfrm>
              <a:off x="2767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7" name="Freeform: Shape 266">
              <a:extLst>
                <a:ext uri="{FF2B5EF4-FFF2-40B4-BE49-F238E27FC236}">
                  <a16:creationId xmlns:a16="http://schemas.microsoft.com/office/drawing/2014/main" id="{E4AD54D6-CDA9-4AD6-B8E0-F133D886604F}"/>
                </a:ext>
              </a:extLst>
            </p:cNvPr>
            <p:cNvSpPr/>
            <p:nvPr/>
          </p:nvSpPr>
          <p:spPr>
            <a:xfrm>
              <a:off x="290967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8" name="Freeform: Shape 267">
              <a:extLst>
                <a:ext uri="{FF2B5EF4-FFF2-40B4-BE49-F238E27FC236}">
                  <a16:creationId xmlns:a16="http://schemas.microsoft.com/office/drawing/2014/main" id="{45511346-D7F2-4203-A1F3-BA32581F7678}"/>
                </a:ext>
              </a:extLst>
            </p:cNvPr>
            <p:cNvSpPr/>
            <p:nvPr/>
          </p:nvSpPr>
          <p:spPr>
            <a:xfrm>
              <a:off x="290967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69" name="Freeform: Shape 268">
              <a:extLst>
                <a:ext uri="{FF2B5EF4-FFF2-40B4-BE49-F238E27FC236}">
                  <a16:creationId xmlns:a16="http://schemas.microsoft.com/office/drawing/2014/main" id="{5D52E8EA-AC09-4971-875E-487276545554}"/>
                </a:ext>
              </a:extLst>
            </p:cNvPr>
            <p:cNvSpPr/>
            <p:nvPr/>
          </p:nvSpPr>
          <p:spPr>
            <a:xfrm>
              <a:off x="290967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0" name="Freeform: Shape 269">
              <a:extLst>
                <a:ext uri="{FF2B5EF4-FFF2-40B4-BE49-F238E27FC236}">
                  <a16:creationId xmlns:a16="http://schemas.microsoft.com/office/drawing/2014/main" id="{2D6BCFFE-413F-40F6-B8E3-F0092B54562F}"/>
                </a:ext>
              </a:extLst>
            </p:cNvPr>
            <p:cNvSpPr/>
            <p:nvPr/>
          </p:nvSpPr>
          <p:spPr>
            <a:xfrm>
              <a:off x="290967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1" name="Freeform: Shape 270">
              <a:extLst>
                <a:ext uri="{FF2B5EF4-FFF2-40B4-BE49-F238E27FC236}">
                  <a16:creationId xmlns:a16="http://schemas.microsoft.com/office/drawing/2014/main" id="{CBD41B8E-3BB8-4CC2-BC69-DEC8965AEF96}"/>
                </a:ext>
              </a:extLst>
            </p:cNvPr>
            <p:cNvSpPr/>
            <p:nvPr/>
          </p:nvSpPr>
          <p:spPr>
            <a:xfrm>
              <a:off x="305234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2" name="Freeform: Shape 271">
              <a:extLst>
                <a:ext uri="{FF2B5EF4-FFF2-40B4-BE49-F238E27FC236}">
                  <a16:creationId xmlns:a16="http://schemas.microsoft.com/office/drawing/2014/main" id="{3F1F0664-677C-49B1-8578-BE71028B30F2}"/>
                </a:ext>
              </a:extLst>
            </p:cNvPr>
            <p:cNvSpPr/>
            <p:nvPr/>
          </p:nvSpPr>
          <p:spPr>
            <a:xfrm>
              <a:off x="305234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3" name="Freeform: Shape 272">
              <a:extLst>
                <a:ext uri="{FF2B5EF4-FFF2-40B4-BE49-F238E27FC236}">
                  <a16:creationId xmlns:a16="http://schemas.microsoft.com/office/drawing/2014/main" id="{8404CF36-D296-45D3-9A4A-D4597F8F1332}"/>
                </a:ext>
              </a:extLst>
            </p:cNvPr>
            <p:cNvSpPr/>
            <p:nvPr/>
          </p:nvSpPr>
          <p:spPr>
            <a:xfrm>
              <a:off x="305234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4" name="Freeform: Shape 273">
              <a:extLst>
                <a:ext uri="{FF2B5EF4-FFF2-40B4-BE49-F238E27FC236}">
                  <a16:creationId xmlns:a16="http://schemas.microsoft.com/office/drawing/2014/main" id="{511C9E56-2906-4FC7-B554-21AF8C0734CC}"/>
                </a:ext>
              </a:extLst>
            </p:cNvPr>
            <p:cNvSpPr/>
            <p:nvPr/>
          </p:nvSpPr>
          <p:spPr>
            <a:xfrm>
              <a:off x="305234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5" name="Freeform: Shape 274">
              <a:extLst>
                <a:ext uri="{FF2B5EF4-FFF2-40B4-BE49-F238E27FC236}">
                  <a16:creationId xmlns:a16="http://schemas.microsoft.com/office/drawing/2014/main" id="{C8DFFF25-4B5C-4403-8C5D-34F0AF82DE9C}"/>
                </a:ext>
              </a:extLst>
            </p:cNvPr>
            <p:cNvSpPr/>
            <p:nvPr/>
          </p:nvSpPr>
          <p:spPr>
            <a:xfrm>
              <a:off x="319494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6" name="Freeform: Shape 275">
              <a:extLst>
                <a:ext uri="{FF2B5EF4-FFF2-40B4-BE49-F238E27FC236}">
                  <a16:creationId xmlns:a16="http://schemas.microsoft.com/office/drawing/2014/main" id="{4B260F95-B905-4C20-83D3-CF9FAC73B9D1}"/>
                </a:ext>
              </a:extLst>
            </p:cNvPr>
            <p:cNvSpPr/>
            <p:nvPr/>
          </p:nvSpPr>
          <p:spPr>
            <a:xfrm>
              <a:off x="319494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7" name="Freeform: Shape 276">
              <a:extLst>
                <a:ext uri="{FF2B5EF4-FFF2-40B4-BE49-F238E27FC236}">
                  <a16:creationId xmlns:a16="http://schemas.microsoft.com/office/drawing/2014/main" id="{E4CC5BF6-0646-475C-819D-BC5105B23663}"/>
                </a:ext>
              </a:extLst>
            </p:cNvPr>
            <p:cNvSpPr/>
            <p:nvPr/>
          </p:nvSpPr>
          <p:spPr>
            <a:xfrm>
              <a:off x="319494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8" name="Freeform: Shape 277">
              <a:extLst>
                <a:ext uri="{FF2B5EF4-FFF2-40B4-BE49-F238E27FC236}">
                  <a16:creationId xmlns:a16="http://schemas.microsoft.com/office/drawing/2014/main" id="{F02CBDE4-AA9D-49F9-AF20-A55A3094217D}"/>
                </a:ext>
              </a:extLst>
            </p:cNvPr>
            <p:cNvSpPr/>
            <p:nvPr/>
          </p:nvSpPr>
          <p:spPr>
            <a:xfrm>
              <a:off x="319494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79" name="Freeform: Shape 278">
              <a:extLst>
                <a:ext uri="{FF2B5EF4-FFF2-40B4-BE49-F238E27FC236}">
                  <a16:creationId xmlns:a16="http://schemas.microsoft.com/office/drawing/2014/main" id="{59A043AC-DAF1-4C86-908F-0D5159E6C962}"/>
                </a:ext>
              </a:extLst>
            </p:cNvPr>
            <p:cNvSpPr/>
            <p:nvPr/>
          </p:nvSpPr>
          <p:spPr>
            <a:xfrm>
              <a:off x="333762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0" name="Freeform: Shape 279">
              <a:extLst>
                <a:ext uri="{FF2B5EF4-FFF2-40B4-BE49-F238E27FC236}">
                  <a16:creationId xmlns:a16="http://schemas.microsoft.com/office/drawing/2014/main" id="{F02000E7-119E-4BDE-90BD-02C3258F95CE}"/>
                </a:ext>
              </a:extLst>
            </p:cNvPr>
            <p:cNvSpPr/>
            <p:nvPr/>
          </p:nvSpPr>
          <p:spPr>
            <a:xfrm>
              <a:off x="333762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1" name="Freeform: Shape 280">
              <a:extLst>
                <a:ext uri="{FF2B5EF4-FFF2-40B4-BE49-F238E27FC236}">
                  <a16:creationId xmlns:a16="http://schemas.microsoft.com/office/drawing/2014/main" id="{007FF71B-51FA-40AB-885A-CA18B4DB9FDC}"/>
                </a:ext>
              </a:extLst>
            </p:cNvPr>
            <p:cNvSpPr/>
            <p:nvPr/>
          </p:nvSpPr>
          <p:spPr>
            <a:xfrm>
              <a:off x="333762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2" name="Freeform: Shape 281">
              <a:extLst>
                <a:ext uri="{FF2B5EF4-FFF2-40B4-BE49-F238E27FC236}">
                  <a16:creationId xmlns:a16="http://schemas.microsoft.com/office/drawing/2014/main" id="{54FCD10B-A51B-498F-8A1F-79B213186880}"/>
                </a:ext>
              </a:extLst>
            </p:cNvPr>
            <p:cNvSpPr/>
            <p:nvPr/>
          </p:nvSpPr>
          <p:spPr>
            <a:xfrm>
              <a:off x="333762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3" name="Freeform: Shape 282">
              <a:extLst>
                <a:ext uri="{FF2B5EF4-FFF2-40B4-BE49-F238E27FC236}">
                  <a16:creationId xmlns:a16="http://schemas.microsoft.com/office/drawing/2014/main" id="{94F8232D-7004-49F0-A86B-F05FCDB208D5}"/>
                </a:ext>
              </a:extLst>
            </p:cNvPr>
            <p:cNvSpPr/>
            <p:nvPr/>
          </p:nvSpPr>
          <p:spPr>
            <a:xfrm>
              <a:off x="105535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4" name="Freeform: Shape 283">
              <a:extLst>
                <a:ext uri="{FF2B5EF4-FFF2-40B4-BE49-F238E27FC236}">
                  <a16:creationId xmlns:a16="http://schemas.microsoft.com/office/drawing/2014/main" id="{9CB82260-A2F2-42F1-8E07-A0E19C8F3DCA}"/>
                </a:ext>
              </a:extLst>
            </p:cNvPr>
            <p:cNvSpPr/>
            <p:nvPr/>
          </p:nvSpPr>
          <p:spPr>
            <a:xfrm>
              <a:off x="362289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5" name="Freeform: Shape 284">
              <a:extLst>
                <a:ext uri="{FF2B5EF4-FFF2-40B4-BE49-F238E27FC236}">
                  <a16:creationId xmlns:a16="http://schemas.microsoft.com/office/drawing/2014/main" id="{1F6AE420-CF9A-4288-94E6-36229C056D4E}"/>
                </a:ext>
              </a:extLst>
            </p:cNvPr>
            <p:cNvSpPr/>
            <p:nvPr/>
          </p:nvSpPr>
          <p:spPr>
            <a:xfrm>
              <a:off x="105535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6" name="Freeform: Shape 285">
              <a:extLst>
                <a:ext uri="{FF2B5EF4-FFF2-40B4-BE49-F238E27FC236}">
                  <a16:creationId xmlns:a16="http://schemas.microsoft.com/office/drawing/2014/main" id="{07D4CEA2-8395-43CE-8F8A-D8D0D6AE0E69}"/>
                </a:ext>
              </a:extLst>
            </p:cNvPr>
            <p:cNvSpPr/>
            <p:nvPr/>
          </p:nvSpPr>
          <p:spPr>
            <a:xfrm>
              <a:off x="105535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7" name="Freeform: Shape 286">
              <a:extLst>
                <a:ext uri="{FF2B5EF4-FFF2-40B4-BE49-F238E27FC236}">
                  <a16:creationId xmlns:a16="http://schemas.microsoft.com/office/drawing/2014/main" id="{C9DD8D14-D681-454B-A37A-130B124AF186}"/>
                </a:ext>
              </a:extLst>
            </p:cNvPr>
            <p:cNvSpPr/>
            <p:nvPr/>
          </p:nvSpPr>
          <p:spPr>
            <a:xfrm>
              <a:off x="105535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8" name="Freeform: Shape 287">
              <a:extLst>
                <a:ext uri="{FF2B5EF4-FFF2-40B4-BE49-F238E27FC236}">
                  <a16:creationId xmlns:a16="http://schemas.microsoft.com/office/drawing/2014/main" id="{B087AB6E-8287-4804-A33B-1E8553C0E673}"/>
                </a:ext>
              </a:extLst>
            </p:cNvPr>
            <p:cNvSpPr/>
            <p:nvPr/>
          </p:nvSpPr>
          <p:spPr>
            <a:xfrm>
              <a:off x="362289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89" name="Freeform: Shape 288">
              <a:extLst>
                <a:ext uri="{FF2B5EF4-FFF2-40B4-BE49-F238E27FC236}">
                  <a16:creationId xmlns:a16="http://schemas.microsoft.com/office/drawing/2014/main" id="{6C757E94-1B00-4135-B402-7044EE9CE4C1}"/>
                </a:ext>
              </a:extLst>
            </p:cNvPr>
            <p:cNvSpPr/>
            <p:nvPr/>
          </p:nvSpPr>
          <p:spPr>
            <a:xfrm>
              <a:off x="362289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90" name="Freeform: Shape 289">
              <a:extLst>
                <a:ext uri="{FF2B5EF4-FFF2-40B4-BE49-F238E27FC236}">
                  <a16:creationId xmlns:a16="http://schemas.microsoft.com/office/drawing/2014/main" id="{B8AA6312-A24C-48EB-8758-4735B5CA4B8D}"/>
                </a:ext>
              </a:extLst>
            </p:cNvPr>
            <p:cNvSpPr/>
            <p:nvPr/>
          </p:nvSpPr>
          <p:spPr>
            <a:xfrm>
              <a:off x="362289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291" name="Freeform: Shape 290">
              <a:extLst>
                <a:ext uri="{FF2B5EF4-FFF2-40B4-BE49-F238E27FC236}">
                  <a16:creationId xmlns:a16="http://schemas.microsoft.com/office/drawing/2014/main" id="{FD09459E-D063-43D4-859A-D6416B11B494}"/>
                </a:ext>
              </a:extLst>
            </p:cNvPr>
            <p:cNvSpPr/>
            <p:nvPr/>
          </p:nvSpPr>
          <p:spPr>
            <a:xfrm>
              <a:off x="433611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27" name="Freeform: Shape 326">
              <a:extLst>
                <a:ext uri="{FF2B5EF4-FFF2-40B4-BE49-F238E27FC236}">
                  <a16:creationId xmlns:a16="http://schemas.microsoft.com/office/drawing/2014/main" id="{B729397C-5660-43A9-A868-84D452318882}"/>
                </a:ext>
              </a:extLst>
            </p:cNvPr>
            <p:cNvSpPr/>
            <p:nvPr/>
          </p:nvSpPr>
          <p:spPr>
            <a:xfrm>
              <a:off x="5796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31" name="Freeform: Shape 330">
              <a:extLst>
                <a:ext uri="{FF2B5EF4-FFF2-40B4-BE49-F238E27FC236}">
                  <a16:creationId xmlns:a16="http://schemas.microsoft.com/office/drawing/2014/main" id="{E233F836-7120-4377-9478-CAA7B8AFD47F}"/>
                </a:ext>
              </a:extLst>
            </p:cNvPr>
            <p:cNvSpPr/>
            <p:nvPr/>
          </p:nvSpPr>
          <p:spPr>
            <a:xfrm>
              <a:off x="5796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32" name="Freeform: Shape 331">
              <a:extLst>
                <a:ext uri="{FF2B5EF4-FFF2-40B4-BE49-F238E27FC236}">
                  <a16:creationId xmlns:a16="http://schemas.microsoft.com/office/drawing/2014/main" id="{900399CE-0161-4AEB-B3D1-9EABC33111DA}"/>
                </a:ext>
              </a:extLst>
            </p:cNvPr>
            <p:cNvSpPr/>
            <p:nvPr/>
          </p:nvSpPr>
          <p:spPr>
            <a:xfrm>
              <a:off x="5796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33" name="Freeform: Shape 332">
              <a:extLst>
                <a:ext uri="{FF2B5EF4-FFF2-40B4-BE49-F238E27FC236}">
                  <a16:creationId xmlns:a16="http://schemas.microsoft.com/office/drawing/2014/main" id="{793F1B21-2A2A-4BF1-839A-0CED429D1DBA}"/>
                </a:ext>
              </a:extLst>
            </p:cNvPr>
            <p:cNvSpPr/>
            <p:nvPr/>
          </p:nvSpPr>
          <p:spPr>
            <a:xfrm>
              <a:off x="5796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35" name="Freeform: Shape 334">
              <a:extLst>
                <a:ext uri="{FF2B5EF4-FFF2-40B4-BE49-F238E27FC236}">
                  <a16:creationId xmlns:a16="http://schemas.microsoft.com/office/drawing/2014/main" id="{E1C112C9-B364-4E4E-82A6-4EAE2A02713D}"/>
                </a:ext>
              </a:extLst>
            </p:cNvPr>
            <p:cNvSpPr/>
            <p:nvPr/>
          </p:nvSpPr>
          <p:spPr>
            <a:xfrm>
              <a:off x="20063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39" name="Freeform: Shape 338">
              <a:extLst>
                <a:ext uri="{FF2B5EF4-FFF2-40B4-BE49-F238E27FC236}">
                  <a16:creationId xmlns:a16="http://schemas.microsoft.com/office/drawing/2014/main" id="{EC7413E4-7EC7-44BF-8632-DAE56E19E9E3}"/>
                </a:ext>
              </a:extLst>
            </p:cNvPr>
            <p:cNvSpPr/>
            <p:nvPr/>
          </p:nvSpPr>
          <p:spPr>
            <a:xfrm>
              <a:off x="20063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40" name="Freeform: Shape 339">
              <a:extLst>
                <a:ext uri="{FF2B5EF4-FFF2-40B4-BE49-F238E27FC236}">
                  <a16:creationId xmlns:a16="http://schemas.microsoft.com/office/drawing/2014/main" id="{EEB08736-0088-47DA-8C05-FF81394FF89A}"/>
                </a:ext>
              </a:extLst>
            </p:cNvPr>
            <p:cNvSpPr/>
            <p:nvPr/>
          </p:nvSpPr>
          <p:spPr>
            <a:xfrm>
              <a:off x="20063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42" name="Freeform: Shape 341">
              <a:extLst>
                <a:ext uri="{FF2B5EF4-FFF2-40B4-BE49-F238E27FC236}">
                  <a16:creationId xmlns:a16="http://schemas.microsoft.com/office/drawing/2014/main" id="{FCB7F045-4899-4D02-9BDD-B2D788983C2A}"/>
                </a:ext>
              </a:extLst>
            </p:cNvPr>
            <p:cNvSpPr/>
            <p:nvPr/>
          </p:nvSpPr>
          <p:spPr>
            <a:xfrm>
              <a:off x="3432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46" name="Freeform: Shape 345">
              <a:extLst>
                <a:ext uri="{FF2B5EF4-FFF2-40B4-BE49-F238E27FC236}">
                  <a16:creationId xmlns:a16="http://schemas.microsoft.com/office/drawing/2014/main" id="{AE62143C-7F01-4699-87B0-4F7E0213B1F1}"/>
                </a:ext>
              </a:extLst>
            </p:cNvPr>
            <p:cNvSpPr/>
            <p:nvPr/>
          </p:nvSpPr>
          <p:spPr>
            <a:xfrm>
              <a:off x="3432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47" name="Freeform: Shape 346">
              <a:extLst>
                <a:ext uri="{FF2B5EF4-FFF2-40B4-BE49-F238E27FC236}">
                  <a16:creationId xmlns:a16="http://schemas.microsoft.com/office/drawing/2014/main" id="{8DD37511-8CBA-4EA7-879A-6D40721E9F41}"/>
                </a:ext>
              </a:extLst>
            </p:cNvPr>
            <p:cNvSpPr/>
            <p:nvPr/>
          </p:nvSpPr>
          <p:spPr>
            <a:xfrm>
              <a:off x="3432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48" name="Freeform: Shape 347">
              <a:extLst>
                <a:ext uri="{FF2B5EF4-FFF2-40B4-BE49-F238E27FC236}">
                  <a16:creationId xmlns:a16="http://schemas.microsoft.com/office/drawing/2014/main" id="{0556BDE0-F157-49A4-B1B7-74399407455E}"/>
                </a:ext>
              </a:extLst>
            </p:cNvPr>
            <p:cNvSpPr/>
            <p:nvPr/>
          </p:nvSpPr>
          <p:spPr>
            <a:xfrm>
              <a:off x="3432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50" name="Freeform: Shape 349">
              <a:extLst>
                <a:ext uri="{FF2B5EF4-FFF2-40B4-BE49-F238E27FC236}">
                  <a16:creationId xmlns:a16="http://schemas.microsoft.com/office/drawing/2014/main" id="{FB5F50F3-ABAA-47E1-89A3-E910AF0BA842}"/>
                </a:ext>
              </a:extLst>
            </p:cNvPr>
            <p:cNvSpPr/>
            <p:nvPr/>
          </p:nvSpPr>
          <p:spPr>
            <a:xfrm>
              <a:off x="485911"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54" name="Freeform: Shape 353">
              <a:extLst>
                <a:ext uri="{FF2B5EF4-FFF2-40B4-BE49-F238E27FC236}">
                  <a16:creationId xmlns:a16="http://schemas.microsoft.com/office/drawing/2014/main" id="{69BF788E-F153-42B2-93C1-459F2B0771AE}"/>
                </a:ext>
              </a:extLst>
            </p:cNvPr>
            <p:cNvSpPr/>
            <p:nvPr/>
          </p:nvSpPr>
          <p:spPr>
            <a:xfrm>
              <a:off x="485911"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55" name="Freeform: Shape 354">
              <a:extLst>
                <a:ext uri="{FF2B5EF4-FFF2-40B4-BE49-F238E27FC236}">
                  <a16:creationId xmlns:a16="http://schemas.microsoft.com/office/drawing/2014/main" id="{D07A0FB8-07F4-4A2F-B2F3-A843586407CF}"/>
                </a:ext>
              </a:extLst>
            </p:cNvPr>
            <p:cNvSpPr/>
            <p:nvPr/>
          </p:nvSpPr>
          <p:spPr>
            <a:xfrm>
              <a:off x="485911"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56" name="Freeform: Shape 355">
              <a:extLst>
                <a:ext uri="{FF2B5EF4-FFF2-40B4-BE49-F238E27FC236}">
                  <a16:creationId xmlns:a16="http://schemas.microsoft.com/office/drawing/2014/main" id="{C0C72748-283B-40D7-A03A-DBF58B58B46A}"/>
                </a:ext>
              </a:extLst>
            </p:cNvPr>
            <p:cNvSpPr/>
            <p:nvPr/>
          </p:nvSpPr>
          <p:spPr>
            <a:xfrm>
              <a:off x="485911"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58" name="Freeform: Shape 357">
              <a:extLst>
                <a:ext uri="{FF2B5EF4-FFF2-40B4-BE49-F238E27FC236}">
                  <a16:creationId xmlns:a16="http://schemas.microsoft.com/office/drawing/2014/main" id="{9C1884FB-3490-4058-8240-F3C01BD7DD80}"/>
                </a:ext>
              </a:extLst>
            </p:cNvPr>
            <p:cNvSpPr/>
            <p:nvPr/>
          </p:nvSpPr>
          <p:spPr>
            <a:xfrm>
              <a:off x="62858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62" name="Freeform: Shape 361">
              <a:extLst>
                <a:ext uri="{FF2B5EF4-FFF2-40B4-BE49-F238E27FC236}">
                  <a16:creationId xmlns:a16="http://schemas.microsoft.com/office/drawing/2014/main" id="{DAD260AE-42CF-4390-9176-B4BD22A528DD}"/>
                </a:ext>
              </a:extLst>
            </p:cNvPr>
            <p:cNvSpPr/>
            <p:nvPr/>
          </p:nvSpPr>
          <p:spPr>
            <a:xfrm>
              <a:off x="62858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63" name="Freeform: Shape 362">
              <a:extLst>
                <a:ext uri="{FF2B5EF4-FFF2-40B4-BE49-F238E27FC236}">
                  <a16:creationId xmlns:a16="http://schemas.microsoft.com/office/drawing/2014/main" id="{905CB6DA-C557-4481-82A2-65FB8AEED2E7}"/>
                </a:ext>
              </a:extLst>
            </p:cNvPr>
            <p:cNvSpPr/>
            <p:nvPr/>
          </p:nvSpPr>
          <p:spPr>
            <a:xfrm>
              <a:off x="62858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64" name="Freeform: Shape 363">
              <a:extLst>
                <a:ext uri="{FF2B5EF4-FFF2-40B4-BE49-F238E27FC236}">
                  <a16:creationId xmlns:a16="http://schemas.microsoft.com/office/drawing/2014/main" id="{32E4D79A-E40D-48E2-9294-14FB1A40078E}"/>
                </a:ext>
              </a:extLst>
            </p:cNvPr>
            <p:cNvSpPr/>
            <p:nvPr/>
          </p:nvSpPr>
          <p:spPr>
            <a:xfrm>
              <a:off x="62858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66" name="Freeform: Shape 365">
              <a:extLst>
                <a:ext uri="{FF2B5EF4-FFF2-40B4-BE49-F238E27FC236}">
                  <a16:creationId xmlns:a16="http://schemas.microsoft.com/office/drawing/2014/main" id="{F7A68C10-6696-4047-AE23-BCE93A5B20F6}"/>
                </a:ext>
              </a:extLst>
            </p:cNvPr>
            <p:cNvSpPr/>
            <p:nvPr/>
          </p:nvSpPr>
          <p:spPr>
            <a:xfrm>
              <a:off x="77118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70" name="Freeform: Shape 369">
              <a:extLst>
                <a:ext uri="{FF2B5EF4-FFF2-40B4-BE49-F238E27FC236}">
                  <a16:creationId xmlns:a16="http://schemas.microsoft.com/office/drawing/2014/main" id="{C8C95FF5-312C-408F-881B-B6E20CA3692B}"/>
                </a:ext>
              </a:extLst>
            </p:cNvPr>
            <p:cNvSpPr/>
            <p:nvPr/>
          </p:nvSpPr>
          <p:spPr>
            <a:xfrm>
              <a:off x="77118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71" name="Freeform: Shape 370">
              <a:extLst>
                <a:ext uri="{FF2B5EF4-FFF2-40B4-BE49-F238E27FC236}">
                  <a16:creationId xmlns:a16="http://schemas.microsoft.com/office/drawing/2014/main" id="{3CA81529-5200-48C6-9458-524876AFE459}"/>
                </a:ext>
              </a:extLst>
            </p:cNvPr>
            <p:cNvSpPr/>
            <p:nvPr/>
          </p:nvSpPr>
          <p:spPr>
            <a:xfrm>
              <a:off x="77118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372" name="Freeform: Shape 371">
              <a:extLst>
                <a:ext uri="{FF2B5EF4-FFF2-40B4-BE49-F238E27FC236}">
                  <a16:creationId xmlns:a16="http://schemas.microsoft.com/office/drawing/2014/main" id="{693C9681-43DA-4555-ADB6-DA2F8D2BD211}"/>
                </a:ext>
              </a:extLst>
            </p:cNvPr>
            <p:cNvSpPr/>
            <p:nvPr/>
          </p:nvSpPr>
          <p:spPr>
            <a:xfrm>
              <a:off x="77118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sp>
          <p:nvSpPr>
            <p:cNvPr id="409" name="Freeform: Shape 408">
              <a:extLst>
                <a:ext uri="{FF2B5EF4-FFF2-40B4-BE49-F238E27FC236}">
                  <a16:creationId xmlns:a16="http://schemas.microsoft.com/office/drawing/2014/main" id="{4A15EF01-C679-408F-A73F-A98755821DD0}"/>
                </a:ext>
              </a:extLst>
            </p:cNvPr>
            <p:cNvSpPr/>
            <p:nvPr/>
          </p:nvSpPr>
          <p:spPr>
            <a:xfrm>
              <a:off x="20063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US" sz="1800"/>
            </a:p>
          </p:txBody>
        </p:sp>
      </p:grpSp>
      <p:sp>
        <p:nvSpPr>
          <p:cNvPr id="295" name="Date Placeholder 3">
            <a:extLst>
              <a:ext uri="{FF2B5EF4-FFF2-40B4-BE49-F238E27FC236}">
                <a16:creationId xmlns:a16="http://schemas.microsoft.com/office/drawing/2014/main" id="{A28A91CD-1DE9-4D8C-95D1-C1C70CCB4E66}"/>
              </a:ext>
            </a:extLst>
          </p:cNvPr>
          <p:cNvSpPr>
            <a:spLocks noGrp="1"/>
          </p:cNvSpPr>
          <p:nvPr>
            <p:ph type="dt" sz="half" idx="10"/>
          </p:nvPr>
        </p:nvSpPr>
        <p:spPr>
          <a:xfrm>
            <a:off x="631825" y="7165953"/>
            <a:ext cx="832104" cy="200055"/>
          </a:xfrm>
        </p:spPr>
        <p:txBody>
          <a:bodyPr/>
          <a:lstStyle/>
          <a:p>
            <a:fld id="{2003B1D3-F118-4DC2-9C13-CFA16C6DBB7D}" type="datetime1">
              <a:rPr lang="en-GB" smtClean="0"/>
              <a:t>01/11/2023</a:t>
            </a:fld>
            <a:endParaRPr lang="en-GB"/>
          </a:p>
        </p:txBody>
      </p:sp>
      <p:sp>
        <p:nvSpPr>
          <p:cNvPr id="296" name="Footer Placeholder 4">
            <a:extLst>
              <a:ext uri="{FF2B5EF4-FFF2-40B4-BE49-F238E27FC236}">
                <a16:creationId xmlns:a16="http://schemas.microsoft.com/office/drawing/2014/main" id="{2424FC31-CE78-4C31-BB97-A80E82A56B02}"/>
              </a:ext>
            </a:extLst>
          </p:cNvPr>
          <p:cNvSpPr>
            <a:spLocks noGrp="1"/>
          </p:cNvSpPr>
          <p:nvPr>
            <p:ph type="ftr" sz="quarter" idx="11"/>
          </p:nvPr>
        </p:nvSpPr>
        <p:spPr>
          <a:xfrm>
            <a:off x="1562356" y="7165952"/>
            <a:ext cx="8694253" cy="200055"/>
          </a:xfrm>
        </p:spPr>
        <p:txBody>
          <a:bodyPr/>
          <a:lstStyle/>
          <a:p>
            <a:endParaRPr lang="en-GB"/>
          </a:p>
        </p:txBody>
      </p:sp>
      <p:sp>
        <p:nvSpPr>
          <p:cNvPr id="297" name="Slide Number Placeholder 5">
            <a:extLst>
              <a:ext uri="{FF2B5EF4-FFF2-40B4-BE49-F238E27FC236}">
                <a16:creationId xmlns:a16="http://schemas.microsoft.com/office/drawing/2014/main" id="{9E754D4A-8F07-48F1-ADC4-FCC25FA89E86}"/>
              </a:ext>
            </a:extLst>
          </p:cNvPr>
          <p:cNvSpPr>
            <a:spLocks noGrp="1"/>
          </p:cNvSpPr>
          <p:nvPr>
            <p:ph type="sldNum" sz="quarter" idx="12"/>
          </p:nvPr>
        </p:nvSpPr>
        <p:spPr>
          <a:xfrm>
            <a:off x="10355036" y="7165953"/>
            <a:ext cx="486000" cy="200055"/>
          </a:xfrm>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33907086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eldia met afbeelding">
    <p:spTree>
      <p:nvGrpSpPr>
        <p:cNvPr id="1" name=""/>
        <p:cNvGrpSpPr/>
        <p:nvPr/>
      </p:nvGrpSpPr>
      <p:grpSpPr>
        <a:xfrm>
          <a:off x="0" y="0"/>
          <a:ext cx="0" cy="0"/>
          <a:chOff x="0" y="0"/>
          <a:chExt cx="0" cy="0"/>
        </a:xfrm>
      </p:grpSpPr>
      <p:sp>
        <p:nvSpPr>
          <p:cNvPr id="251" name="Picture Placeholder 250">
            <a:extLst>
              <a:ext uri="{FF2B5EF4-FFF2-40B4-BE49-F238E27FC236}">
                <a16:creationId xmlns:a16="http://schemas.microsoft.com/office/drawing/2014/main" id="{8FC9796D-6AA5-4C11-9361-CFA70946833A}"/>
              </a:ext>
            </a:extLst>
          </p:cNvPr>
          <p:cNvSpPr>
            <a:spLocks noGrp="1"/>
          </p:cNvSpPr>
          <p:nvPr>
            <p:ph type="pic" sz="quarter" idx="13" hasCustomPrompt="1"/>
          </p:nvPr>
        </p:nvSpPr>
        <p:spPr bwMode="auto">
          <a:xfrm>
            <a:off x="60" y="35"/>
            <a:ext cx="12191941" cy="6857967"/>
          </a:xfrm>
          <a:custGeom>
            <a:avLst/>
            <a:gdLst>
              <a:gd name="connsiteX0" fmla="*/ 9042170 w 12191941"/>
              <a:gd name="connsiteY0" fmla="*/ 6474347 h 6857967"/>
              <a:gd name="connsiteX1" fmla="*/ 9042170 w 12191941"/>
              <a:gd name="connsiteY1" fmla="*/ 6545648 h 6857967"/>
              <a:gd name="connsiteX2" fmla="*/ 9113471 w 12191941"/>
              <a:gd name="connsiteY2" fmla="*/ 6545648 h 6857967"/>
              <a:gd name="connsiteX3" fmla="*/ 9113471 w 12191941"/>
              <a:gd name="connsiteY3" fmla="*/ 6474347 h 6857967"/>
              <a:gd name="connsiteX4" fmla="*/ 8899568 w 12191941"/>
              <a:gd name="connsiteY4" fmla="*/ 6474347 h 6857967"/>
              <a:gd name="connsiteX5" fmla="*/ 8899568 w 12191941"/>
              <a:gd name="connsiteY5" fmla="*/ 6545648 h 6857967"/>
              <a:gd name="connsiteX6" fmla="*/ 8970869 w 12191941"/>
              <a:gd name="connsiteY6" fmla="*/ 6545648 h 6857967"/>
              <a:gd name="connsiteX7" fmla="*/ 8970869 w 12191941"/>
              <a:gd name="connsiteY7" fmla="*/ 6474347 h 6857967"/>
              <a:gd name="connsiteX8" fmla="*/ 8756896 w 12191941"/>
              <a:gd name="connsiteY8" fmla="*/ 6474347 h 6857967"/>
              <a:gd name="connsiteX9" fmla="*/ 8756896 w 12191941"/>
              <a:gd name="connsiteY9" fmla="*/ 6545648 h 6857967"/>
              <a:gd name="connsiteX10" fmla="*/ 8828196 w 12191941"/>
              <a:gd name="connsiteY10" fmla="*/ 6545648 h 6857967"/>
              <a:gd name="connsiteX11" fmla="*/ 8828196 w 12191941"/>
              <a:gd name="connsiteY11" fmla="*/ 6474347 h 6857967"/>
              <a:gd name="connsiteX12" fmla="*/ 8614223 w 12191941"/>
              <a:gd name="connsiteY12" fmla="*/ 6474347 h 6857967"/>
              <a:gd name="connsiteX13" fmla="*/ 8614223 w 12191941"/>
              <a:gd name="connsiteY13" fmla="*/ 6545648 h 6857967"/>
              <a:gd name="connsiteX14" fmla="*/ 8685524 w 12191941"/>
              <a:gd name="connsiteY14" fmla="*/ 6545648 h 6857967"/>
              <a:gd name="connsiteX15" fmla="*/ 8685524 w 12191941"/>
              <a:gd name="connsiteY15" fmla="*/ 6474347 h 6857967"/>
              <a:gd name="connsiteX16" fmla="*/ 8471622 w 12191941"/>
              <a:gd name="connsiteY16" fmla="*/ 6474347 h 6857967"/>
              <a:gd name="connsiteX17" fmla="*/ 8471622 w 12191941"/>
              <a:gd name="connsiteY17" fmla="*/ 6545648 h 6857967"/>
              <a:gd name="connsiteX18" fmla="*/ 8542923 w 12191941"/>
              <a:gd name="connsiteY18" fmla="*/ 6545648 h 6857967"/>
              <a:gd name="connsiteX19" fmla="*/ 8542923 w 12191941"/>
              <a:gd name="connsiteY19" fmla="*/ 6474347 h 6857967"/>
              <a:gd name="connsiteX20" fmla="*/ 8328949 w 12191941"/>
              <a:gd name="connsiteY20" fmla="*/ 6474347 h 6857967"/>
              <a:gd name="connsiteX21" fmla="*/ 8328949 w 12191941"/>
              <a:gd name="connsiteY21" fmla="*/ 6545648 h 6857967"/>
              <a:gd name="connsiteX22" fmla="*/ 8400250 w 12191941"/>
              <a:gd name="connsiteY22" fmla="*/ 6545648 h 6857967"/>
              <a:gd name="connsiteX23" fmla="*/ 8400250 w 12191941"/>
              <a:gd name="connsiteY23" fmla="*/ 6474347 h 6857967"/>
              <a:gd name="connsiteX24" fmla="*/ 8186348 w 12191941"/>
              <a:gd name="connsiteY24" fmla="*/ 6474347 h 6857967"/>
              <a:gd name="connsiteX25" fmla="*/ 8186348 w 12191941"/>
              <a:gd name="connsiteY25" fmla="*/ 6545648 h 6857967"/>
              <a:gd name="connsiteX26" fmla="*/ 8257649 w 12191941"/>
              <a:gd name="connsiteY26" fmla="*/ 6545648 h 6857967"/>
              <a:gd name="connsiteX27" fmla="*/ 8257649 w 12191941"/>
              <a:gd name="connsiteY27" fmla="*/ 6474347 h 6857967"/>
              <a:gd name="connsiteX28" fmla="*/ 8043675 w 12191941"/>
              <a:gd name="connsiteY28" fmla="*/ 6474347 h 6857967"/>
              <a:gd name="connsiteX29" fmla="*/ 8043675 w 12191941"/>
              <a:gd name="connsiteY29" fmla="*/ 6545648 h 6857967"/>
              <a:gd name="connsiteX30" fmla="*/ 8114976 w 12191941"/>
              <a:gd name="connsiteY30" fmla="*/ 6545648 h 6857967"/>
              <a:gd name="connsiteX31" fmla="*/ 8114976 w 12191941"/>
              <a:gd name="connsiteY31" fmla="*/ 6474347 h 6857967"/>
              <a:gd name="connsiteX32" fmla="*/ 7901003 w 12191941"/>
              <a:gd name="connsiteY32" fmla="*/ 6474347 h 6857967"/>
              <a:gd name="connsiteX33" fmla="*/ 7901003 w 12191941"/>
              <a:gd name="connsiteY33" fmla="*/ 6545648 h 6857967"/>
              <a:gd name="connsiteX34" fmla="*/ 7972304 w 12191941"/>
              <a:gd name="connsiteY34" fmla="*/ 6545648 h 6857967"/>
              <a:gd name="connsiteX35" fmla="*/ 7972304 w 12191941"/>
              <a:gd name="connsiteY35" fmla="*/ 6474347 h 6857967"/>
              <a:gd name="connsiteX36" fmla="*/ 7758401 w 12191941"/>
              <a:gd name="connsiteY36" fmla="*/ 6474347 h 6857967"/>
              <a:gd name="connsiteX37" fmla="*/ 7758401 w 12191941"/>
              <a:gd name="connsiteY37" fmla="*/ 6545648 h 6857967"/>
              <a:gd name="connsiteX38" fmla="*/ 7829702 w 12191941"/>
              <a:gd name="connsiteY38" fmla="*/ 6545648 h 6857967"/>
              <a:gd name="connsiteX39" fmla="*/ 7829702 w 12191941"/>
              <a:gd name="connsiteY39" fmla="*/ 6474347 h 6857967"/>
              <a:gd name="connsiteX40" fmla="*/ 7615728 w 12191941"/>
              <a:gd name="connsiteY40" fmla="*/ 6474347 h 6857967"/>
              <a:gd name="connsiteX41" fmla="*/ 7615728 w 12191941"/>
              <a:gd name="connsiteY41" fmla="*/ 6545648 h 6857967"/>
              <a:gd name="connsiteX42" fmla="*/ 7687029 w 12191941"/>
              <a:gd name="connsiteY42" fmla="*/ 6545648 h 6857967"/>
              <a:gd name="connsiteX43" fmla="*/ 7687029 w 12191941"/>
              <a:gd name="connsiteY43" fmla="*/ 6474347 h 6857967"/>
              <a:gd name="connsiteX44" fmla="*/ 7473127 w 12191941"/>
              <a:gd name="connsiteY44" fmla="*/ 6474347 h 6857967"/>
              <a:gd name="connsiteX45" fmla="*/ 7473127 w 12191941"/>
              <a:gd name="connsiteY45" fmla="*/ 6545648 h 6857967"/>
              <a:gd name="connsiteX46" fmla="*/ 7544428 w 12191941"/>
              <a:gd name="connsiteY46" fmla="*/ 6545648 h 6857967"/>
              <a:gd name="connsiteX47" fmla="*/ 7544428 w 12191941"/>
              <a:gd name="connsiteY47" fmla="*/ 6474347 h 6857967"/>
              <a:gd name="connsiteX48" fmla="*/ 7330454 w 12191941"/>
              <a:gd name="connsiteY48" fmla="*/ 6474347 h 6857967"/>
              <a:gd name="connsiteX49" fmla="*/ 7330454 w 12191941"/>
              <a:gd name="connsiteY49" fmla="*/ 6545648 h 6857967"/>
              <a:gd name="connsiteX50" fmla="*/ 7401755 w 12191941"/>
              <a:gd name="connsiteY50" fmla="*/ 6545648 h 6857967"/>
              <a:gd name="connsiteX51" fmla="*/ 7401755 w 12191941"/>
              <a:gd name="connsiteY51" fmla="*/ 6474347 h 6857967"/>
              <a:gd name="connsiteX52" fmla="*/ 7187853 w 12191941"/>
              <a:gd name="connsiteY52" fmla="*/ 6474347 h 6857967"/>
              <a:gd name="connsiteX53" fmla="*/ 7187853 w 12191941"/>
              <a:gd name="connsiteY53" fmla="*/ 6545648 h 6857967"/>
              <a:gd name="connsiteX54" fmla="*/ 7259154 w 12191941"/>
              <a:gd name="connsiteY54" fmla="*/ 6545648 h 6857967"/>
              <a:gd name="connsiteX55" fmla="*/ 7259154 w 12191941"/>
              <a:gd name="connsiteY55" fmla="*/ 6474347 h 6857967"/>
              <a:gd name="connsiteX56" fmla="*/ 7045180 w 12191941"/>
              <a:gd name="connsiteY56" fmla="*/ 6474347 h 6857967"/>
              <a:gd name="connsiteX57" fmla="*/ 7045180 w 12191941"/>
              <a:gd name="connsiteY57" fmla="*/ 6545648 h 6857967"/>
              <a:gd name="connsiteX58" fmla="*/ 7116481 w 12191941"/>
              <a:gd name="connsiteY58" fmla="*/ 6545648 h 6857967"/>
              <a:gd name="connsiteX59" fmla="*/ 7116481 w 12191941"/>
              <a:gd name="connsiteY59" fmla="*/ 6474347 h 6857967"/>
              <a:gd name="connsiteX60" fmla="*/ 6902579 w 12191941"/>
              <a:gd name="connsiteY60" fmla="*/ 6474347 h 6857967"/>
              <a:gd name="connsiteX61" fmla="*/ 6902579 w 12191941"/>
              <a:gd name="connsiteY61" fmla="*/ 6545648 h 6857967"/>
              <a:gd name="connsiteX62" fmla="*/ 6973880 w 12191941"/>
              <a:gd name="connsiteY62" fmla="*/ 6545648 h 6857967"/>
              <a:gd name="connsiteX63" fmla="*/ 6973880 w 12191941"/>
              <a:gd name="connsiteY63" fmla="*/ 6474347 h 6857967"/>
              <a:gd name="connsiteX64" fmla="*/ 6759906 w 12191941"/>
              <a:gd name="connsiteY64" fmla="*/ 6474347 h 6857967"/>
              <a:gd name="connsiteX65" fmla="*/ 6759906 w 12191941"/>
              <a:gd name="connsiteY65" fmla="*/ 6545648 h 6857967"/>
              <a:gd name="connsiteX66" fmla="*/ 6831207 w 12191941"/>
              <a:gd name="connsiteY66" fmla="*/ 6545648 h 6857967"/>
              <a:gd name="connsiteX67" fmla="*/ 6831207 w 12191941"/>
              <a:gd name="connsiteY67" fmla="*/ 6474347 h 6857967"/>
              <a:gd name="connsiteX68" fmla="*/ 6617234 w 12191941"/>
              <a:gd name="connsiteY68" fmla="*/ 6474347 h 6857967"/>
              <a:gd name="connsiteX69" fmla="*/ 6617234 w 12191941"/>
              <a:gd name="connsiteY69" fmla="*/ 6545648 h 6857967"/>
              <a:gd name="connsiteX70" fmla="*/ 6688535 w 12191941"/>
              <a:gd name="connsiteY70" fmla="*/ 6545648 h 6857967"/>
              <a:gd name="connsiteX71" fmla="*/ 6688535 w 12191941"/>
              <a:gd name="connsiteY71" fmla="*/ 6474347 h 6857967"/>
              <a:gd name="connsiteX72" fmla="*/ 6474632 w 12191941"/>
              <a:gd name="connsiteY72" fmla="*/ 6474347 h 6857967"/>
              <a:gd name="connsiteX73" fmla="*/ 6474632 w 12191941"/>
              <a:gd name="connsiteY73" fmla="*/ 6545648 h 6857967"/>
              <a:gd name="connsiteX74" fmla="*/ 6545933 w 12191941"/>
              <a:gd name="connsiteY74" fmla="*/ 6545648 h 6857967"/>
              <a:gd name="connsiteX75" fmla="*/ 6545933 w 12191941"/>
              <a:gd name="connsiteY75" fmla="*/ 6474347 h 6857967"/>
              <a:gd name="connsiteX76" fmla="*/ 6331959 w 12191941"/>
              <a:gd name="connsiteY76" fmla="*/ 6474347 h 6857967"/>
              <a:gd name="connsiteX77" fmla="*/ 6331959 w 12191941"/>
              <a:gd name="connsiteY77" fmla="*/ 6545648 h 6857967"/>
              <a:gd name="connsiteX78" fmla="*/ 6403260 w 12191941"/>
              <a:gd name="connsiteY78" fmla="*/ 6545648 h 6857967"/>
              <a:gd name="connsiteX79" fmla="*/ 6403260 w 12191941"/>
              <a:gd name="connsiteY79" fmla="*/ 6474347 h 6857967"/>
              <a:gd name="connsiteX80" fmla="*/ 6189358 w 12191941"/>
              <a:gd name="connsiteY80" fmla="*/ 6474347 h 6857967"/>
              <a:gd name="connsiteX81" fmla="*/ 6189358 w 12191941"/>
              <a:gd name="connsiteY81" fmla="*/ 6545648 h 6857967"/>
              <a:gd name="connsiteX82" fmla="*/ 6260659 w 12191941"/>
              <a:gd name="connsiteY82" fmla="*/ 6545648 h 6857967"/>
              <a:gd name="connsiteX83" fmla="*/ 6260659 w 12191941"/>
              <a:gd name="connsiteY83" fmla="*/ 6474347 h 6857967"/>
              <a:gd name="connsiteX84" fmla="*/ 6046689 w 12191941"/>
              <a:gd name="connsiteY84" fmla="*/ 6474347 h 6857967"/>
              <a:gd name="connsiteX85" fmla="*/ 6046689 w 12191941"/>
              <a:gd name="connsiteY85" fmla="*/ 6545648 h 6857967"/>
              <a:gd name="connsiteX86" fmla="*/ 6117986 w 12191941"/>
              <a:gd name="connsiteY86" fmla="*/ 6545648 h 6857967"/>
              <a:gd name="connsiteX87" fmla="*/ 6117986 w 12191941"/>
              <a:gd name="connsiteY87" fmla="*/ 6474347 h 6857967"/>
              <a:gd name="connsiteX88" fmla="*/ 5904022 w 12191941"/>
              <a:gd name="connsiteY88" fmla="*/ 6474347 h 6857967"/>
              <a:gd name="connsiteX89" fmla="*/ 5904022 w 12191941"/>
              <a:gd name="connsiteY89" fmla="*/ 6545648 h 6857967"/>
              <a:gd name="connsiteX90" fmla="*/ 5975319 w 12191941"/>
              <a:gd name="connsiteY90" fmla="*/ 6545648 h 6857967"/>
              <a:gd name="connsiteX91" fmla="*/ 5975319 w 12191941"/>
              <a:gd name="connsiteY91" fmla="*/ 6474347 h 6857967"/>
              <a:gd name="connsiteX92" fmla="*/ 5761426 w 12191941"/>
              <a:gd name="connsiteY92" fmla="*/ 6474347 h 6857967"/>
              <a:gd name="connsiteX93" fmla="*/ 5761426 w 12191941"/>
              <a:gd name="connsiteY93" fmla="*/ 6545648 h 6857967"/>
              <a:gd name="connsiteX94" fmla="*/ 5832724 w 12191941"/>
              <a:gd name="connsiteY94" fmla="*/ 6545648 h 6857967"/>
              <a:gd name="connsiteX95" fmla="*/ 5832724 w 12191941"/>
              <a:gd name="connsiteY95" fmla="*/ 6474347 h 6857967"/>
              <a:gd name="connsiteX96" fmla="*/ 5618761 w 12191941"/>
              <a:gd name="connsiteY96" fmla="*/ 6474347 h 6857967"/>
              <a:gd name="connsiteX97" fmla="*/ 5618761 w 12191941"/>
              <a:gd name="connsiteY97" fmla="*/ 6545648 h 6857967"/>
              <a:gd name="connsiteX98" fmla="*/ 5690059 w 12191941"/>
              <a:gd name="connsiteY98" fmla="*/ 6545648 h 6857967"/>
              <a:gd name="connsiteX99" fmla="*/ 5690059 w 12191941"/>
              <a:gd name="connsiteY99" fmla="*/ 6474347 h 6857967"/>
              <a:gd name="connsiteX100" fmla="*/ 5476167 w 12191941"/>
              <a:gd name="connsiteY100" fmla="*/ 6474347 h 6857967"/>
              <a:gd name="connsiteX101" fmla="*/ 5476167 w 12191941"/>
              <a:gd name="connsiteY101" fmla="*/ 6545648 h 6857967"/>
              <a:gd name="connsiteX102" fmla="*/ 5547463 w 12191941"/>
              <a:gd name="connsiteY102" fmla="*/ 6545648 h 6857967"/>
              <a:gd name="connsiteX103" fmla="*/ 5547463 w 12191941"/>
              <a:gd name="connsiteY103" fmla="*/ 6474347 h 6857967"/>
              <a:gd name="connsiteX104" fmla="*/ 5333500 w 12191941"/>
              <a:gd name="connsiteY104" fmla="*/ 6474347 h 6857967"/>
              <a:gd name="connsiteX105" fmla="*/ 5333500 w 12191941"/>
              <a:gd name="connsiteY105" fmla="*/ 6545648 h 6857967"/>
              <a:gd name="connsiteX106" fmla="*/ 5404799 w 12191941"/>
              <a:gd name="connsiteY106" fmla="*/ 6545648 h 6857967"/>
              <a:gd name="connsiteX107" fmla="*/ 5404799 w 12191941"/>
              <a:gd name="connsiteY107" fmla="*/ 6474347 h 6857967"/>
              <a:gd name="connsiteX108" fmla="*/ 5190877 w 12191941"/>
              <a:gd name="connsiteY108" fmla="*/ 6474347 h 6857967"/>
              <a:gd name="connsiteX109" fmla="*/ 5190877 w 12191941"/>
              <a:gd name="connsiteY109" fmla="*/ 6545648 h 6857967"/>
              <a:gd name="connsiteX110" fmla="*/ 5262188 w 12191941"/>
              <a:gd name="connsiteY110" fmla="*/ 6545648 h 6857967"/>
              <a:gd name="connsiteX111" fmla="*/ 5262188 w 12191941"/>
              <a:gd name="connsiteY111" fmla="*/ 6474347 h 6857967"/>
              <a:gd name="connsiteX112" fmla="*/ 5048236 w 12191941"/>
              <a:gd name="connsiteY112" fmla="*/ 6474347 h 6857967"/>
              <a:gd name="connsiteX113" fmla="*/ 5048236 w 12191941"/>
              <a:gd name="connsiteY113" fmla="*/ 6545648 h 6857967"/>
              <a:gd name="connsiteX114" fmla="*/ 5119527 w 12191941"/>
              <a:gd name="connsiteY114" fmla="*/ 6545648 h 6857967"/>
              <a:gd name="connsiteX115" fmla="*/ 5119527 w 12191941"/>
              <a:gd name="connsiteY115" fmla="*/ 6474347 h 6857967"/>
              <a:gd name="connsiteX116" fmla="*/ 4906607 w 12191941"/>
              <a:gd name="connsiteY116" fmla="*/ 6474347 h 6857967"/>
              <a:gd name="connsiteX117" fmla="*/ 4906607 w 12191941"/>
              <a:gd name="connsiteY117" fmla="*/ 6545648 h 6857967"/>
              <a:gd name="connsiteX118" fmla="*/ 4977916 w 12191941"/>
              <a:gd name="connsiteY118" fmla="*/ 6545648 h 6857967"/>
              <a:gd name="connsiteX119" fmla="*/ 4977916 w 12191941"/>
              <a:gd name="connsiteY119" fmla="*/ 6474347 h 6857967"/>
              <a:gd name="connsiteX120" fmla="*/ 4764013 w 12191941"/>
              <a:gd name="connsiteY120" fmla="*/ 6474347 h 6857967"/>
              <a:gd name="connsiteX121" fmla="*/ 4764013 w 12191941"/>
              <a:gd name="connsiteY121" fmla="*/ 6545648 h 6857967"/>
              <a:gd name="connsiteX122" fmla="*/ 4835311 w 12191941"/>
              <a:gd name="connsiteY122" fmla="*/ 6545648 h 6857967"/>
              <a:gd name="connsiteX123" fmla="*/ 4835311 w 12191941"/>
              <a:gd name="connsiteY123" fmla="*/ 6474347 h 6857967"/>
              <a:gd name="connsiteX124" fmla="*/ 4621341 w 12191941"/>
              <a:gd name="connsiteY124" fmla="*/ 6474347 h 6857967"/>
              <a:gd name="connsiteX125" fmla="*/ 4621341 w 12191941"/>
              <a:gd name="connsiteY125" fmla="*/ 6545648 h 6857967"/>
              <a:gd name="connsiteX126" fmla="*/ 4692639 w 12191941"/>
              <a:gd name="connsiteY126" fmla="*/ 6545648 h 6857967"/>
              <a:gd name="connsiteX127" fmla="*/ 4692639 w 12191941"/>
              <a:gd name="connsiteY127" fmla="*/ 6474347 h 6857967"/>
              <a:gd name="connsiteX128" fmla="*/ 4478666 w 12191941"/>
              <a:gd name="connsiteY128" fmla="*/ 6474347 h 6857967"/>
              <a:gd name="connsiteX129" fmla="*/ 4478666 w 12191941"/>
              <a:gd name="connsiteY129" fmla="*/ 6545648 h 6857967"/>
              <a:gd name="connsiteX130" fmla="*/ 4549969 w 12191941"/>
              <a:gd name="connsiteY130" fmla="*/ 6545648 h 6857967"/>
              <a:gd name="connsiteX131" fmla="*/ 4549969 w 12191941"/>
              <a:gd name="connsiteY131" fmla="*/ 6474347 h 6857967"/>
              <a:gd name="connsiteX132" fmla="*/ 4336061 w 12191941"/>
              <a:gd name="connsiteY132" fmla="*/ 6474347 h 6857967"/>
              <a:gd name="connsiteX133" fmla="*/ 4336061 w 12191941"/>
              <a:gd name="connsiteY133" fmla="*/ 6545648 h 6857967"/>
              <a:gd name="connsiteX134" fmla="*/ 4407362 w 12191941"/>
              <a:gd name="connsiteY134" fmla="*/ 6545648 h 6857967"/>
              <a:gd name="connsiteX135" fmla="*/ 4407362 w 12191941"/>
              <a:gd name="connsiteY135" fmla="*/ 6474347 h 6857967"/>
              <a:gd name="connsiteX136" fmla="*/ 4193412 w 12191941"/>
              <a:gd name="connsiteY136" fmla="*/ 6474347 h 6857967"/>
              <a:gd name="connsiteX137" fmla="*/ 4193412 w 12191941"/>
              <a:gd name="connsiteY137" fmla="*/ 6545648 h 6857967"/>
              <a:gd name="connsiteX138" fmla="*/ 4264695 w 12191941"/>
              <a:gd name="connsiteY138" fmla="*/ 6545648 h 6857967"/>
              <a:gd name="connsiteX139" fmla="*/ 4264695 w 12191941"/>
              <a:gd name="connsiteY139" fmla="*/ 6474347 h 6857967"/>
              <a:gd name="connsiteX140" fmla="*/ 4050809 w 12191941"/>
              <a:gd name="connsiteY140" fmla="*/ 6474347 h 6857967"/>
              <a:gd name="connsiteX141" fmla="*/ 4050809 w 12191941"/>
              <a:gd name="connsiteY141" fmla="*/ 6545648 h 6857967"/>
              <a:gd name="connsiteX142" fmla="*/ 4122113 w 12191941"/>
              <a:gd name="connsiteY142" fmla="*/ 6545648 h 6857967"/>
              <a:gd name="connsiteX143" fmla="*/ 4122113 w 12191941"/>
              <a:gd name="connsiteY143" fmla="*/ 6474347 h 6857967"/>
              <a:gd name="connsiteX144" fmla="*/ 3908136 w 12191941"/>
              <a:gd name="connsiteY144" fmla="*/ 6474347 h 6857967"/>
              <a:gd name="connsiteX145" fmla="*/ 3908136 w 12191941"/>
              <a:gd name="connsiteY145" fmla="*/ 6545648 h 6857967"/>
              <a:gd name="connsiteX146" fmla="*/ 3979438 w 12191941"/>
              <a:gd name="connsiteY146" fmla="*/ 6545648 h 6857967"/>
              <a:gd name="connsiteX147" fmla="*/ 3979438 w 12191941"/>
              <a:gd name="connsiteY147" fmla="*/ 6474347 h 6857967"/>
              <a:gd name="connsiteX148" fmla="*/ 3765462 w 12191941"/>
              <a:gd name="connsiteY148" fmla="*/ 6474347 h 6857967"/>
              <a:gd name="connsiteX149" fmla="*/ 3765462 w 12191941"/>
              <a:gd name="connsiteY149" fmla="*/ 6545648 h 6857967"/>
              <a:gd name="connsiteX150" fmla="*/ 3836763 w 12191941"/>
              <a:gd name="connsiteY150" fmla="*/ 6545648 h 6857967"/>
              <a:gd name="connsiteX151" fmla="*/ 3836763 w 12191941"/>
              <a:gd name="connsiteY151" fmla="*/ 6474347 h 6857967"/>
              <a:gd name="connsiteX152" fmla="*/ 3622851 w 12191941"/>
              <a:gd name="connsiteY152" fmla="*/ 6474347 h 6857967"/>
              <a:gd name="connsiteX153" fmla="*/ 3622851 w 12191941"/>
              <a:gd name="connsiteY153" fmla="*/ 6545648 h 6857967"/>
              <a:gd name="connsiteX154" fmla="*/ 3694151 w 12191941"/>
              <a:gd name="connsiteY154" fmla="*/ 6545648 h 6857967"/>
              <a:gd name="connsiteX155" fmla="*/ 3694151 w 12191941"/>
              <a:gd name="connsiteY155" fmla="*/ 6474347 h 6857967"/>
              <a:gd name="connsiteX156" fmla="*/ 3480203 w 12191941"/>
              <a:gd name="connsiteY156" fmla="*/ 6474347 h 6857967"/>
              <a:gd name="connsiteX157" fmla="*/ 3480203 w 12191941"/>
              <a:gd name="connsiteY157" fmla="*/ 6545648 h 6857967"/>
              <a:gd name="connsiteX158" fmla="*/ 3551509 w 12191941"/>
              <a:gd name="connsiteY158" fmla="*/ 6545648 h 6857967"/>
              <a:gd name="connsiteX159" fmla="*/ 3551509 w 12191941"/>
              <a:gd name="connsiteY159" fmla="*/ 6474347 h 6857967"/>
              <a:gd name="connsiteX160" fmla="*/ 3337579 w 12191941"/>
              <a:gd name="connsiteY160" fmla="*/ 6474347 h 6857967"/>
              <a:gd name="connsiteX161" fmla="*/ 3337579 w 12191941"/>
              <a:gd name="connsiteY161" fmla="*/ 6545648 h 6857967"/>
              <a:gd name="connsiteX162" fmla="*/ 3408880 w 12191941"/>
              <a:gd name="connsiteY162" fmla="*/ 6545648 h 6857967"/>
              <a:gd name="connsiteX163" fmla="*/ 3408880 w 12191941"/>
              <a:gd name="connsiteY163" fmla="*/ 6474347 h 6857967"/>
              <a:gd name="connsiteX164" fmla="*/ 3194905 w 12191941"/>
              <a:gd name="connsiteY164" fmla="*/ 6474347 h 6857967"/>
              <a:gd name="connsiteX165" fmla="*/ 3194905 w 12191941"/>
              <a:gd name="connsiteY165" fmla="*/ 6545648 h 6857967"/>
              <a:gd name="connsiteX166" fmla="*/ 3266206 w 12191941"/>
              <a:gd name="connsiteY166" fmla="*/ 6545648 h 6857967"/>
              <a:gd name="connsiteX167" fmla="*/ 3266206 w 12191941"/>
              <a:gd name="connsiteY167" fmla="*/ 6474347 h 6857967"/>
              <a:gd name="connsiteX168" fmla="*/ 3052304 w 12191941"/>
              <a:gd name="connsiteY168" fmla="*/ 6474347 h 6857967"/>
              <a:gd name="connsiteX169" fmla="*/ 3052304 w 12191941"/>
              <a:gd name="connsiteY169" fmla="*/ 6545648 h 6857967"/>
              <a:gd name="connsiteX170" fmla="*/ 3123606 w 12191941"/>
              <a:gd name="connsiteY170" fmla="*/ 6545648 h 6857967"/>
              <a:gd name="connsiteX171" fmla="*/ 3123606 w 12191941"/>
              <a:gd name="connsiteY171" fmla="*/ 6474347 h 6857967"/>
              <a:gd name="connsiteX172" fmla="*/ 2909633 w 12191941"/>
              <a:gd name="connsiteY172" fmla="*/ 6474347 h 6857967"/>
              <a:gd name="connsiteX173" fmla="*/ 2909633 w 12191941"/>
              <a:gd name="connsiteY173" fmla="*/ 6545648 h 6857967"/>
              <a:gd name="connsiteX174" fmla="*/ 2980934 w 12191941"/>
              <a:gd name="connsiteY174" fmla="*/ 6545648 h 6857967"/>
              <a:gd name="connsiteX175" fmla="*/ 2980934 w 12191941"/>
              <a:gd name="connsiteY175" fmla="*/ 6474347 h 6857967"/>
              <a:gd name="connsiteX176" fmla="*/ 2767033 w 12191941"/>
              <a:gd name="connsiteY176" fmla="*/ 6474347 h 6857967"/>
              <a:gd name="connsiteX177" fmla="*/ 2767033 w 12191941"/>
              <a:gd name="connsiteY177" fmla="*/ 6545648 h 6857967"/>
              <a:gd name="connsiteX178" fmla="*/ 2838334 w 12191941"/>
              <a:gd name="connsiteY178" fmla="*/ 6545648 h 6857967"/>
              <a:gd name="connsiteX179" fmla="*/ 2838334 w 12191941"/>
              <a:gd name="connsiteY179" fmla="*/ 6474347 h 6857967"/>
              <a:gd name="connsiteX180" fmla="*/ 2624360 w 12191941"/>
              <a:gd name="connsiteY180" fmla="*/ 6474347 h 6857967"/>
              <a:gd name="connsiteX181" fmla="*/ 2624360 w 12191941"/>
              <a:gd name="connsiteY181" fmla="*/ 6545648 h 6857967"/>
              <a:gd name="connsiteX182" fmla="*/ 2695661 w 12191941"/>
              <a:gd name="connsiteY182" fmla="*/ 6545648 h 6857967"/>
              <a:gd name="connsiteX183" fmla="*/ 2695661 w 12191941"/>
              <a:gd name="connsiteY183" fmla="*/ 6474347 h 6857967"/>
              <a:gd name="connsiteX184" fmla="*/ 2481690 w 12191941"/>
              <a:gd name="connsiteY184" fmla="*/ 6474347 h 6857967"/>
              <a:gd name="connsiteX185" fmla="*/ 2481690 w 12191941"/>
              <a:gd name="connsiteY185" fmla="*/ 6545648 h 6857967"/>
              <a:gd name="connsiteX186" fmla="*/ 2552990 w 12191941"/>
              <a:gd name="connsiteY186" fmla="*/ 6545648 h 6857967"/>
              <a:gd name="connsiteX187" fmla="*/ 2552990 w 12191941"/>
              <a:gd name="connsiteY187" fmla="*/ 6474347 h 6857967"/>
              <a:gd name="connsiteX188" fmla="*/ 2339090 w 12191941"/>
              <a:gd name="connsiteY188" fmla="*/ 6474347 h 6857967"/>
              <a:gd name="connsiteX189" fmla="*/ 2339090 w 12191941"/>
              <a:gd name="connsiteY189" fmla="*/ 6545648 h 6857967"/>
              <a:gd name="connsiteX190" fmla="*/ 2410390 w 12191941"/>
              <a:gd name="connsiteY190" fmla="*/ 6545648 h 6857967"/>
              <a:gd name="connsiteX191" fmla="*/ 2410390 w 12191941"/>
              <a:gd name="connsiteY191" fmla="*/ 6474347 h 6857967"/>
              <a:gd name="connsiteX192" fmla="*/ 2196420 w 12191941"/>
              <a:gd name="connsiteY192" fmla="*/ 6474347 h 6857967"/>
              <a:gd name="connsiteX193" fmla="*/ 2196420 w 12191941"/>
              <a:gd name="connsiteY193" fmla="*/ 6545648 h 6857967"/>
              <a:gd name="connsiteX194" fmla="*/ 2267720 w 12191941"/>
              <a:gd name="connsiteY194" fmla="*/ 6545648 h 6857967"/>
              <a:gd name="connsiteX195" fmla="*/ 2267720 w 12191941"/>
              <a:gd name="connsiteY195" fmla="*/ 6474347 h 6857967"/>
              <a:gd name="connsiteX196" fmla="*/ 2053813 w 12191941"/>
              <a:gd name="connsiteY196" fmla="*/ 6474347 h 6857967"/>
              <a:gd name="connsiteX197" fmla="*/ 2053813 w 12191941"/>
              <a:gd name="connsiteY197" fmla="*/ 6545648 h 6857967"/>
              <a:gd name="connsiteX198" fmla="*/ 2125117 w 12191941"/>
              <a:gd name="connsiteY198" fmla="*/ 6545648 h 6857967"/>
              <a:gd name="connsiteX199" fmla="*/ 2125117 w 12191941"/>
              <a:gd name="connsiteY199" fmla="*/ 6474347 h 6857967"/>
              <a:gd name="connsiteX200" fmla="*/ 1911141 w 12191941"/>
              <a:gd name="connsiteY200" fmla="*/ 6474347 h 6857967"/>
              <a:gd name="connsiteX201" fmla="*/ 1911141 w 12191941"/>
              <a:gd name="connsiteY201" fmla="*/ 6545648 h 6857967"/>
              <a:gd name="connsiteX202" fmla="*/ 1982442 w 12191941"/>
              <a:gd name="connsiteY202" fmla="*/ 6545648 h 6857967"/>
              <a:gd name="connsiteX203" fmla="*/ 1982442 w 12191941"/>
              <a:gd name="connsiteY203" fmla="*/ 6474347 h 6857967"/>
              <a:gd name="connsiteX204" fmla="*/ 1768470 w 12191941"/>
              <a:gd name="connsiteY204" fmla="*/ 6474347 h 6857967"/>
              <a:gd name="connsiteX205" fmla="*/ 1768470 w 12191941"/>
              <a:gd name="connsiteY205" fmla="*/ 6545648 h 6857967"/>
              <a:gd name="connsiteX206" fmla="*/ 1839771 w 12191941"/>
              <a:gd name="connsiteY206" fmla="*/ 6545648 h 6857967"/>
              <a:gd name="connsiteX207" fmla="*/ 1839771 w 12191941"/>
              <a:gd name="connsiteY207" fmla="*/ 6474347 h 6857967"/>
              <a:gd name="connsiteX208" fmla="*/ 1625870 w 12191941"/>
              <a:gd name="connsiteY208" fmla="*/ 6474347 h 6857967"/>
              <a:gd name="connsiteX209" fmla="*/ 1625870 w 12191941"/>
              <a:gd name="connsiteY209" fmla="*/ 6545648 h 6857967"/>
              <a:gd name="connsiteX210" fmla="*/ 1697170 w 12191941"/>
              <a:gd name="connsiteY210" fmla="*/ 6545648 h 6857967"/>
              <a:gd name="connsiteX211" fmla="*/ 1697170 w 12191941"/>
              <a:gd name="connsiteY211" fmla="*/ 6474347 h 6857967"/>
              <a:gd name="connsiteX212" fmla="*/ 1483199 w 12191941"/>
              <a:gd name="connsiteY212" fmla="*/ 6474347 h 6857967"/>
              <a:gd name="connsiteX213" fmla="*/ 1483199 w 12191941"/>
              <a:gd name="connsiteY213" fmla="*/ 6545648 h 6857967"/>
              <a:gd name="connsiteX214" fmla="*/ 1554500 w 12191941"/>
              <a:gd name="connsiteY214" fmla="*/ 6545648 h 6857967"/>
              <a:gd name="connsiteX215" fmla="*/ 1554500 w 12191941"/>
              <a:gd name="connsiteY215" fmla="*/ 6474347 h 6857967"/>
              <a:gd name="connsiteX216" fmla="*/ 1340599 w 12191941"/>
              <a:gd name="connsiteY216" fmla="*/ 6474347 h 6857967"/>
              <a:gd name="connsiteX217" fmla="*/ 1340599 w 12191941"/>
              <a:gd name="connsiteY217" fmla="*/ 6545648 h 6857967"/>
              <a:gd name="connsiteX218" fmla="*/ 1411899 w 12191941"/>
              <a:gd name="connsiteY218" fmla="*/ 6545648 h 6857967"/>
              <a:gd name="connsiteX219" fmla="*/ 1411899 w 12191941"/>
              <a:gd name="connsiteY219" fmla="*/ 6474347 h 6857967"/>
              <a:gd name="connsiteX220" fmla="*/ 1197929 w 12191941"/>
              <a:gd name="connsiteY220" fmla="*/ 6474347 h 6857967"/>
              <a:gd name="connsiteX221" fmla="*/ 1197929 w 12191941"/>
              <a:gd name="connsiteY221" fmla="*/ 6545648 h 6857967"/>
              <a:gd name="connsiteX222" fmla="*/ 1269230 w 12191941"/>
              <a:gd name="connsiteY222" fmla="*/ 6545648 h 6857967"/>
              <a:gd name="connsiteX223" fmla="*/ 1269230 w 12191941"/>
              <a:gd name="connsiteY223" fmla="*/ 6474347 h 6857967"/>
              <a:gd name="connsiteX224" fmla="*/ 1055311 w 12191941"/>
              <a:gd name="connsiteY224" fmla="*/ 6474347 h 6857967"/>
              <a:gd name="connsiteX225" fmla="*/ 1055311 w 12191941"/>
              <a:gd name="connsiteY225" fmla="*/ 6545648 h 6857967"/>
              <a:gd name="connsiteX226" fmla="*/ 1126612 w 12191941"/>
              <a:gd name="connsiteY226" fmla="*/ 6545648 h 6857967"/>
              <a:gd name="connsiteX227" fmla="*/ 1126612 w 12191941"/>
              <a:gd name="connsiteY227" fmla="*/ 6474347 h 6857967"/>
              <a:gd name="connsiteX228" fmla="*/ 912657 w 12191941"/>
              <a:gd name="connsiteY228" fmla="*/ 6474347 h 6857967"/>
              <a:gd name="connsiteX229" fmla="*/ 912657 w 12191941"/>
              <a:gd name="connsiteY229" fmla="*/ 6545648 h 6857967"/>
              <a:gd name="connsiteX230" fmla="*/ 983958 w 12191941"/>
              <a:gd name="connsiteY230" fmla="*/ 6545648 h 6857967"/>
              <a:gd name="connsiteX231" fmla="*/ 983958 w 12191941"/>
              <a:gd name="connsiteY231" fmla="*/ 6474347 h 6857967"/>
              <a:gd name="connsiteX232" fmla="*/ 771135 w 12191941"/>
              <a:gd name="connsiteY232" fmla="*/ 6474347 h 6857967"/>
              <a:gd name="connsiteX233" fmla="*/ 771135 w 12191941"/>
              <a:gd name="connsiteY233" fmla="*/ 6545648 h 6857967"/>
              <a:gd name="connsiteX234" fmla="*/ 842436 w 12191941"/>
              <a:gd name="connsiteY234" fmla="*/ 6545648 h 6857967"/>
              <a:gd name="connsiteX235" fmla="*/ 842436 w 12191941"/>
              <a:gd name="connsiteY235" fmla="*/ 6474347 h 6857967"/>
              <a:gd name="connsiteX236" fmla="*/ 628534 w 12191941"/>
              <a:gd name="connsiteY236" fmla="*/ 6474347 h 6857967"/>
              <a:gd name="connsiteX237" fmla="*/ 628534 w 12191941"/>
              <a:gd name="connsiteY237" fmla="*/ 6545648 h 6857967"/>
              <a:gd name="connsiteX238" fmla="*/ 699835 w 12191941"/>
              <a:gd name="connsiteY238" fmla="*/ 6545648 h 6857967"/>
              <a:gd name="connsiteX239" fmla="*/ 699835 w 12191941"/>
              <a:gd name="connsiteY239" fmla="*/ 6474347 h 6857967"/>
              <a:gd name="connsiteX240" fmla="*/ 485863 w 12191941"/>
              <a:gd name="connsiteY240" fmla="*/ 6474347 h 6857967"/>
              <a:gd name="connsiteX241" fmla="*/ 485863 w 12191941"/>
              <a:gd name="connsiteY241" fmla="*/ 6545648 h 6857967"/>
              <a:gd name="connsiteX242" fmla="*/ 557163 w 12191941"/>
              <a:gd name="connsiteY242" fmla="*/ 6545648 h 6857967"/>
              <a:gd name="connsiteX243" fmla="*/ 557163 w 12191941"/>
              <a:gd name="connsiteY243" fmla="*/ 6474347 h 6857967"/>
              <a:gd name="connsiteX244" fmla="*/ 343191 w 12191941"/>
              <a:gd name="connsiteY244" fmla="*/ 6474347 h 6857967"/>
              <a:gd name="connsiteX245" fmla="*/ 343191 w 12191941"/>
              <a:gd name="connsiteY245" fmla="*/ 6545648 h 6857967"/>
              <a:gd name="connsiteX246" fmla="*/ 414492 w 12191941"/>
              <a:gd name="connsiteY246" fmla="*/ 6545648 h 6857967"/>
              <a:gd name="connsiteX247" fmla="*/ 414492 w 12191941"/>
              <a:gd name="connsiteY247" fmla="*/ 6474347 h 6857967"/>
              <a:gd name="connsiteX248" fmla="*/ 200587 w 12191941"/>
              <a:gd name="connsiteY248" fmla="*/ 6474347 h 6857967"/>
              <a:gd name="connsiteX249" fmla="*/ 200587 w 12191941"/>
              <a:gd name="connsiteY249" fmla="*/ 6545648 h 6857967"/>
              <a:gd name="connsiteX250" fmla="*/ 271888 w 12191941"/>
              <a:gd name="connsiteY250" fmla="*/ 6545648 h 6857967"/>
              <a:gd name="connsiteX251" fmla="*/ 271888 w 12191941"/>
              <a:gd name="connsiteY251" fmla="*/ 6474347 h 6857967"/>
              <a:gd name="connsiteX252" fmla="*/ 57918 w 12191941"/>
              <a:gd name="connsiteY252" fmla="*/ 6474347 h 6857967"/>
              <a:gd name="connsiteX253" fmla="*/ 57918 w 12191941"/>
              <a:gd name="connsiteY253" fmla="*/ 6545648 h 6857967"/>
              <a:gd name="connsiteX254" fmla="*/ 129219 w 12191941"/>
              <a:gd name="connsiteY254" fmla="*/ 6545648 h 6857967"/>
              <a:gd name="connsiteX255" fmla="*/ 129219 w 12191941"/>
              <a:gd name="connsiteY255" fmla="*/ 6474347 h 6857967"/>
              <a:gd name="connsiteX256" fmla="*/ 10040665 w 12191941"/>
              <a:gd name="connsiteY256" fmla="*/ 6325709 h 6857967"/>
              <a:gd name="connsiteX257" fmla="*/ 10040665 w 12191941"/>
              <a:gd name="connsiteY257" fmla="*/ 6397010 h 6857967"/>
              <a:gd name="connsiteX258" fmla="*/ 10111966 w 12191941"/>
              <a:gd name="connsiteY258" fmla="*/ 6397010 h 6857967"/>
              <a:gd name="connsiteX259" fmla="*/ 10111966 w 12191941"/>
              <a:gd name="connsiteY259" fmla="*/ 6325709 h 6857967"/>
              <a:gd name="connsiteX260" fmla="*/ 9898063 w 12191941"/>
              <a:gd name="connsiteY260" fmla="*/ 6325709 h 6857967"/>
              <a:gd name="connsiteX261" fmla="*/ 9898063 w 12191941"/>
              <a:gd name="connsiteY261" fmla="*/ 6397010 h 6857967"/>
              <a:gd name="connsiteX262" fmla="*/ 9969363 w 12191941"/>
              <a:gd name="connsiteY262" fmla="*/ 6397010 h 6857967"/>
              <a:gd name="connsiteX263" fmla="*/ 9969363 w 12191941"/>
              <a:gd name="connsiteY263" fmla="*/ 6325709 h 6857967"/>
              <a:gd name="connsiteX264" fmla="*/ 9755391 w 12191941"/>
              <a:gd name="connsiteY264" fmla="*/ 6325709 h 6857967"/>
              <a:gd name="connsiteX265" fmla="*/ 9755391 w 12191941"/>
              <a:gd name="connsiteY265" fmla="*/ 6397010 h 6857967"/>
              <a:gd name="connsiteX266" fmla="*/ 9826692 w 12191941"/>
              <a:gd name="connsiteY266" fmla="*/ 6397010 h 6857967"/>
              <a:gd name="connsiteX267" fmla="*/ 9826692 w 12191941"/>
              <a:gd name="connsiteY267" fmla="*/ 6325709 h 6857967"/>
              <a:gd name="connsiteX268" fmla="*/ 9612718 w 12191941"/>
              <a:gd name="connsiteY268" fmla="*/ 6325709 h 6857967"/>
              <a:gd name="connsiteX269" fmla="*/ 9612718 w 12191941"/>
              <a:gd name="connsiteY269" fmla="*/ 6397010 h 6857967"/>
              <a:gd name="connsiteX270" fmla="*/ 9684019 w 12191941"/>
              <a:gd name="connsiteY270" fmla="*/ 6397010 h 6857967"/>
              <a:gd name="connsiteX271" fmla="*/ 9684019 w 12191941"/>
              <a:gd name="connsiteY271" fmla="*/ 6325709 h 6857967"/>
              <a:gd name="connsiteX272" fmla="*/ 9470117 w 12191941"/>
              <a:gd name="connsiteY272" fmla="*/ 6325709 h 6857967"/>
              <a:gd name="connsiteX273" fmla="*/ 9470117 w 12191941"/>
              <a:gd name="connsiteY273" fmla="*/ 6397010 h 6857967"/>
              <a:gd name="connsiteX274" fmla="*/ 9541417 w 12191941"/>
              <a:gd name="connsiteY274" fmla="*/ 6397010 h 6857967"/>
              <a:gd name="connsiteX275" fmla="*/ 9541417 w 12191941"/>
              <a:gd name="connsiteY275" fmla="*/ 6325709 h 6857967"/>
              <a:gd name="connsiteX276" fmla="*/ 9327444 w 12191941"/>
              <a:gd name="connsiteY276" fmla="*/ 6325709 h 6857967"/>
              <a:gd name="connsiteX277" fmla="*/ 9327444 w 12191941"/>
              <a:gd name="connsiteY277" fmla="*/ 6397010 h 6857967"/>
              <a:gd name="connsiteX278" fmla="*/ 9398745 w 12191941"/>
              <a:gd name="connsiteY278" fmla="*/ 6397010 h 6857967"/>
              <a:gd name="connsiteX279" fmla="*/ 9398745 w 12191941"/>
              <a:gd name="connsiteY279" fmla="*/ 6325709 h 6857967"/>
              <a:gd name="connsiteX280" fmla="*/ 9184842 w 12191941"/>
              <a:gd name="connsiteY280" fmla="*/ 6325709 h 6857967"/>
              <a:gd name="connsiteX281" fmla="*/ 9184842 w 12191941"/>
              <a:gd name="connsiteY281" fmla="*/ 6397010 h 6857967"/>
              <a:gd name="connsiteX282" fmla="*/ 9256143 w 12191941"/>
              <a:gd name="connsiteY282" fmla="*/ 6397010 h 6857967"/>
              <a:gd name="connsiteX283" fmla="*/ 9256143 w 12191941"/>
              <a:gd name="connsiteY283" fmla="*/ 6325709 h 6857967"/>
              <a:gd name="connsiteX284" fmla="*/ 9042170 w 12191941"/>
              <a:gd name="connsiteY284" fmla="*/ 6325709 h 6857967"/>
              <a:gd name="connsiteX285" fmla="*/ 9042170 w 12191941"/>
              <a:gd name="connsiteY285" fmla="*/ 6397010 h 6857967"/>
              <a:gd name="connsiteX286" fmla="*/ 9113471 w 12191941"/>
              <a:gd name="connsiteY286" fmla="*/ 6397010 h 6857967"/>
              <a:gd name="connsiteX287" fmla="*/ 9113471 w 12191941"/>
              <a:gd name="connsiteY287" fmla="*/ 6325709 h 6857967"/>
              <a:gd name="connsiteX288" fmla="*/ 8899568 w 12191941"/>
              <a:gd name="connsiteY288" fmla="*/ 6325709 h 6857967"/>
              <a:gd name="connsiteX289" fmla="*/ 8899568 w 12191941"/>
              <a:gd name="connsiteY289" fmla="*/ 6397010 h 6857967"/>
              <a:gd name="connsiteX290" fmla="*/ 8970869 w 12191941"/>
              <a:gd name="connsiteY290" fmla="*/ 6397010 h 6857967"/>
              <a:gd name="connsiteX291" fmla="*/ 8970869 w 12191941"/>
              <a:gd name="connsiteY291" fmla="*/ 6325709 h 6857967"/>
              <a:gd name="connsiteX292" fmla="*/ 8756896 w 12191941"/>
              <a:gd name="connsiteY292" fmla="*/ 6325709 h 6857967"/>
              <a:gd name="connsiteX293" fmla="*/ 8756896 w 12191941"/>
              <a:gd name="connsiteY293" fmla="*/ 6397010 h 6857967"/>
              <a:gd name="connsiteX294" fmla="*/ 8828196 w 12191941"/>
              <a:gd name="connsiteY294" fmla="*/ 6397010 h 6857967"/>
              <a:gd name="connsiteX295" fmla="*/ 8828196 w 12191941"/>
              <a:gd name="connsiteY295" fmla="*/ 6325709 h 6857967"/>
              <a:gd name="connsiteX296" fmla="*/ 8614223 w 12191941"/>
              <a:gd name="connsiteY296" fmla="*/ 6325709 h 6857967"/>
              <a:gd name="connsiteX297" fmla="*/ 8614223 w 12191941"/>
              <a:gd name="connsiteY297" fmla="*/ 6397010 h 6857967"/>
              <a:gd name="connsiteX298" fmla="*/ 8685524 w 12191941"/>
              <a:gd name="connsiteY298" fmla="*/ 6397010 h 6857967"/>
              <a:gd name="connsiteX299" fmla="*/ 8685524 w 12191941"/>
              <a:gd name="connsiteY299" fmla="*/ 6325709 h 6857967"/>
              <a:gd name="connsiteX300" fmla="*/ 8471622 w 12191941"/>
              <a:gd name="connsiteY300" fmla="*/ 6325709 h 6857967"/>
              <a:gd name="connsiteX301" fmla="*/ 8471622 w 12191941"/>
              <a:gd name="connsiteY301" fmla="*/ 6397010 h 6857967"/>
              <a:gd name="connsiteX302" fmla="*/ 8542923 w 12191941"/>
              <a:gd name="connsiteY302" fmla="*/ 6397010 h 6857967"/>
              <a:gd name="connsiteX303" fmla="*/ 8542923 w 12191941"/>
              <a:gd name="connsiteY303" fmla="*/ 6325709 h 6857967"/>
              <a:gd name="connsiteX304" fmla="*/ 8328949 w 12191941"/>
              <a:gd name="connsiteY304" fmla="*/ 6325709 h 6857967"/>
              <a:gd name="connsiteX305" fmla="*/ 8328949 w 12191941"/>
              <a:gd name="connsiteY305" fmla="*/ 6397010 h 6857967"/>
              <a:gd name="connsiteX306" fmla="*/ 8400250 w 12191941"/>
              <a:gd name="connsiteY306" fmla="*/ 6397010 h 6857967"/>
              <a:gd name="connsiteX307" fmla="*/ 8400250 w 12191941"/>
              <a:gd name="connsiteY307" fmla="*/ 6325709 h 6857967"/>
              <a:gd name="connsiteX308" fmla="*/ 8186348 w 12191941"/>
              <a:gd name="connsiteY308" fmla="*/ 6325709 h 6857967"/>
              <a:gd name="connsiteX309" fmla="*/ 8186348 w 12191941"/>
              <a:gd name="connsiteY309" fmla="*/ 6397010 h 6857967"/>
              <a:gd name="connsiteX310" fmla="*/ 8257649 w 12191941"/>
              <a:gd name="connsiteY310" fmla="*/ 6397010 h 6857967"/>
              <a:gd name="connsiteX311" fmla="*/ 8257649 w 12191941"/>
              <a:gd name="connsiteY311" fmla="*/ 6325709 h 6857967"/>
              <a:gd name="connsiteX312" fmla="*/ 8043675 w 12191941"/>
              <a:gd name="connsiteY312" fmla="*/ 6325709 h 6857967"/>
              <a:gd name="connsiteX313" fmla="*/ 8043675 w 12191941"/>
              <a:gd name="connsiteY313" fmla="*/ 6397010 h 6857967"/>
              <a:gd name="connsiteX314" fmla="*/ 8114976 w 12191941"/>
              <a:gd name="connsiteY314" fmla="*/ 6397010 h 6857967"/>
              <a:gd name="connsiteX315" fmla="*/ 8114976 w 12191941"/>
              <a:gd name="connsiteY315" fmla="*/ 6325709 h 6857967"/>
              <a:gd name="connsiteX316" fmla="*/ 7901003 w 12191941"/>
              <a:gd name="connsiteY316" fmla="*/ 6325709 h 6857967"/>
              <a:gd name="connsiteX317" fmla="*/ 7901003 w 12191941"/>
              <a:gd name="connsiteY317" fmla="*/ 6397010 h 6857967"/>
              <a:gd name="connsiteX318" fmla="*/ 7972304 w 12191941"/>
              <a:gd name="connsiteY318" fmla="*/ 6397010 h 6857967"/>
              <a:gd name="connsiteX319" fmla="*/ 7972304 w 12191941"/>
              <a:gd name="connsiteY319" fmla="*/ 6325709 h 6857967"/>
              <a:gd name="connsiteX320" fmla="*/ 7758401 w 12191941"/>
              <a:gd name="connsiteY320" fmla="*/ 6325709 h 6857967"/>
              <a:gd name="connsiteX321" fmla="*/ 7758401 w 12191941"/>
              <a:gd name="connsiteY321" fmla="*/ 6397010 h 6857967"/>
              <a:gd name="connsiteX322" fmla="*/ 7829702 w 12191941"/>
              <a:gd name="connsiteY322" fmla="*/ 6397010 h 6857967"/>
              <a:gd name="connsiteX323" fmla="*/ 7829702 w 12191941"/>
              <a:gd name="connsiteY323" fmla="*/ 6325709 h 6857967"/>
              <a:gd name="connsiteX324" fmla="*/ 7615728 w 12191941"/>
              <a:gd name="connsiteY324" fmla="*/ 6325709 h 6857967"/>
              <a:gd name="connsiteX325" fmla="*/ 7615728 w 12191941"/>
              <a:gd name="connsiteY325" fmla="*/ 6397010 h 6857967"/>
              <a:gd name="connsiteX326" fmla="*/ 7687029 w 12191941"/>
              <a:gd name="connsiteY326" fmla="*/ 6397010 h 6857967"/>
              <a:gd name="connsiteX327" fmla="*/ 7687029 w 12191941"/>
              <a:gd name="connsiteY327" fmla="*/ 6325709 h 6857967"/>
              <a:gd name="connsiteX328" fmla="*/ 7473127 w 12191941"/>
              <a:gd name="connsiteY328" fmla="*/ 6325709 h 6857967"/>
              <a:gd name="connsiteX329" fmla="*/ 7473127 w 12191941"/>
              <a:gd name="connsiteY329" fmla="*/ 6397010 h 6857967"/>
              <a:gd name="connsiteX330" fmla="*/ 7544428 w 12191941"/>
              <a:gd name="connsiteY330" fmla="*/ 6397010 h 6857967"/>
              <a:gd name="connsiteX331" fmla="*/ 7544428 w 12191941"/>
              <a:gd name="connsiteY331" fmla="*/ 6325709 h 6857967"/>
              <a:gd name="connsiteX332" fmla="*/ 7330454 w 12191941"/>
              <a:gd name="connsiteY332" fmla="*/ 6325709 h 6857967"/>
              <a:gd name="connsiteX333" fmla="*/ 7330454 w 12191941"/>
              <a:gd name="connsiteY333" fmla="*/ 6397010 h 6857967"/>
              <a:gd name="connsiteX334" fmla="*/ 7401755 w 12191941"/>
              <a:gd name="connsiteY334" fmla="*/ 6397010 h 6857967"/>
              <a:gd name="connsiteX335" fmla="*/ 7401755 w 12191941"/>
              <a:gd name="connsiteY335" fmla="*/ 6325709 h 6857967"/>
              <a:gd name="connsiteX336" fmla="*/ 7187853 w 12191941"/>
              <a:gd name="connsiteY336" fmla="*/ 6325709 h 6857967"/>
              <a:gd name="connsiteX337" fmla="*/ 7187853 w 12191941"/>
              <a:gd name="connsiteY337" fmla="*/ 6397010 h 6857967"/>
              <a:gd name="connsiteX338" fmla="*/ 7259154 w 12191941"/>
              <a:gd name="connsiteY338" fmla="*/ 6397010 h 6857967"/>
              <a:gd name="connsiteX339" fmla="*/ 7259154 w 12191941"/>
              <a:gd name="connsiteY339" fmla="*/ 6325709 h 6857967"/>
              <a:gd name="connsiteX340" fmla="*/ 7045180 w 12191941"/>
              <a:gd name="connsiteY340" fmla="*/ 6325709 h 6857967"/>
              <a:gd name="connsiteX341" fmla="*/ 7045180 w 12191941"/>
              <a:gd name="connsiteY341" fmla="*/ 6397010 h 6857967"/>
              <a:gd name="connsiteX342" fmla="*/ 7116481 w 12191941"/>
              <a:gd name="connsiteY342" fmla="*/ 6397010 h 6857967"/>
              <a:gd name="connsiteX343" fmla="*/ 7116481 w 12191941"/>
              <a:gd name="connsiteY343" fmla="*/ 6325709 h 6857967"/>
              <a:gd name="connsiteX344" fmla="*/ 6902579 w 12191941"/>
              <a:gd name="connsiteY344" fmla="*/ 6325709 h 6857967"/>
              <a:gd name="connsiteX345" fmla="*/ 6902579 w 12191941"/>
              <a:gd name="connsiteY345" fmla="*/ 6397010 h 6857967"/>
              <a:gd name="connsiteX346" fmla="*/ 6973880 w 12191941"/>
              <a:gd name="connsiteY346" fmla="*/ 6397010 h 6857967"/>
              <a:gd name="connsiteX347" fmla="*/ 6973880 w 12191941"/>
              <a:gd name="connsiteY347" fmla="*/ 6325709 h 6857967"/>
              <a:gd name="connsiteX348" fmla="*/ 6759906 w 12191941"/>
              <a:gd name="connsiteY348" fmla="*/ 6325709 h 6857967"/>
              <a:gd name="connsiteX349" fmla="*/ 6759906 w 12191941"/>
              <a:gd name="connsiteY349" fmla="*/ 6397010 h 6857967"/>
              <a:gd name="connsiteX350" fmla="*/ 6831207 w 12191941"/>
              <a:gd name="connsiteY350" fmla="*/ 6397010 h 6857967"/>
              <a:gd name="connsiteX351" fmla="*/ 6831207 w 12191941"/>
              <a:gd name="connsiteY351" fmla="*/ 6325709 h 6857967"/>
              <a:gd name="connsiteX352" fmla="*/ 6617234 w 12191941"/>
              <a:gd name="connsiteY352" fmla="*/ 6325709 h 6857967"/>
              <a:gd name="connsiteX353" fmla="*/ 6617234 w 12191941"/>
              <a:gd name="connsiteY353" fmla="*/ 6397010 h 6857967"/>
              <a:gd name="connsiteX354" fmla="*/ 6688535 w 12191941"/>
              <a:gd name="connsiteY354" fmla="*/ 6397010 h 6857967"/>
              <a:gd name="connsiteX355" fmla="*/ 6688535 w 12191941"/>
              <a:gd name="connsiteY355" fmla="*/ 6325709 h 6857967"/>
              <a:gd name="connsiteX356" fmla="*/ 6474632 w 12191941"/>
              <a:gd name="connsiteY356" fmla="*/ 6325709 h 6857967"/>
              <a:gd name="connsiteX357" fmla="*/ 6474632 w 12191941"/>
              <a:gd name="connsiteY357" fmla="*/ 6397010 h 6857967"/>
              <a:gd name="connsiteX358" fmla="*/ 6545933 w 12191941"/>
              <a:gd name="connsiteY358" fmla="*/ 6397010 h 6857967"/>
              <a:gd name="connsiteX359" fmla="*/ 6545933 w 12191941"/>
              <a:gd name="connsiteY359" fmla="*/ 6325709 h 6857967"/>
              <a:gd name="connsiteX360" fmla="*/ 6331959 w 12191941"/>
              <a:gd name="connsiteY360" fmla="*/ 6325709 h 6857967"/>
              <a:gd name="connsiteX361" fmla="*/ 6331959 w 12191941"/>
              <a:gd name="connsiteY361" fmla="*/ 6397010 h 6857967"/>
              <a:gd name="connsiteX362" fmla="*/ 6403260 w 12191941"/>
              <a:gd name="connsiteY362" fmla="*/ 6397010 h 6857967"/>
              <a:gd name="connsiteX363" fmla="*/ 6403260 w 12191941"/>
              <a:gd name="connsiteY363" fmla="*/ 6325709 h 6857967"/>
              <a:gd name="connsiteX364" fmla="*/ 6189358 w 12191941"/>
              <a:gd name="connsiteY364" fmla="*/ 6325709 h 6857967"/>
              <a:gd name="connsiteX365" fmla="*/ 6189358 w 12191941"/>
              <a:gd name="connsiteY365" fmla="*/ 6397010 h 6857967"/>
              <a:gd name="connsiteX366" fmla="*/ 6260659 w 12191941"/>
              <a:gd name="connsiteY366" fmla="*/ 6397010 h 6857967"/>
              <a:gd name="connsiteX367" fmla="*/ 6260659 w 12191941"/>
              <a:gd name="connsiteY367" fmla="*/ 6325709 h 6857967"/>
              <a:gd name="connsiteX368" fmla="*/ 6046689 w 12191941"/>
              <a:gd name="connsiteY368" fmla="*/ 6325709 h 6857967"/>
              <a:gd name="connsiteX369" fmla="*/ 6046689 w 12191941"/>
              <a:gd name="connsiteY369" fmla="*/ 6397010 h 6857967"/>
              <a:gd name="connsiteX370" fmla="*/ 6117986 w 12191941"/>
              <a:gd name="connsiteY370" fmla="*/ 6397010 h 6857967"/>
              <a:gd name="connsiteX371" fmla="*/ 6117986 w 12191941"/>
              <a:gd name="connsiteY371" fmla="*/ 6325709 h 6857967"/>
              <a:gd name="connsiteX372" fmla="*/ 5904022 w 12191941"/>
              <a:gd name="connsiteY372" fmla="*/ 6325709 h 6857967"/>
              <a:gd name="connsiteX373" fmla="*/ 5904022 w 12191941"/>
              <a:gd name="connsiteY373" fmla="*/ 6397010 h 6857967"/>
              <a:gd name="connsiteX374" fmla="*/ 5975319 w 12191941"/>
              <a:gd name="connsiteY374" fmla="*/ 6397010 h 6857967"/>
              <a:gd name="connsiteX375" fmla="*/ 5975319 w 12191941"/>
              <a:gd name="connsiteY375" fmla="*/ 6325709 h 6857967"/>
              <a:gd name="connsiteX376" fmla="*/ 5761426 w 12191941"/>
              <a:gd name="connsiteY376" fmla="*/ 6325709 h 6857967"/>
              <a:gd name="connsiteX377" fmla="*/ 5761426 w 12191941"/>
              <a:gd name="connsiteY377" fmla="*/ 6397010 h 6857967"/>
              <a:gd name="connsiteX378" fmla="*/ 5832724 w 12191941"/>
              <a:gd name="connsiteY378" fmla="*/ 6397010 h 6857967"/>
              <a:gd name="connsiteX379" fmla="*/ 5832724 w 12191941"/>
              <a:gd name="connsiteY379" fmla="*/ 6325709 h 6857967"/>
              <a:gd name="connsiteX380" fmla="*/ 5618761 w 12191941"/>
              <a:gd name="connsiteY380" fmla="*/ 6325709 h 6857967"/>
              <a:gd name="connsiteX381" fmla="*/ 5618761 w 12191941"/>
              <a:gd name="connsiteY381" fmla="*/ 6397010 h 6857967"/>
              <a:gd name="connsiteX382" fmla="*/ 5690059 w 12191941"/>
              <a:gd name="connsiteY382" fmla="*/ 6397010 h 6857967"/>
              <a:gd name="connsiteX383" fmla="*/ 5690059 w 12191941"/>
              <a:gd name="connsiteY383" fmla="*/ 6325709 h 6857967"/>
              <a:gd name="connsiteX384" fmla="*/ 5476167 w 12191941"/>
              <a:gd name="connsiteY384" fmla="*/ 6325709 h 6857967"/>
              <a:gd name="connsiteX385" fmla="*/ 5476167 w 12191941"/>
              <a:gd name="connsiteY385" fmla="*/ 6397010 h 6857967"/>
              <a:gd name="connsiteX386" fmla="*/ 5547465 w 12191941"/>
              <a:gd name="connsiteY386" fmla="*/ 6397010 h 6857967"/>
              <a:gd name="connsiteX387" fmla="*/ 5547465 w 12191941"/>
              <a:gd name="connsiteY387" fmla="*/ 6325709 h 6857967"/>
              <a:gd name="connsiteX388" fmla="*/ 5333500 w 12191941"/>
              <a:gd name="connsiteY388" fmla="*/ 6325709 h 6857967"/>
              <a:gd name="connsiteX389" fmla="*/ 5333500 w 12191941"/>
              <a:gd name="connsiteY389" fmla="*/ 6397010 h 6857967"/>
              <a:gd name="connsiteX390" fmla="*/ 5404799 w 12191941"/>
              <a:gd name="connsiteY390" fmla="*/ 6397010 h 6857967"/>
              <a:gd name="connsiteX391" fmla="*/ 5404799 w 12191941"/>
              <a:gd name="connsiteY391" fmla="*/ 6325709 h 6857967"/>
              <a:gd name="connsiteX392" fmla="*/ 5190877 w 12191941"/>
              <a:gd name="connsiteY392" fmla="*/ 6325709 h 6857967"/>
              <a:gd name="connsiteX393" fmla="*/ 5190877 w 12191941"/>
              <a:gd name="connsiteY393" fmla="*/ 6397010 h 6857967"/>
              <a:gd name="connsiteX394" fmla="*/ 5262188 w 12191941"/>
              <a:gd name="connsiteY394" fmla="*/ 6397010 h 6857967"/>
              <a:gd name="connsiteX395" fmla="*/ 5262188 w 12191941"/>
              <a:gd name="connsiteY395" fmla="*/ 6325709 h 6857967"/>
              <a:gd name="connsiteX396" fmla="*/ 5048236 w 12191941"/>
              <a:gd name="connsiteY396" fmla="*/ 6325709 h 6857967"/>
              <a:gd name="connsiteX397" fmla="*/ 5048236 w 12191941"/>
              <a:gd name="connsiteY397" fmla="*/ 6397010 h 6857967"/>
              <a:gd name="connsiteX398" fmla="*/ 5119527 w 12191941"/>
              <a:gd name="connsiteY398" fmla="*/ 6397010 h 6857967"/>
              <a:gd name="connsiteX399" fmla="*/ 5119527 w 12191941"/>
              <a:gd name="connsiteY399" fmla="*/ 6325709 h 6857967"/>
              <a:gd name="connsiteX400" fmla="*/ 4906607 w 12191941"/>
              <a:gd name="connsiteY400" fmla="*/ 6325709 h 6857967"/>
              <a:gd name="connsiteX401" fmla="*/ 4906607 w 12191941"/>
              <a:gd name="connsiteY401" fmla="*/ 6397010 h 6857967"/>
              <a:gd name="connsiteX402" fmla="*/ 4977916 w 12191941"/>
              <a:gd name="connsiteY402" fmla="*/ 6397010 h 6857967"/>
              <a:gd name="connsiteX403" fmla="*/ 4977916 w 12191941"/>
              <a:gd name="connsiteY403" fmla="*/ 6325709 h 6857967"/>
              <a:gd name="connsiteX404" fmla="*/ 4764013 w 12191941"/>
              <a:gd name="connsiteY404" fmla="*/ 6325709 h 6857967"/>
              <a:gd name="connsiteX405" fmla="*/ 4764013 w 12191941"/>
              <a:gd name="connsiteY405" fmla="*/ 6397010 h 6857967"/>
              <a:gd name="connsiteX406" fmla="*/ 4835311 w 12191941"/>
              <a:gd name="connsiteY406" fmla="*/ 6397010 h 6857967"/>
              <a:gd name="connsiteX407" fmla="*/ 4835311 w 12191941"/>
              <a:gd name="connsiteY407" fmla="*/ 6325709 h 6857967"/>
              <a:gd name="connsiteX408" fmla="*/ 4621341 w 12191941"/>
              <a:gd name="connsiteY408" fmla="*/ 6325709 h 6857967"/>
              <a:gd name="connsiteX409" fmla="*/ 4621341 w 12191941"/>
              <a:gd name="connsiteY409" fmla="*/ 6397010 h 6857967"/>
              <a:gd name="connsiteX410" fmla="*/ 4692639 w 12191941"/>
              <a:gd name="connsiteY410" fmla="*/ 6397010 h 6857967"/>
              <a:gd name="connsiteX411" fmla="*/ 4692639 w 12191941"/>
              <a:gd name="connsiteY411" fmla="*/ 6325709 h 6857967"/>
              <a:gd name="connsiteX412" fmla="*/ 4478666 w 12191941"/>
              <a:gd name="connsiteY412" fmla="*/ 6325709 h 6857967"/>
              <a:gd name="connsiteX413" fmla="*/ 4478666 w 12191941"/>
              <a:gd name="connsiteY413" fmla="*/ 6397010 h 6857967"/>
              <a:gd name="connsiteX414" fmla="*/ 4549969 w 12191941"/>
              <a:gd name="connsiteY414" fmla="*/ 6397010 h 6857967"/>
              <a:gd name="connsiteX415" fmla="*/ 4549969 w 12191941"/>
              <a:gd name="connsiteY415" fmla="*/ 6325709 h 6857967"/>
              <a:gd name="connsiteX416" fmla="*/ 4336067 w 12191941"/>
              <a:gd name="connsiteY416" fmla="*/ 6325709 h 6857967"/>
              <a:gd name="connsiteX417" fmla="*/ 4336067 w 12191941"/>
              <a:gd name="connsiteY417" fmla="*/ 6397010 h 6857967"/>
              <a:gd name="connsiteX418" fmla="*/ 4407366 w 12191941"/>
              <a:gd name="connsiteY418" fmla="*/ 6397010 h 6857967"/>
              <a:gd name="connsiteX419" fmla="*/ 4407366 w 12191941"/>
              <a:gd name="connsiteY419" fmla="*/ 6325709 h 6857967"/>
              <a:gd name="connsiteX420" fmla="*/ 4193413 w 12191941"/>
              <a:gd name="connsiteY420" fmla="*/ 6325709 h 6857967"/>
              <a:gd name="connsiteX421" fmla="*/ 4193413 w 12191941"/>
              <a:gd name="connsiteY421" fmla="*/ 6397010 h 6857967"/>
              <a:gd name="connsiteX422" fmla="*/ 4264695 w 12191941"/>
              <a:gd name="connsiteY422" fmla="*/ 6397010 h 6857967"/>
              <a:gd name="connsiteX423" fmla="*/ 4264695 w 12191941"/>
              <a:gd name="connsiteY423" fmla="*/ 6325709 h 6857967"/>
              <a:gd name="connsiteX424" fmla="*/ 4050810 w 12191941"/>
              <a:gd name="connsiteY424" fmla="*/ 6325709 h 6857967"/>
              <a:gd name="connsiteX425" fmla="*/ 4050810 w 12191941"/>
              <a:gd name="connsiteY425" fmla="*/ 6397010 h 6857967"/>
              <a:gd name="connsiteX426" fmla="*/ 4122113 w 12191941"/>
              <a:gd name="connsiteY426" fmla="*/ 6397010 h 6857967"/>
              <a:gd name="connsiteX427" fmla="*/ 4122113 w 12191941"/>
              <a:gd name="connsiteY427" fmla="*/ 6325709 h 6857967"/>
              <a:gd name="connsiteX428" fmla="*/ 3908136 w 12191941"/>
              <a:gd name="connsiteY428" fmla="*/ 6325709 h 6857967"/>
              <a:gd name="connsiteX429" fmla="*/ 3908136 w 12191941"/>
              <a:gd name="connsiteY429" fmla="*/ 6397010 h 6857967"/>
              <a:gd name="connsiteX430" fmla="*/ 3979438 w 12191941"/>
              <a:gd name="connsiteY430" fmla="*/ 6397010 h 6857967"/>
              <a:gd name="connsiteX431" fmla="*/ 3979438 w 12191941"/>
              <a:gd name="connsiteY431" fmla="*/ 6325709 h 6857967"/>
              <a:gd name="connsiteX432" fmla="*/ 3765462 w 12191941"/>
              <a:gd name="connsiteY432" fmla="*/ 6325709 h 6857967"/>
              <a:gd name="connsiteX433" fmla="*/ 3765462 w 12191941"/>
              <a:gd name="connsiteY433" fmla="*/ 6397010 h 6857967"/>
              <a:gd name="connsiteX434" fmla="*/ 3836763 w 12191941"/>
              <a:gd name="connsiteY434" fmla="*/ 6397010 h 6857967"/>
              <a:gd name="connsiteX435" fmla="*/ 3836763 w 12191941"/>
              <a:gd name="connsiteY435" fmla="*/ 6325709 h 6857967"/>
              <a:gd name="connsiteX436" fmla="*/ 3622851 w 12191941"/>
              <a:gd name="connsiteY436" fmla="*/ 6325709 h 6857967"/>
              <a:gd name="connsiteX437" fmla="*/ 3622851 w 12191941"/>
              <a:gd name="connsiteY437" fmla="*/ 6397010 h 6857967"/>
              <a:gd name="connsiteX438" fmla="*/ 3694151 w 12191941"/>
              <a:gd name="connsiteY438" fmla="*/ 6397010 h 6857967"/>
              <a:gd name="connsiteX439" fmla="*/ 3694151 w 12191941"/>
              <a:gd name="connsiteY439" fmla="*/ 6325709 h 6857967"/>
              <a:gd name="connsiteX440" fmla="*/ 3480203 w 12191941"/>
              <a:gd name="connsiteY440" fmla="*/ 6325709 h 6857967"/>
              <a:gd name="connsiteX441" fmla="*/ 3480203 w 12191941"/>
              <a:gd name="connsiteY441" fmla="*/ 6397010 h 6857967"/>
              <a:gd name="connsiteX442" fmla="*/ 3551509 w 12191941"/>
              <a:gd name="connsiteY442" fmla="*/ 6397010 h 6857967"/>
              <a:gd name="connsiteX443" fmla="*/ 3551509 w 12191941"/>
              <a:gd name="connsiteY443" fmla="*/ 6325709 h 6857967"/>
              <a:gd name="connsiteX444" fmla="*/ 3337580 w 12191941"/>
              <a:gd name="connsiteY444" fmla="*/ 6325709 h 6857967"/>
              <a:gd name="connsiteX445" fmla="*/ 3337580 w 12191941"/>
              <a:gd name="connsiteY445" fmla="*/ 6397010 h 6857967"/>
              <a:gd name="connsiteX446" fmla="*/ 3408881 w 12191941"/>
              <a:gd name="connsiteY446" fmla="*/ 6397010 h 6857967"/>
              <a:gd name="connsiteX447" fmla="*/ 3408881 w 12191941"/>
              <a:gd name="connsiteY447" fmla="*/ 6325709 h 6857967"/>
              <a:gd name="connsiteX448" fmla="*/ 3194905 w 12191941"/>
              <a:gd name="connsiteY448" fmla="*/ 6325709 h 6857967"/>
              <a:gd name="connsiteX449" fmla="*/ 3194905 w 12191941"/>
              <a:gd name="connsiteY449" fmla="*/ 6397010 h 6857967"/>
              <a:gd name="connsiteX450" fmla="*/ 3266208 w 12191941"/>
              <a:gd name="connsiteY450" fmla="*/ 6397010 h 6857967"/>
              <a:gd name="connsiteX451" fmla="*/ 3266208 w 12191941"/>
              <a:gd name="connsiteY451" fmla="*/ 6325709 h 6857967"/>
              <a:gd name="connsiteX452" fmla="*/ 3052305 w 12191941"/>
              <a:gd name="connsiteY452" fmla="*/ 6325709 h 6857967"/>
              <a:gd name="connsiteX453" fmla="*/ 3052305 w 12191941"/>
              <a:gd name="connsiteY453" fmla="*/ 6397010 h 6857967"/>
              <a:gd name="connsiteX454" fmla="*/ 3123607 w 12191941"/>
              <a:gd name="connsiteY454" fmla="*/ 6397010 h 6857967"/>
              <a:gd name="connsiteX455" fmla="*/ 3123607 w 12191941"/>
              <a:gd name="connsiteY455" fmla="*/ 6325709 h 6857967"/>
              <a:gd name="connsiteX456" fmla="*/ 2909633 w 12191941"/>
              <a:gd name="connsiteY456" fmla="*/ 6325709 h 6857967"/>
              <a:gd name="connsiteX457" fmla="*/ 2909633 w 12191941"/>
              <a:gd name="connsiteY457" fmla="*/ 6397010 h 6857967"/>
              <a:gd name="connsiteX458" fmla="*/ 2980934 w 12191941"/>
              <a:gd name="connsiteY458" fmla="*/ 6397010 h 6857967"/>
              <a:gd name="connsiteX459" fmla="*/ 2980934 w 12191941"/>
              <a:gd name="connsiteY459" fmla="*/ 6325709 h 6857967"/>
              <a:gd name="connsiteX460" fmla="*/ 2767033 w 12191941"/>
              <a:gd name="connsiteY460" fmla="*/ 6325709 h 6857967"/>
              <a:gd name="connsiteX461" fmla="*/ 2767033 w 12191941"/>
              <a:gd name="connsiteY461" fmla="*/ 6397010 h 6857967"/>
              <a:gd name="connsiteX462" fmla="*/ 2838334 w 12191941"/>
              <a:gd name="connsiteY462" fmla="*/ 6397010 h 6857967"/>
              <a:gd name="connsiteX463" fmla="*/ 2838334 w 12191941"/>
              <a:gd name="connsiteY463" fmla="*/ 6325709 h 6857967"/>
              <a:gd name="connsiteX464" fmla="*/ 2624361 w 12191941"/>
              <a:gd name="connsiteY464" fmla="*/ 6325709 h 6857967"/>
              <a:gd name="connsiteX465" fmla="*/ 2624361 w 12191941"/>
              <a:gd name="connsiteY465" fmla="*/ 6397010 h 6857967"/>
              <a:gd name="connsiteX466" fmla="*/ 2695661 w 12191941"/>
              <a:gd name="connsiteY466" fmla="*/ 6397010 h 6857967"/>
              <a:gd name="connsiteX467" fmla="*/ 2695661 w 12191941"/>
              <a:gd name="connsiteY467" fmla="*/ 6325709 h 6857967"/>
              <a:gd name="connsiteX468" fmla="*/ 2481690 w 12191941"/>
              <a:gd name="connsiteY468" fmla="*/ 6325709 h 6857967"/>
              <a:gd name="connsiteX469" fmla="*/ 2481690 w 12191941"/>
              <a:gd name="connsiteY469" fmla="*/ 6397010 h 6857967"/>
              <a:gd name="connsiteX470" fmla="*/ 2552991 w 12191941"/>
              <a:gd name="connsiteY470" fmla="*/ 6397010 h 6857967"/>
              <a:gd name="connsiteX471" fmla="*/ 2552991 w 12191941"/>
              <a:gd name="connsiteY471" fmla="*/ 6325709 h 6857967"/>
              <a:gd name="connsiteX472" fmla="*/ 2339091 w 12191941"/>
              <a:gd name="connsiteY472" fmla="*/ 6325709 h 6857967"/>
              <a:gd name="connsiteX473" fmla="*/ 2339091 w 12191941"/>
              <a:gd name="connsiteY473" fmla="*/ 6397010 h 6857967"/>
              <a:gd name="connsiteX474" fmla="*/ 2410390 w 12191941"/>
              <a:gd name="connsiteY474" fmla="*/ 6397010 h 6857967"/>
              <a:gd name="connsiteX475" fmla="*/ 2410390 w 12191941"/>
              <a:gd name="connsiteY475" fmla="*/ 6325709 h 6857967"/>
              <a:gd name="connsiteX476" fmla="*/ 2196420 w 12191941"/>
              <a:gd name="connsiteY476" fmla="*/ 6325709 h 6857967"/>
              <a:gd name="connsiteX477" fmla="*/ 2196420 w 12191941"/>
              <a:gd name="connsiteY477" fmla="*/ 6397010 h 6857967"/>
              <a:gd name="connsiteX478" fmla="*/ 2267720 w 12191941"/>
              <a:gd name="connsiteY478" fmla="*/ 6397010 h 6857967"/>
              <a:gd name="connsiteX479" fmla="*/ 2267720 w 12191941"/>
              <a:gd name="connsiteY479" fmla="*/ 6325709 h 6857967"/>
              <a:gd name="connsiteX480" fmla="*/ 2053813 w 12191941"/>
              <a:gd name="connsiteY480" fmla="*/ 6325709 h 6857967"/>
              <a:gd name="connsiteX481" fmla="*/ 2053813 w 12191941"/>
              <a:gd name="connsiteY481" fmla="*/ 6397010 h 6857967"/>
              <a:gd name="connsiteX482" fmla="*/ 2125117 w 12191941"/>
              <a:gd name="connsiteY482" fmla="*/ 6397010 h 6857967"/>
              <a:gd name="connsiteX483" fmla="*/ 2125117 w 12191941"/>
              <a:gd name="connsiteY483" fmla="*/ 6325709 h 6857967"/>
              <a:gd name="connsiteX484" fmla="*/ 1911141 w 12191941"/>
              <a:gd name="connsiteY484" fmla="*/ 6325709 h 6857967"/>
              <a:gd name="connsiteX485" fmla="*/ 1911141 w 12191941"/>
              <a:gd name="connsiteY485" fmla="*/ 6397010 h 6857967"/>
              <a:gd name="connsiteX486" fmla="*/ 1982442 w 12191941"/>
              <a:gd name="connsiteY486" fmla="*/ 6397010 h 6857967"/>
              <a:gd name="connsiteX487" fmla="*/ 1982442 w 12191941"/>
              <a:gd name="connsiteY487" fmla="*/ 6325709 h 6857967"/>
              <a:gd name="connsiteX488" fmla="*/ 1768470 w 12191941"/>
              <a:gd name="connsiteY488" fmla="*/ 6325709 h 6857967"/>
              <a:gd name="connsiteX489" fmla="*/ 1768470 w 12191941"/>
              <a:gd name="connsiteY489" fmla="*/ 6397010 h 6857967"/>
              <a:gd name="connsiteX490" fmla="*/ 1839771 w 12191941"/>
              <a:gd name="connsiteY490" fmla="*/ 6397010 h 6857967"/>
              <a:gd name="connsiteX491" fmla="*/ 1839771 w 12191941"/>
              <a:gd name="connsiteY491" fmla="*/ 6325709 h 6857967"/>
              <a:gd name="connsiteX492" fmla="*/ 1625870 w 12191941"/>
              <a:gd name="connsiteY492" fmla="*/ 6325709 h 6857967"/>
              <a:gd name="connsiteX493" fmla="*/ 1625870 w 12191941"/>
              <a:gd name="connsiteY493" fmla="*/ 6397010 h 6857967"/>
              <a:gd name="connsiteX494" fmla="*/ 1697170 w 12191941"/>
              <a:gd name="connsiteY494" fmla="*/ 6397010 h 6857967"/>
              <a:gd name="connsiteX495" fmla="*/ 1697170 w 12191941"/>
              <a:gd name="connsiteY495" fmla="*/ 6325709 h 6857967"/>
              <a:gd name="connsiteX496" fmla="*/ 1483199 w 12191941"/>
              <a:gd name="connsiteY496" fmla="*/ 6325709 h 6857967"/>
              <a:gd name="connsiteX497" fmla="*/ 1483199 w 12191941"/>
              <a:gd name="connsiteY497" fmla="*/ 6397010 h 6857967"/>
              <a:gd name="connsiteX498" fmla="*/ 1554500 w 12191941"/>
              <a:gd name="connsiteY498" fmla="*/ 6397010 h 6857967"/>
              <a:gd name="connsiteX499" fmla="*/ 1554500 w 12191941"/>
              <a:gd name="connsiteY499" fmla="*/ 6325709 h 6857967"/>
              <a:gd name="connsiteX500" fmla="*/ 1340599 w 12191941"/>
              <a:gd name="connsiteY500" fmla="*/ 6325709 h 6857967"/>
              <a:gd name="connsiteX501" fmla="*/ 1340599 w 12191941"/>
              <a:gd name="connsiteY501" fmla="*/ 6397010 h 6857967"/>
              <a:gd name="connsiteX502" fmla="*/ 1411899 w 12191941"/>
              <a:gd name="connsiteY502" fmla="*/ 6397010 h 6857967"/>
              <a:gd name="connsiteX503" fmla="*/ 1411899 w 12191941"/>
              <a:gd name="connsiteY503" fmla="*/ 6325709 h 6857967"/>
              <a:gd name="connsiteX504" fmla="*/ 1197929 w 12191941"/>
              <a:gd name="connsiteY504" fmla="*/ 6325709 h 6857967"/>
              <a:gd name="connsiteX505" fmla="*/ 1197929 w 12191941"/>
              <a:gd name="connsiteY505" fmla="*/ 6397010 h 6857967"/>
              <a:gd name="connsiteX506" fmla="*/ 1269230 w 12191941"/>
              <a:gd name="connsiteY506" fmla="*/ 6397010 h 6857967"/>
              <a:gd name="connsiteX507" fmla="*/ 1269230 w 12191941"/>
              <a:gd name="connsiteY507" fmla="*/ 6325709 h 6857967"/>
              <a:gd name="connsiteX508" fmla="*/ 1055311 w 12191941"/>
              <a:gd name="connsiteY508" fmla="*/ 6325709 h 6857967"/>
              <a:gd name="connsiteX509" fmla="*/ 1055311 w 12191941"/>
              <a:gd name="connsiteY509" fmla="*/ 6397010 h 6857967"/>
              <a:gd name="connsiteX510" fmla="*/ 1126612 w 12191941"/>
              <a:gd name="connsiteY510" fmla="*/ 6397010 h 6857967"/>
              <a:gd name="connsiteX511" fmla="*/ 1126612 w 12191941"/>
              <a:gd name="connsiteY511" fmla="*/ 6325709 h 6857967"/>
              <a:gd name="connsiteX512" fmla="*/ 912657 w 12191941"/>
              <a:gd name="connsiteY512" fmla="*/ 6325709 h 6857967"/>
              <a:gd name="connsiteX513" fmla="*/ 912657 w 12191941"/>
              <a:gd name="connsiteY513" fmla="*/ 6397010 h 6857967"/>
              <a:gd name="connsiteX514" fmla="*/ 983958 w 12191941"/>
              <a:gd name="connsiteY514" fmla="*/ 6397010 h 6857967"/>
              <a:gd name="connsiteX515" fmla="*/ 983958 w 12191941"/>
              <a:gd name="connsiteY515" fmla="*/ 6325709 h 6857967"/>
              <a:gd name="connsiteX516" fmla="*/ 771136 w 12191941"/>
              <a:gd name="connsiteY516" fmla="*/ 6325709 h 6857967"/>
              <a:gd name="connsiteX517" fmla="*/ 771136 w 12191941"/>
              <a:gd name="connsiteY517" fmla="*/ 6397010 h 6857967"/>
              <a:gd name="connsiteX518" fmla="*/ 842437 w 12191941"/>
              <a:gd name="connsiteY518" fmla="*/ 6397010 h 6857967"/>
              <a:gd name="connsiteX519" fmla="*/ 842437 w 12191941"/>
              <a:gd name="connsiteY519" fmla="*/ 6325709 h 6857967"/>
              <a:gd name="connsiteX520" fmla="*/ 628534 w 12191941"/>
              <a:gd name="connsiteY520" fmla="*/ 6325709 h 6857967"/>
              <a:gd name="connsiteX521" fmla="*/ 628534 w 12191941"/>
              <a:gd name="connsiteY521" fmla="*/ 6397010 h 6857967"/>
              <a:gd name="connsiteX522" fmla="*/ 699835 w 12191941"/>
              <a:gd name="connsiteY522" fmla="*/ 6397010 h 6857967"/>
              <a:gd name="connsiteX523" fmla="*/ 699835 w 12191941"/>
              <a:gd name="connsiteY523" fmla="*/ 6325709 h 6857967"/>
              <a:gd name="connsiteX524" fmla="*/ 485863 w 12191941"/>
              <a:gd name="connsiteY524" fmla="*/ 6325709 h 6857967"/>
              <a:gd name="connsiteX525" fmla="*/ 485863 w 12191941"/>
              <a:gd name="connsiteY525" fmla="*/ 6397010 h 6857967"/>
              <a:gd name="connsiteX526" fmla="*/ 557163 w 12191941"/>
              <a:gd name="connsiteY526" fmla="*/ 6397010 h 6857967"/>
              <a:gd name="connsiteX527" fmla="*/ 557163 w 12191941"/>
              <a:gd name="connsiteY527" fmla="*/ 6325709 h 6857967"/>
              <a:gd name="connsiteX528" fmla="*/ 343191 w 12191941"/>
              <a:gd name="connsiteY528" fmla="*/ 6325709 h 6857967"/>
              <a:gd name="connsiteX529" fmla="*/ 343191 w 12191941"/>
              <a:gd name="connsiteY529" fmla="*/ 6397010 h 6857967"/>
              <a:gd name="connsiteX530" fmla="*/ 414492 w 12191941"/>
              <a:gd name="connsiteY530" fmla="*/ 6397010 h 6857967"/>
              <a:gd name="connsiteX531" fmla="*/ 414492 w 12191941"/>
              <a:gd name="connsiteY531" fmla="*/ 6325709 h 6857967"/>
              <a:gd name="connsiteX532" fmla="*/ 200590 w 12191941"/>
              <a:gd name="connsiteY532" fmla="*/ 6325709 h 6857967"/>
              <a:gd name="connsiteX533" fmla="*/ 200590 w 12191941"/>
              <a:gd name="connsiteY533" fmla="*/ 6397010 h 6857967"/>
              <a:gd name="connsiteX534" fmla="*/ 271891 w 12191941"/>
              <a:gd name="connsiteY534" fmla="*/ 6397010 h 6857967"/>
              <a:gd name="connsiteX535" fmla="*/ 271891 w 12191941"/>
              <a:gd name="connsiteY535" fmla="*/ 6325709 h 6857967"/>
              <a:gd name="connsiteX536" fmla="*/ 57918 w 12191941"/>
              <a:gd name="connsiteY536" fmla="*/ 6325709 h 6857967"/>
              <a:gd name="connsiteX537" fmla="*/ 57918 w 12191941"/>
              <a:gd name="connsiteY537" fmla="*/ 6397010 h 6857967"/>
              <a:gd name="connsiteX538" fmla="*/ 129219 w 12191941"/>
              <a:gd name="connsiteY538" fmla="*/ 6397010 h 6857967"/>
              <a:gd name="connsiteX539" fmla="*/ 129219 w 12191941"/>
              <a:gd name="connsiteY539" fmla="*/ 6325709 h 6857967"/>
              <a:gd name="connsiteX540" fmla="*/ 9755391 w 12191941"/>
              <a:gd name="connsiteY540" fmla="*/ 6183107 h 6857967"/>
              <a:gd name="connsiteX541" fmla="*/ 9755391 w 12191941"/>
              <a:gd name="connsiteY541" fmla="*/ 6254408 h 6857967"/>
              <a:gd name="connsiteX542" fmla="*/ 9826692 w 12191941"/>
              <a:gd name="connsiteY542" fmla="*/ 6254408 h 6857967"/>
              <a:gd name="connsiteX543" fmla="*/ 9826692 w 12191941"/>
              <a:gd name="connsiteY543" fmla="*/ 6183107 h 6857967"/>
              <a:gd name="connsiteX544" fmla="*/ 9612718 w 12191941"/>
              <a:gd name="connsiteY544" fmla="*/ 6183107 h 6857967"/>
              <a:gd name="connsiteX545" fmla="*/ 9612718 w 12191941"/>
              <a:gd name="connsiteY545" fmla="*/ 6254408 h 6857967"/>
              <a:gd name="connsiteX546" fmla="*/ 9684019 w 12191941"/>
              <a:gd name="connsiteY546" fmla="*/ 6254408 h 6857967"/>
              <a:gd name="connsiteX547" fmla="*/ 9684019 w 12191941"/>
              <a:gd name="connsiteY547" fmla="*/ 6183107 h 6857967"/>
              <a:gd name="connsiteX548" fmla="*/ 9470117 w 12191941"/>
              <a:gd name="connsiteY548" fmla="*/ 6183107 h 6857967"/>
              <a:gd name="connsiteX549" fmla="*/ 9470117 w 12191941"/>
              <a:gd name="connsiteY549" fmla="*/ 6254408 h 6857967"/>
              <a:gd name="connsiteX550" fmla="*/ 9541417 w 12191941"/>
              <a:gd name="connsiteY550" fmla="*/ 6254408 h 6857967"/>
              <a:gd name="connsiteX551" fmla="*/ 9541417 w 12191941"/>
              <a:gd name="connsiteY551" fmla="*/ 6183107 h 6857967"/>
              <a:gd name="connsiteX552" fmla="*/ 9327444 w 12191941"/>
              <a:gd name="connsiteY552" fmla="*/ 6183107 h 6857967"/>
              <a:gd name="connsiteX553" fmla="*/ 9327444 w 12191941"/>
              <a:gd name="connsiteY553" fmla="*/ 6254408 h 6857967"/>
              <a:gd name="connsiteX554" fmla="*/ 9398745 w 12191941"/>
              <a:gd name="connsiteY554" fmla="*/ 6254408 h 6857967"/>
              <a:gd name="connsiteX555" fmla="*/ 9398745 w 12191941"/>
              <a:gd name="connsiteY555" fmla="*/ 6183107 h 6857967"/>
              <a:gd name="connsiteX556" fmla="*/ 9184842 w 12191941"/>
              <a:gd name="connsiteY556" fmla="*/ 6183107 h 6857967"/>
              <a:gd name="connsiteX557" fmla="*/ 9184842 w 12191941"/>
              <a:gd name="connsiteY557" fmla="*/ 6254408 h 6857967"/>
              <a:gd name="connsiteX558" fmla="*/ 9256143 w 12191941"/>
              <a:gd name="connsiteY558" fmla="*/ 6254408 h 6857967"/>
              <a:gd name="connsiteX559" fmla="*/ 9256143 w 12191941"/>
              <a:gd name="connsiteY559" fmla="*/ 6183107 h 6857967"/>
              <a:gd name="connsiteX560" fmla="*/ 9042170 w 12191941"/>
              <a:gd name="connsiteY560" fmla="*/ 6183107 h 6857967"/>
              <a:gd name="connsiteX561" fmla="*/ 9042170 w 12191941"/>
              <a:gd name="connsiteY561" fmla="*/ 6254408 h 6857967"/>
              <a:gd name="connsiteX562" fmla="*/ 9113471 w 12191941"/>
              <a:gd name="connsiteY562" fmla="*/ 6254408 h 6857967"/>
              <a:gd name="connsiteX563" fmla="*/ 9113471 w 12191941"/>
              <a:gd name="connsiteY563" fmla="*/ 6183107 h 6857967"/>
              <a:gd name="connsiteX564" fmla="*/ 8899568 w 12191941"/>
              <a:gd name="connsiteY564" fmla="*/ 6183107 h 6857967"/>
              <a:gd name="connsiteX565" fmla="*/ 8899568 w 12191941"/>
              <a:gd name="connsiteY565" fmla="*/ 6254408 h 6857967"/>
              <a:gd name="connsiteX566" fmla="*/ 8970869 w 12191941"/>
              <a:gd name="connsiteY566" fmla="*/ 6254408 h 6857967"/>
              <a:gd name="connsiteX567" fmla="*/ 8970869 w 12191941"/>
              <a:gd name="connsiteY567" fmla="*/ 6183107 h 6857967"/>
              <a:gd name="connsiteX568" fmla="*/ 8756896 w 12191941"/>
              <a:gd name="connsiteY568" fmla="*/ 6183107 h 6857967"/>
              <a:gd name="connsiteX569" fmla="*/ 8756896 w 12191941"/>
              <a:gd name="connsiteY569" fmla="*/ 6254408 h 6857967"/>
              <a:gd name="connsiteX570" fmla="*/ 8828196 w 12191941"/>
              <a:gd name="connsiteY570" fmla="*/ 6254408 h 6857967"/>
              <a:gd name="connsiteX571" fmla="*/ 8828196 w 12191941"/>
              <a:gd name="connsiteY571" fmla="*/ 6183107 h 6857967"/>
              <a:gd name="connsiteX572" fmla="*/ 8614223 w 12191941"/>
              <a:gd name="connsiteY572" fmla="*/ 6183107 h 6857967"/>
              <a:gd name="connsiteX573" fmla="*/ 8614223 w 12191941"/>
              <a:gd name="connsiteY573" fmla="*/ 6254408 h 6857967"/>
              <a:gd name="connsiteX574" fmla="*/ 8685524 w 12191941"/>
              <a:gd name="connsiteY574" fmla="*/ 6254408 h 6857967"/>
              <a:gd name="connsiteX575" fmla="*/ 8685524 w 12191941"/>
              <a:gd name="connsiteY575" fmla="*/ 6183107 h 6857967"/>
              <a:gd name="connsiteX576" fmla="*/ 8471622 w 12191941"/>
              <a:gd name="connsiteY576" fmla="*/ 6183107 h 6857967"/>
              <a:gd name="connsiteX577" fmla="*/ 8471622 w 12191941"/>
              <a:gd name="connsiteY577" fmla="*/ 6254408 h 6857967"/>
              <a:gd name="connsiteX578" fmla="*/ 8542923 w 12191941"/>
              <a:gd name="connsiteY578" fmla="*/ 6254408 h 6857967"/>
              <a:gd name="connsiteX579" fmla="*/ 8542923 w 12191941"/>
              <a:gd name="connsiteY579" fmla="*/ 6183107 h 6857967"/>
              <a:gd name="connsiteX580" fmla="*/ 8328949 w 12191941"/>
              <a:gd name="connsiteY580" fmla="*/ 6183107 h 6857967"/>
              <a:gd name="connsiteX581" fmla="*/ 8328949 w 12191941"/>
              <a:gd name="connsiteY581" fmla="*/ 6254408 h 6857967"/>
              <a:gd name="connsiteX582" fmla="*/ 8400250 w 12191941"/>
              <a:gd name="connsiteY582" fmla="*/ 6254408 h 6857967"/>
              <a:gd name="connsiteX583" fmla="*/ 8400250 w 12191941"/>
              <a:gd name="connsiteY583" fmla="*/ 6183107 h 6857967"/>
              <a:gd name="connsiteX584" fmla="*/ 8186348 w 12191941"/>
              <a:gd name="connsiteY584" fmla="*/ 6183107 h 6857967"/>
              <a:gd name="connsiteX585" fmla="*/ 8186348 w 12191941"/>
              <a:gd name="connsiteY585" fmla="*/ 6254408 h 6857967"/>
              <a:gd name="connsiteX586" fmla="*/ 8257649 w 12191941"/>
              <a:gd name="connsiteY586" fmla="*/ 6254408 h 6857967"/>
              <a:gd name="connsiteX587" fmla="*/ 8257649 w 12191941"/>
              <a:gd name="connsiteY587" fmla="*/ 6183107 h 6857967"/>
              <a:gd name="connsiteX588" fmla="*/ 8043675 w 12191941"/>
              <a:gd name="connsiteY588" fmla="*/ 6183107 h 6857967"/>
              <a:gd name="connsiteX589" fmla="*/ 8043675 w 12191941"/>
              <a:gd name="connsiteY589" fmla="*/ 6254408 h 6857967"/>
              <a:gd name="connsiteX590" fmla="*/ 8114976 w 12191941"/>
              <a:gd name="connsiteY590" fmla="*/ 6254408 h 6857967"/>
              <a:gd name="connsiteX591" fmla="*/ 8114976 w 12191941"/>
              <a:gd name="connsiteY591" fmla="*/ 6183107 h 6857967"/>
              <a:gd name="connsiteX592" fmla="*/ 7901003 w 12191941"/>
              <a:gd name="connsiteY592" fmla="*/ 6183107 h 6857967"/>
              <a:gd name="connsiteX593" fmla="*/ 7901003 w 12191941"/>
              <a:gd name="connsiteY593" fmla="*/ 6254408 h 6857967"/>
              <a:gd name="connsiteX594" fmla="*/ 7972304 w 12191941"/>
              <a:gd name="connsiteY594" fmla="*/ 6254408 h 6857967"/>
              <a:gd name="connsiteX595" fmla="*/ 7972304 w 12191941"/>
              <a:gd name="connsiteY595" fmla="*/ 6183107 h 6857967"/>
              <a:gd name="connsiteX596" fmla="*/ 7758401 w 12191941"/>
              <a:gd name="connsiteY596" fmla="*/ 6183107 h 6857967"/>
              <a:gd name="connsiteX597" fmla="*/ 7758401 w 12191941"/>
              <a:gd name="connsiteY597" fmla="*/ 6254408 h 6857967"/>
              <a:gd name="connsiteX598" fmla="*/ 7829702 w 12191941"/>
              <a:gd name="connsiteY598" fmla="*/ 6254408 h 6857967"/>
              <a:gd name="connsiteX599" fmla="*/ 7829702 w 12191941"/>
              <a:gd name="connsiteY599" fmla="*/ 6183107 h 6857967"/>
              <a:gd name="connsiteX600" fmla="*/ 7615728 w 12191941"/>
              <a:gd name="connsiteY600" fmla="*/ 6183107 h 6857967"/>
              <a:gd name="connsiteX601" fmla="*/ 7615728 w 12191941"/>
              <a:gd name="connsiteY601" fmla="*/ 6254408 h 6857967"/>
              <a:gd name="connsiteX602" fmla="*/ 7687029 w 12191941"/>
              <a:gd name="connsiteY602" fmla="*/ 6254408 h 6857967"/>
              <a:gd name="connsiteX603" fmla="*/ 7687029 w 12191941"/>
              <a:gd name="connsiteY603" fmla="*/ 6183107 h 6857967"/>
              <a:gd name="connsiteX604" fmla="*/ 7473127 w 12191941"/>
              <a:gd name="connsiteY604" fmla="*/ 6183107 h 6857967"/>
              <a:gd name="connsiteX605" fmla="*/ 7473127 w 12191941"/>
              <a:gd name="connsiteY605" fmla="*/ 6254408 h 6857967"/>
              <a:gd name="connsiteX606" fmla="*/ 7544428 w 12191941"/>
              <a:gd name="connsiteY606" fmla="*/ 6254408 h 6857967"/>
              <a:gd name="connsiteX607" fmla="*/ 7544428 w 12191941"/>
              <a:gd name="connsiteY607" fmla="*/ 6183107 h 6857967"/>
              <a:gd name="connsiteX608" fmla="*/ 7330454 w 12191941"/>
              <a:gd name="connsiteY608" fmla="*/ 6183107 h 6857967"/>
              <a:gd name="connsiteX609" fmla="*/ 7330454 w 12191941"/>
              <a:gd name="connsiteY609" fmla="*/ 6254408 h 6857967"/>
              <a:gd name="connsiteX610" fmla="*/ 7401755 w 12191941"/>
              <a:gd name="connsiteY610" fmla="*/ 6254408 h 6857967"/>
              <a:gd name="connsiteX611" fmla="*/ 7401755 w 12191941"/>
              <a:gd name="connsiteY611" fmla="*/ 6183107 h 6857967"/>
              <a:gd name="connsiteX612" fmla="*/ 7187853 w 12191941"/>
              <a:gd name="connsiteY612" fmla="*/ 6183107 h 6857967"/>
              <a:gd name="connsiteX613" fmla="*/ 7187853 w 12191941"/>
              <a:gd name="connsiteY613" fmla="*/ 6254408 h 6857967"/>
              <a:gd name="connsiteX614" fmla="*/ 7259154 w 12191941"/>
              <a:gd name="connsiteY614" fmla="*/ 6254408 h 6857967"/>
              <a:gd name="connsiteX615" fmla="*/ 7259154 w 12191941"/>
              <a:gd name="connsiteY615" fmla="*/ 6183107 h 6857967"/>
              <a:gd name="connsiteX616" fmla="*/ 7045180 w 12191941"/>
              <a:gd name="connsiteY616" fmla="*/ 6183107 h 6857967"/>
              <a:gd name="connsiteX617" fmla="*/ 7045180 w 12191941"/>
              <a:gd name="connsiteY617" fmla="*/ 6254408 h 6857967"/>
              <a:gd name="connsiteX618" fmla="*/ 7116481 w 12191941"/>
              <a:gd name="connsiteY618" fmla="*/ 6254408 h 6857967"/>
              <a:gd name="connsiteX619" fmla="*/ 7116481 w 12191941"/>
              <a:gd name="connsiteY619" fmla="*/ 6183107 h 6857967"/>
              <a:gd name="connsiteX620" fmla="*/ 6902579 w 12191941"/>
              <a:gd name="connsiteY620" fmla="*/ 6183107 h 6857967"/>
              <a:gd name="connsiteX621" fmla="*/ 6902579 w 12191941"/>
              <a:gd name="connsiteY621" fmla="*/ 6254408 h 6857967"/>
              <a:gd name="connsiteX622" fmla="*/ 6973880 w 12191941"/>
              <a:gd name="connsiteY622" fmla="*/ 6254408 h 6857967"/>
              <a:gd name="connsiteX623" fmla="*/ 6973880 w 12191941"/>
              <a:gd name="connsiteY623" fmla="*/ 6183107 h 6857967"/>
              <a:gd name="connsiteX624" fmla="*/ 6759906 w 12191941"/>
              <a:gd name="connsiteY624" fmla="*/ 6183107 h 6857967"/>
              <a:gd name="connsiteX625" fmla="*/ 6759906 w 12191941"/>
              <a:gd name="connsiteY625" fmla="*/ 6254408 h 6857967"/>
              <a:gd name="connsiteX626" fmla="*/ 6831207 w 12191941"/>
              <a:gd name="connsiteY626" fmla="*/ 6254408 h 6857967"/>
              <a:gd name="connsiteX627" fmla="*/ 6831207 w 12191941"/>
              <a:gd name="connsiteY627" fmla="*/ 6183107 h 6857967"/>
              <a:gd name="connsiteX628" fmla="*/ 6617234 w 12191941"/>
              <a:gd name="connsiteY628" fmla="*/ 6183107 h 6857967"/>
              <a:gd name="connsiteX629" fmla="*/ 6617234 w 12191941"/>
              <a:gd name="connsiteY629" fmla="*/ 6254408 h 6857967"/>
              <a:gd name="connsiteX630" fmla="*/ 6688535 w 12191941"/>
              <a:gd name="connsiteY630" fmla="*/ 6254408 h 6857967"/>
              <a:gd name="connsiteX631" fmla="*/ 6688535 w 12191941"/>
              <a:gd name="connsiteY631" fmla="*/ 6183107 h 6857967"/>
              <a:gd name="connsiteX632" fmla="*/ 6474632 w 12191941"/>
              <a:gd name="connsiteY632" fmla="*/ 6183107 h 6857967"/>
              <a:gd name="connsiteX633" fmla="*/ 6474632 w 12191941"/>
              <a:gd name="connsiteY633" fmla="*/ 6254408 h 6857967"/>
              <a:gd name="connsiteX634" fmla="*/ 6545933 w 12191941"/>
              <a:gd name="connsiteY634" fmla="*/ 6254408 h 6857967"/>
              <a:gd name="connsiteX635" fmla="*/ 6545933 w 12191941"/>
              <a:gd name="connsiteY635" fmla="*/ 6183107 h 6857967"/>
              <a:gd name="connsiteX636" fmla="*/ 6331959 w 12191941"/>
              <a:gd name="connsiteY636" fmla="*/ 6183107 h 6857967"/>
              <a:gd name="connsiteX637" fmla="*/ 6331959 w 12191941"/>
              <a:gd name="connsiteY637" fmla="*/ 6254408 h 6857967"/>
              <a:gd name="connsiteX638" fmla="*/ 6403260 w 12191941"/>
              <a:gd name="connsiteY638" fmla="*/ 6254408 h 6857967"/>
              <a:gd name="connsiteX639" fmla="*/ 6403260 w 12191941"/>
              <a:gd name="connsiteY639" fmla="*/ 6183107 h 6857967"/>
              <a:gd name="connsiteX640" fmla="*/ 6189358 w 12191941"/>
              <a:gd name="connsiteY640" fmla="*/ 6183107 h 6857967"/>
              <a:gd name="connsiteX641" fmla="*/ 6189358 w 12191941"/>
              <a:gd name="connsiteY641" fmla="*/ 6254408 h 6857967"/>
              <a:gd name="connsiteX642" fmla="*/ 6260659 w 12191941"/>
              <a:gd name="connsiteY642" fmla="*/ 6254408 h 6857967"/>
              <a:gd name="connsiteX643" fmla="*/ 6260659 w 12191941"/>
              <a:gd name="connsiteY643" fmla="*/ 6183107 h 6857967"/>
              <a:gd name="connsiteX644" fmla="*/ 6046689 w 12191941"/>
              <a:gd name="connsiteY644" fmla="*/ 6183107 h 6857967"/>
              <a:gd name="connsiteX645" fmla="*/ 6046689 w 12191941"/>
              <a:gd name="connsiteY645" fmla="*/ 6254408 h 6857967"/>
              <a:gd name="connsiteX646" fmla="*/ 6117986 w 12191941"/>
              <a:gd name="connsiteY646" fmla="*/ 6254408 h 6857967"/>
              <a:gd name="connsiteX647" fmla="*/ 6117986 w 12191941"/>
              <a:gd name="connsiteY647" fmla="*/ 6183107 h 6857967"/>
              <a:gd name="connsiteX648" fmla="*/ 5904022 w 12191941"/>
              <a:gd name="connsiteY648" fmla="*/ 6183107 h 6857967"/>
              <a:gd name="connsiteX649" fmla="*/ 5904022 w 12191941"/>
              <a:gd name="connsiteY649" fmla="*/ 6254408 h 6857967"/>
              <a:gd name="connsiteX650" fmla="*/ 5975319 w 12191941"/>
              <a:gd name="connsiteY650" fmla="*/ 6254408 h 6857967"/>
              <a:gd name="connsiteX651" fmla="*/ 5975319 w 12191941"/>
              <a:gd name="connsiteY651" fmla="*/ 6183107 h 6857967"/>
              <a:gd name="connsiteX652" fmla="*/ 5761426 w 12191941"/>
              <a:gd name="connsiteY652" fmla="*/ 6183107 h 6857967"/>
              <a:gd name="connsiteX653" fmla="*/ 5761426 w 12191941"/>
              <a:gd name="connsiteY653" fmla="*/ 6254408 h 6857967"/>
              <a:gd name="connsiteX654" fmla="*/ 5832724 w 12191941"/>
              <a:gd name="connsiteY654" fmla="*/ 6254408 h 6857967"/>
              <a:gd name="connsiteX655" fmla="*/ 5832724 w 12191941"/>
              <a:gd name="connsiteY655" fmla="*/ 6183107 h 6857967"/>
              <a:gd name="connsiteX656" fmla="*/ 5618761 w 12191941"/>
              <a:gd name="connsiteY656" fmla="*/ 6183107 h 6857967"/>
              <a:gd name="connsiteX657" fmla="*/ 5618761 w 12191941"/>
              <a:gd name="connsiteY657" fmla="*/ 6254408 h 6857967"/>
              <a:gd name="connsiteX658" fmla="*/ 5690059 w 12191941"/>
              <a:gd name="connsiteY658" fmla="*/ 6254408 h 6857967"/>
              <a:gd name="connsiteX659" fmla="*/ 5690059 w 12191941"/>
              <a:gd name="connsiteY659" fmla="*/ 6183107 h 6857967"/>
              <a:gd name="connsiteX660" fmla="*/ 5476167 w 12191941"/>
              <a:gd name="connsiteY660" fmla="*/ 6183107 h 6857967"/>
              <a:gd name="connsiteX661" fmla="*/ 5476167 w 12191941"/>
              <a:gd name="connsiteY661" fmla="*/ 6254408 h 6857967"/>
              <a:gd name="connsiteX662" fmla="*/ 5547465 w 12191941"/>
              <a:gd name="connsiteY662" fmla="*/ 6254408 h 6857967"/>
              <a:gd name="connsiteX663" fmla="*/ 5547465 w 12191941"/>
              <a:gd name="connsiteY663" fmla="*/ 6183107 h 6857967"/>
              <a:gd name="connsiteX664" fmla="*/ 5333502 w 12191941"/>
              <a:gd name="connsiteY664" fmla="*/ 6183107 h 6857967"/>
              <a:gd name="connsiteX665" fmla="*/ 5333502 w 12191941"/>
              <a:gd name="connsiteY665" fmla="*/ 6254408 h 6857967"/>
              <a:gd name="connsiteX666" fmla="*/ 5404799 w 12191941"/>
              <a:gd name="connsiteY666" fmla="*/ 6254408 h 6857967"/>
              <a:gd name="connsiteX667" fmla="*/ 5404799 w 12191941"/>
              <a:gd name="connsiteY667" fmla="*/ 6183107 h 6857967"/>
              <a:gd name="connsiteX668" fmla="*/ 5190877 w 12191941"/>
              <a:gd name="connsiteY668" fmla="*/ 6183107 h 6857967"/>
              <a:gd name="connsiteX669" fmla="*/ 5190877 w 12191941"/>
              <a:gd name="connsiteY669" fmla="*/ 6254408 h 6857967"/>
              <a:gd name="connsiteX670" fmla="*/ 5262188 w 12191941"/>
              <a:gd name="connsiteY670" fmla="*/ 6254408 h 6857967"/>
              <a:gd name="connsiteX671" fmla="*/ 5262188 w 12191941"/>
              <a:gd name="connsiteY671" fmla="*/ 6183107 h 6857967"/>
              <a:gd name="connsiteX672" fmla="*/ 5048236 w 12191941"/>
              <a:gd name="connsiteY672" fmla="*/ 6183107 h 6857967"/>
              <a:gd name="connsiteX673" fmla="*/ 5048236 w 12191941"/>
              <a:gd name="connsiteY673" fmla="*/ 6254408 h 6857967"/>
              <a:gd name="connsiteX674" fmla="*/ 5119527 w 12191941"/>
              <a:gd name="connsiteY674" fmla="*/ 6254408 h 6857967"/>
              <a:gd name="connsiteX675" fmla="*/ 5119527 w 12191941"/>
              <a:gd name="connsiteY675" fmla="*/ 6183107 h 6857967"/>
              <a:gd name="connsiteX676" fmla="*/ 4906607 w 12191941"/>
              <a:gd name="connsiteY676" fmla="*/ 6183107 h 6857967"/>
              <a:gd name="connsiteX677" fmla="*/ 4906607 w 12191941"/>
              <a:gd name="connsiteY677" fmla="*/ 6254408 h 6857967"/>
              <a:gd name="connsiteX678" fmla="*/ 4977916 w 12191941"/>
              <a:gd name="connsiteY678" fmla="*/ 6254408 h 6857967"/>
              <a:gd name="connsiteX679" fmla="*/ 4977916 w 12191941"/>
              <a:gd name="connsiteY679" fmla="*/ 6183107 h 6857967"/>
              <a:gd name="connsiteX680" fmla="*/ 4764013 w 12191941"/>
              <a:gd name="connsiteY680" fmla="*/ 6183107 h 6857967"/>
              <a:gd name="connsiteX681" fmla="*/ 4764013 w 12191941"/>
              <a:gd name="connsiteY681" fmla="*/ 6254408 h 6857967"/>
              <a:gd name="connsiteX682" fmla="*/ 4835311 w 12191941"/>
              <a:gd name="connsiteY682" fmla="*/ 6254408 h 6857967"/>
              <a:gd name="connsiteX683" fmla="*/ 4835311 w 12191941"/>
              <a:gd name="connsiteY683" fmla="*/ 6183107 h 6857967"/>
              <a:gd name="connsiteX684" fmla="*/ 4621341 w 12191941"/>
              <a:gd name="connsiteY684" fmla="*/ 6183107 h 6857967"/>
              <a:gd name="connsiteX685" fmla="*/ 4621341 w 12191941"/>
              <a:gd name="connsiteY685" fmla="*/ 6254408 h 6857967"/>
              <a:gd name="connsiteX686" fmla="*/ 4692639 w 12191941"/>
              <a:gd name="connsiteY686" fmla="*/ 6254408 h 6857967"/>
              <a:gd name="connsiteX687" fmla="*/ 4692639 w 12191941"/>
              <a:gd name="connsiteY687" fmla="*/ 6183107 h 6857967"/>
              <a:gd name="connsiteX688" fmla="*/ 4478666 w 12191941"/>
              <a:gd name="connsiteY688" fmla="*/ 6183107 h 6857967"/>
              <a:gd name="connsiteX689" fmla="*/ 4478666 w 12191941"/>
              <a:gd name="connsiteY689" fmla="*/ 6254408 h 6857967"/>
              <a:gd name="connsiteX690" fmla="*/ 4549969 w 12191941"/>
              <a:gd name="connsiteY690" fmla="*/ 6254408 h 6857967"/>
              <a:gd name="connsiteX691" fmla="*/ 4549969 w 12191941"/>
              <a:gd name="connsiteY691" fmla="*/ 6183107 h 6857967"/>
              <a:gd name="connsiteX692" fmla="*/ 4336067 w 12191941"/>
              <a:gd name="connsiteY692" fmla="*/ 6183107 h 6857967"/>
              <a:gd name="connsiteX693" fmla="*/ 4336067 w 12191941"/>
              <a:gd name="connsiteY693" fmla="*/ 6254408 h 6857967"/>
              <a:gd name="connsiteX694" fmla="*/ 4407366 w 12191941"/>
              <a:gd name="connsiteY694" fmla="*/ 6254408 h 6857967"/>
              <a:gd name="connsiteX695" fmla="*/ 4407366 w 12191941"/>
              <a:gd name="connsiteY695" fmla="*/ 6183107 h 6857967"/>
              <a:gd name="connsiteX696" fmla="*/ 4193413 w 12191941"/>
              <a:gd name="connsiteY696" fmla="*/ 6183107 h 6857967"/>
              <a:gd name="connsiteX697" fmla="*/ 4193413 w 12191941"/>
              <a:gd name="connsiteY697" fmla="*/ 6254408 h 6857967"/>
              <a:gd name="connsiteX698" fmla="*/ 4264695 w 12191941"/>
              <a:gd name="connsiteY698" fmla="*/ 6254408 h 6857967"/>
              <a:gd name="connsiteX699" fmla="*/ 4264695 w 12191941"/>
              <a:gd name="connsiteY699" fmla="*/ 6183107 h 6857967"/>
              <a:gd name="connsiteX700" fmla="*/ 4050810 w 12191941"/>
              <a:gd name="connsiteY700" fmla="*/ 6183107 h 6857967"/>
              <a:gd name="connsiteX701" fmla="*/ 4050810 w 12191941"/>
              <a:gd name="connsiteY701" fmla="*/ 6254408 h 6857967"/>
              <a:gd name="connsiteX702" fmla="*/ 4122113 w 12191941"/>
              <a:gd name="connsiteY702" fmla="*/ 6254408 h 6857967"/>
              <a:gd name="connsiteX703" fmla="*/ 4122113 w 12191941"/>
              <a:gd name="connsiteY703" fmla="*/ 6183107 h 6857967"/>
              <a:gd name="connsiteX704" fmla="*/ 3908136 w 12191941"/>
              <a:gd name="connsiteY704" fmla="*/ 6183107 h 6857967"/>
              <a:gd name="connsiteX705" fmla="*/ 3908136 w 12191941"/>
              <a:gd name="connsiteY705" fmla="*/ 6254408 h 6857967"/>
              <a:gd name="connsiteX706" fmla="*/ 3979438 w 12191941"/>
              <a:gd name="connsiteY706" fmla="*/ 6254408 h 6857967"/>
              <a:gd name="connsiteX707" fmla="*/ 3979438 w 12191941"/>
              <a:gd name="connsiteY707" fmla="*/ 6183107 h 6857967"/>
              <a:gd name="connsiteX708" fmla="*/ 3765462 w 12191941"/>
              <a:gd name="connsiteY708" fmla="*/ 6183107 h 6857967"/>
              <a:gd name="connsiteX709" fmla="*/ 3765462 w 12191941"/>
              <a:gd name="connsiteY709" fmla="*/ 6254408 h 6857967"/>
              <a:gd name="connsiteX710" fmla="*/ 3836763 w 12191941"/>
              <a:gd name="connsiteY710" fmla="*/ 6254408 h 6857967"/>
              <a:gd name="connsiteX711" fmla="*/ 3836763 w 12191941"/>
              <a:gd name="connsiteY711" fmla="*/ 6183107 h 6857967"/>
              <a:gd name="connsiteX712" fmla="*/ 3622851 w 12191941"/>
              <a:gd name="connsiteY712" fmla="*/ 6183107 h 6857967"/>
              <a:gd name="connsiteX713" fmla="*/ 3622851 w 12191941"/>
              <a:gd name="connsiteY713" fmla="*/ 6254408 h 6857967"/>
              <a:gd name="connsiteX714" fmla="*/ 3694151 w 12191941"/>
              <a:gd name="connsiteY714" fmla="*/ 6254408 h 6857967"/>
              <a:gd name="connsiteX715" fmla="*/ 3694151 w 12191941"/>
              <a:gd name="connsiteY715" fmla="*/ 6183107 h 6857967"/>
              <a:gd name="connsiteX716" fmla="*/ 3480203 w 12191941"/>
              <a:gd name="connsiteY716" fmla="*/ 6183107 h 6857967"/>
              <a:gd name="connsiteX717" fmla="*/ 3480203 w 12191941"/>
              <a:gd name="connsiteY717" fmla="*/ 6254408 h 6857967"/>
              <a:gd name="connsiteX718" fmla="*/ 3551509 w 12191941"/>
              <a:gd name="connsiteY718" fmla="*/ 6254408 h 6857967"/>
              <a:gd name="connsiteX719" fmla="*/ 3551509 w 12191941"/>
              <a:gd name="connsiteY719" fmla="*/ 6183107 h 6857967"/>
              <a:gd name="connsiteX720" fmla="*/ 3337580 w 12191941"/>
              <a:gd name="connsiteY720" fmla="*/ 6183107 h 6857967"/>
              <a:gd name="connsiteX721" fmla="*/ 3337580 w 12191941"/>
              <a:gd name="connsiteY721" fmla="*/ 6254408 h 6857967"/>
              <a:gd name="connsiteX722" fmla="*/ 3408881 w 12191941"/>
              <a:gd name="connsiteY722" fmla="*/ 6254408 h 6857967"/>
              <a:gd name="connsiteX723" fmla="*/ 3408881 w 12191941"/>
              <a:gd name="connsiteY723" fmla="*/ 6183107 h 6857967"/>
              <a:gd name="connsiteX724" fmla="*/ 3194906 w 12191941"/>
              <a:gd name="connsiteY724" fmla="*/ 6183107 h 6857967"/>
              <a:gd name="connsiteX725" fmla="*/ 3194906 w 12191941"/>
              <a:gd name="connsiteY725" fmla="*/ 6254408 h 6857967"/>
              <a:gd name="connsiteX726" fmla="*/ 3266208 w 12191941"/>
              <a:gd name="connsiteY726" fmla="*/ 6254408 h 6857967"/>
              <a:gd name="connsiteX727" fmla="*/ 3266208 w 12191941"/>
              <a:gd name="connsiteY727" fmla="*/ 6183107 h 6857967"/>
              <a:gd name="connsiteX728" fmla="*/ 3052305 w 12191941"/>
              <a:gd name="connsiteY728" fmla="*/ 6183107 h 6857967"/>
              <a:gd name="connsiteX729" fmla="*/ 3052305 w 12191941"/>
              <a:gd name="connsiteY729" fmla="*/ 6254408 h 6857967"/>
              <a:gd name="connsiteX730" fmla="*/ 3123607 w 12191941"/>
              <a:gd name="connsiteY730" fmla="*/ 6254408 h 6857967"/>
              <a:gd name="connsiteX731" fmla="*/ 3123607 w 12191941"/>
              <a:gd name="connsiteY731" fmla="*/ 6183107 h 6857967"/>
              <a:gd name="connsiteX732" fmla="*/ 2909634 w 12191941"/>
              <a:gd name="connsiteY732" fmla="*/ 6183107 h 6857967"/>
              <a:gd name="connsiteX733" fmla="*/ 2909634 w 12191941"/>
              <a:gd name="connsiteY733" fmla="*/ 6254408 h 6857967"/>
              <a:gd name="connsiteX734" fmla="*/ 2980934 w 12191941"/>
              <a:gd name="connsiteY734" fmla="*/ 6254408 h 6857967"/>
              <a:gd name="connsiteX735" fmla="*/ 2980934 w 12191941"/>
              <a:gd name="connsiteY735" fmla="*/ 6183107 h 6857967"/>
              <a:gd name="connsiteX736" fmla="*/ 2767033 w 12191941"/>
              <a:gd name="connsiteY736" fmla="*/ 6183107 h 6857967"/>
              <a:gd name="connsiteX737" fmla="*/ 2767033 w 12191941"/>
              <a:gd name="connsiteY737" fmla="*/ 6254408 h 6857967"/>
              <a:gd name="connsiteX738" fmla="*/ 2838334 w 12191941"/>
              <a:gd name="connsiteY738" fmla="*/ 6254408 h 6857967"/>
              <a:gd name="connsiteX739" fmla="*/ 2838334 w 12191941"/>
              <a:gd name="connsiteY739" fmla="*/ 6183107 h 6857967"/>
              <a:gd name="connsiteX740" fmla="*/ 2624361 w 12191941"/>
              <a:gd name="connsiteY740" fmla="*/ 6183107 h 6857967"/>
              <a:gd name="connsiteX741" fmla="*/ 2624361 w 12191941"/>
              <a:gd name="connsiteY741" fmla="*/ 6254408 h 6857967"/>
              <a:gd name="connsiteX742" fmla="*/ 2695661 w 12191941"/>
              <a:gd name="connsiteY742" fmla="*/ 6254408 h 6857967"/>
              <a:gd name="connsiteX743" fmla="*/ 2695661 w 12191941"/>
              <a:gd name="connsiteY743" fmla="*/ 6183107 h 6857967"/>
              <a:gd name="connsiteX744" fmla="*/ 2481690 w 12191941"/>
              <a:gd name="connsiteY744" fmla="*/ 6183107 h 6857967"/>
              <a:gd name="connsiteX745" fmla="*/ 2481690 w 12191941"/>
              <a:gd name="connsiteY745" fmla="*/ 6254408 h 6857967"/>
              <a:gd name="connsiteX746" fmla="*/ 2552991 w 12191941"/>
              <a:gd name="connsiteY746" fmla="*/ 6254408 h 6857967"/>
              <a:gd name="connsiteX747" fmla="*/ 2552991 w 12191941"/>
              <a:gd name="connsiteY747" fmla="*/ 6183107 h 6857967"/>
              <a:gd name="connsiteX748" fmla="*/ 2339091 w 12191941"/>
              <a:gd name="connsiteY748" fmla="*/ 6183107 h 6857967"/>
              <a:gd name="connsiteX749" fmla="*/ 2339091 w 12191941"/>
              <a:gd name="connsiteY749" fmla="*/ 6254408 h 6857967"/>
              <a:gd name="connsiteX750" fmla="*/ 2410392 w 12191941"/>
              <a:gd name="connsiteY750" fmla="*/ 6254408 h 6857967"/>
              <a:gd name="connsiteX751" fmla="*/ 2410392 w 12191941"/>
              <a:gd name="connsiteY751" fmla="*/ 6183107 h 6857967"/>
              <a:gd name="connsiteX752" fmla="*/ 2196420 w 12191941"/>
              <a:gd name="connsiteY752" fmla="*/ 6183107 h 6857967"/>
              <a:gd name="connsiteX753" fmla="*/ 2196420 w 12191941"/>
              <a:gd name="connsiteY753" fmla="*/ 6254408 h 6857967"/>
              <a:gd name="connsiteX754" fmla="*/ 2267721 w 12191941"/>
              <a:gd name="connsiteY754" fmla="*/ 6254408 h 6857967"/>
              <a:gd name="connsiteX755" fmla="*/ 2267721 w 12191941"/>
              <a:gd name="connsiteY755" fmla="*/ 6183107 h 6857967"/>
              <a:gd name="connsiteX756" fmla="*/ 2053813 w 12191941"/>
              <a:gd name="connsiteY756" fmla="*/ 6183107 h 6857967"/>
              <a:gd name="connsiteX757" fmla="*/ 2053813 w 12191941"/>
              <a:gd name="connsiteY757" fmla="*/ 6254408 h 6857967"/>
              <a:gd name="connsiteX758" fmla="*/ 2125117 w 12191941"/>
              <a:gd name="connsiteY758" fmla="*/ 6254408 h 6857967"/>
              <a:gd name="connsiteX759" fmla="*/ 2125117 w 12191941"/>
              <a:gd name="connsiteY759" fmla="*/ 6183107 h 6857967"/>
              <a:gd name="connsiteX760" fmla="*/ 1911141 w 12191941"/>
              <a:gd name="connsiteY760" fmla="*/ 6183107 h 6857967"/>
              <a:gd name="connsiteX761" fmla="*/ 1911141 w 12191941"/>
              <a:gd name="connsiteY761" fmla="*/ 6254408 h 6857967"/>
              <a:gd name="connsiteX762" fmla="*/ 1982442 w 12191941"/>
              <a:gd name="connsiteY762" fmla="*/ 6254408 h 6857967"/>
              <a:gd name="connsiteX763" fmla="*/ 1982442 w 12191941"/>
              <a:gd name="connsiteY763" fmla="*/ 6183107 h 6857967"/>
              <a:gd name="connsiteX764" fmla="*/ 1768470 w 12191941"/>
              <a:gd name="connsiteY764" fmla="*/ 6183107 h 6857967"/>
              <a:gd name="connsiteX765" fmla="*/ 1768470 w 12191941"/>
              <a:gd name="connsiteY765" fmla="*/ 6254408 h 6857967"/>
              <a:gd name="connsiteX766" fmla="*/ 1839771 w 12191941"/>
              <a:gd name="connsiteY766" fmla="*/ 6254408 h 6857967"/>
              <a:gd name="connsiteX767" fmla="*/ 1839771 w 12191941"/>
              <a:gd name="connsiteY767" fmla="*/ 6183107 h 6857967"/>
              <a:gd name="connsiteX768" fmla="*/ 1625870 w 12191941"/>
              <a:gd name="connsiteY768" fmla="*/ 6183107 h 6857967"/>
              <a:gd name="connsiteX769" fmla="*/ 1625870 w 12191941"/>
              <a:gd name="connsiteY769" fmla="*/ 6254408 h 6857967"/>
              <a:gd name="connsiteX770" fmla="*/ 1697171 w 12191941"/>
              <a:gd name="connsiteY770" fmla="*/ 6254408 h 6857967"/>
              <a:gd name="connsiteX771" fmla="*/ 1697171 w 12191941"/>
              <a:gd name="connsiteY771" fmla="*/ 6183107 h 6857967"/>
              <a:gd name="connsiteX772" fmla="*/ 1483199 w 12191941"/>
              <a:gd name="connsiteY772" fmla="*/ 6183107 h 6857967"/>
              <a:gd name="connsiteX773" fmla="*/ 1483199 w 12191941"/>
              <a:gd name="connsiteY773" fmla="*/ 6254408 h 6857967"/>
              <a:gd name="connsiteX774" fmla="*/ 1554500 w 12191941"/>
              <a:gd name="connsiteY774" fmla="*/ 6254408 h 6857967"/>
              <a:gd name="connsiteX775" fmla="*/ 1554500 w 12191941"/>
              <a:gd name="connsiteY775" fmla="*/ 6183107 h 6857967"/>
              <a:gd name="connsiteX776" fmla="*/ 1340599 w 12191941"/>
              <a:gd name="connsiteY776" fmla="*/ 6183107 h 6857967"/>
              <a:gd name="connsiteX777" fmla="*/ 1340599 w 12191941"/>
              <a:gd name="connsiteY777" fmla="*/ 6254408 h 6857967"/>
              <a:gd name="connsiteX778" fmla="*/ 1411901 w 12191941"/>
              <a:gd name="connsiteY778" fmla="*/ 6254408 h 6857967"/>
              <a:gd name="connsiteX779" fmla="*/ 1411901 w 12191941"/>
              <a:gd name="connsiteY779" fmla="*/ 6183107 h 6857967"/>
              <a:gd name="connsiteX780" fmla="*/ 1197929 w 12191941"/>
              <a:gd name="connsiteY780" fmla="*/ 6183107 h 6857967"/>
              <a:gd name="connsiteX781" fmla="*/ 1197929 w 12191941"/>
              <a:gd name="connsiteY781" fmla="*/ 6254408 h 6857967"/>
              <a:gd name="connsiteX782" fmla="*/ 1269230 w 12191941"/>
              <a:gd name="connsiteY782" fmla="*/ 6254408 h 6857967"/>
              <a:gd name="connsiteX783" fmla="*/ 1269230 w 12191941"/>
              <a:gd name="connsiteY783" fmla="*/ 6183107 h 6857967"/>
              <a:gd name="connsiteX784" fmla="*/ 1055311 w 12191941"/>
              <a:gd name="connsiteY784" fmla="*/ 6183107 h 6857967"/>
              <a:gd name="connsiteX785" fmla="*/ 1055311 w 12191941"/>
              <a:gd name="connsiteY785" fmla="*/ 6254408 h 6857967"/>
              <a:gd name="connsiteX786" fmla="*/ 1126612 w 12191941"/>
              <a:gd name="connsiteY786" fmla="*/ 6254408 h 6857967"/>
              <a:gd name="connsiteX787" fmla="*/ 1126612 w 12191941"/>
              <a:gd name="connsiteY787" fmla="*/ 6183107 h 6857967"/>
              <a:gd name="connsiteX788" fmla="*/ 912657 w 12191941"/>
              <a:gd name="connsiteY788" fmla="*/ 6183107 h 6857967"/>
              <a:gd name="connsiteX789" fmla="*/ 912657 w 12191941"/>
              <a:gd name="connsiteY789" fmla="*/ 6254408 h 6857967"/>
              <a:gd name="connsiteX790" fmla="*/ 983958 w 12191941"/>
              <a:gd name="connsiteY790" fmla="*/ 6254408 h 6857967"/>
              <a:gd name="connsiteX791" fmla="*/ 983958 w 12191941"/>
              <a:gd name="connsiteY791" fmla="*/ 6183107 h 6857967"/>
              <a:gd name="connsiteX792" fmla="*/ 771136 w 12191941"/>
              <a:gd name="connsiteY792" fmla="*/ 6183107 h 6857967"/>
              <a:gd name="connsiteX793" fmla="*/ 771136 w 12191941"/>
              <a:gd name="connsiteY793" fmla="*/ 6254408 h 6857967"/>
              <a:gd name="connsiteX794" fmla="*/ 842437 w 12191941"/>
              <a:gd name="connsiteY794" fmla="*/ 6254408 h 6857967"/>
              <a:gd name="connsiteX795" fmla="*/ 842437 w 12191941"/>
              <a:gd name="connsiteY795" fmla="*/ 6183107 h 6857967"/>
              <a:gd name="connsiteX796" fmla="*/ 628534 w 12191941"/>
              <a:gd name="connsiteY796" fmla="*/ 6183107 h 6857967"/>
              <a:gd name="connsiteX797" fmla="*/ 628534 w 12191941"/>
              <a:gd name="connsiteY797" fmla="*/ 6254408 h 6857967"/>
              <a:gd name="connsiteX798" fmla="*/ 699835 w 12191941"/>
              <a:gd name="connsiteY798" fmla="*/ 6254408 h 6857967"/>
              <a:gd name="connsiteX799" fmla="*/ 699835 w 12191941"/>
              <a:gd name="connsiteY799" fmla="*/ 6183107 h 6857967"/>
              <a:gd name="connsiteX800" fmla="*/ 485863 w 12191941"/>
              <a:gd name="connsiteY800" fmla="*/ 6183107 h 6857967"/>
              <a:gd name="connsiteX801" fmla="*/ 485863 w 12191941"/>
              <a:gd name="connsiteY801" fmla="*/ 6254408 h 6857967"/>
              <a:gd name="connsiteX802" fmla="*/ 557163 w 12191941"/>
              <a:gd name="connsiteY802" fmla="*/ 6254408 h 6857967"/>
              <a:gd name="connsiteX803" fmla="*/ 557163 w 12191941"/>
              <a:gd name="connsiteY803" fmla="*/ 6183107 h 6857967"/>
              <a:gd name="connsiteX804" fmla="*/ 343191 w 12191941"/>
              <a:gd name="connsiteY804" fmla="*/ 6183107 h 6857967"/>
              <a:gd name="connsiteX805" fmla="*/ 343191 w 12191941"/>
              <a:gd name="connsiteY805" fmla="*/ 6254408 h 6857967"/>
              <a:gd name="connsiteX806" fmla="*/ 414492 w 12191941"/>
              <a:gd name="connsiteY806" fmla="*/ 6254408 h 6857967"/>
              <a:gd name="connsiteX807" fmla="*/ 414492 w 12191941"/>
              <a:gd name="connsiteY807" fmla="*/ 6183107 h 6857967"/>
              <a:gd name="connsiteX808" fmla="*/ 200590 w 12191941"/>
              <a:gd name="connsiteY808" fmla="*/ 6183107 h 6857967"/>
              <a:gd name="connsiteX809" fmla="*/ 200590 w 12191941"/>
              <a:gd name="connsiteY809" fmla="*/ 6254408 h 6857967"/>
              <a:gd name="connsiteX810" fmla="*/ 271891 w 12191941"/>
              <a:gd name="connsiteY810" fmla="*/ 6254408 h 6857967"/>
              <a:gd name="connsiteX811" fmla="*/ 271891 w 12191941"/>
              <a:gd name="connsiteY811" fmla="*/ 6183107 h 6857967"/>
              <a:gd name="connsiteX812" fmla="*/ 57918 w 12191941"/>
              <a:gd name="connsiteY812" fmla="*/ 6183107 h 6857967"/>
              <a:gd name="connsiteX813" fmla="*/ 57918 w 12191941"/>
              <a:gd name="connsiteY813" fmla="*/ 6254408 h 6857967"/>
              <a:gd name="connsiteX814" fmla="*/ 129219 w 12191941"/>
              <a:gd name="connsiteY814" fmla="*/ 6254408 h 6857967"/>
              <a:gd name="connsiteX815" fmla="*/ 129219 w 12191941"/>
              <a:gd name="connsiteY815" fmla="*/ 6183107 h 6857967"/>
              <a:gd name="connsiteX816" fmla="*/ 10040665 w 12191941"/>
              <a:gd name="connsiteY816" fmla="*/ 6040435 h 6857967"/>
              <a:gd name="connsiteX817" fmla="*/ 10040665 w 12191941"/>
              <a:gd name="connsiteY817" fmla="*/ 6111736 h 6857967"/>
              <a:gd name="connsiteX818" fmla="*/ 10111966 w 12191941"/>
              <a:gd name="connsiteY818" fmla="*/ 6111736 h 6857967"/>
              <a:gd name="connsiteX819" fmla="*/ 10111966 w 12191941"/>
              <a:gd name="connsiteY819" fmla="*/ 6040435 h 6857967"/>
              <a:gd name="connsiteX820" fmla="*/ 9898063 w 12191941"/>
              <a:gd name="connsiteY820" fmla="*/ 6040435 h 6857967"/>
              <a:gd name="connsiteX821" fmla="*/ 9898063 w 12191941"/>
              <a:gd name="connsiteY821" fmla="*/ 6111736 h 6857967"/>
              <a:gd name="connsiteX822" fmla="*/ 9969363 w 12191941"/>
              <a:gd name="connsiteY822" fmla="*/ 6111736 h 6857967"/>
              <a:gd name="connsiteX823" fmla="*/ 9969363 w 12191941"/>
              <a:gd name="connsiteY823" fmla="*/ 6040435 h 6857967"/>
              <a:gd name="connsiteX824" fmla="*/ 9755391 w 12191941"/>
              <a:gd name="connsiteY824" fmla="*/ 6040435 h 6857967"/>
              <a:gd name="connsiteX825" fmla="*/ 9755391 w 12191941"/>
              <a:gd name="connsiteY825" fmla="*/ 6111736 h 6857967"/>
              <a:gd name="connsiteX826" fmla="*/ 9826692 w 12191941"/>
              <a:gd name="connsiteY826" fmla="*/ 6111736 h 6857967"/>
              <a:gd name="connsiteX827" fmla="*/ 9826692 w 12191941"/>
              <a:gd name="connsiteY827" fmla="*/ 6040435 h 6857967"/>
              <a:gd name="connsiteX828" fmla="*/ 9612718 w 12191941"/>
              <a:gd name="connsiteY828" fmla="*/ 6040435 h 6857967"/>
              <a:gd name="connsiteX829" fmla="*/ 9612718 w 12191941"/>
              <a:gd name="connsiteY829" fmla="*/ 6111736 h 6857967"/>
              <a:gd name="connsiteX830" fmla="*/ 9684019 w 12191941"/>
              <a:gd name="connsiteY830" fmla="*/ 6111736 h 6857967"/>
              <a:gd name="connsiteX831" fmla="*/ 9684019 w 12191941"/>
              <a:gd name="connsiteY831" fmla="*/ 6040435 h 6857967"/>
              <a:gd name="connsiteX832" fmla="*/ 9470117 w 12191941"/>
              <a:gd name="connsiteY832" fmla="*/ 6040435 h 6857967"/>
              <a:gd name="connsiteX833" fmla="*/ 9470117 w 12191941"/>
              <a:gd name="connsiteY833" fmla="*/ 6111736 h 6857967"/>
              <a:gd name="connsiteX834" fmla="*/ 9541417 w 12191941"/>
              <a:gd name="connsiteY834" fmla="*/ 6111736 h 6857967"/>
              <a:gd name="connsiteX835" fmla="*/ 9541417 w 12191941"/>
              <a:gd name="connsiteY835" fmla="*/ 6040435 h 6857967"/>
              <a:gd name="connsiteX836" fmla="*/ 9327444 w 12191941"/>
              <a:gd name="connsiteY836" fmla="*/ 6040435 h 6857967"/>
              <a:gd name="connsiteX837" fmla="*/ 9327444 w 12191941"/>
              <a:gd name="connsiteY837" fmla="*/ 6111736 h 6857967"/>
              <a:gd name="connsiteX838" fmla="*/ 9398745 w 12191941"/>
              <a:gd name="connsiteY838" fmla="*/ 6111736 h 6857967"/>
              <a:gd name="connsiteX839" fmla="*/ 9398745 w 12191941"/>
              <a:gd name="connsiteY839" fmla="*/ 6040435 h 6857967"/>
              <a:gd name="connsiteX840" fmla="*/ 9184842 w 12191941"/>
              <a:gd name="connsiteY840" fmla="*/ 6040435 h 6857967"/>
              <a:gd name="connsiteX841" fmla="*/ 9184842 w 12191941"/>
              <a:gd name="connsiteY841" fmla="*/ 6111736 h 6857967"/>
              <a:gd name="connsiteX842" fmla="*/ 9256143 w 12191941"/>
              <a:gd name="connsiteY842" fmla="*/ 6111736 h 6857967"/>
              <a:gd name="connsiteX843" fmla="*/ 9256143 w 12191941"/>
              <a:gd name="connsiteY843" fmla="*/ 6040435 h 6857967"/>
              <a:gd name="connsiteX844" fmla="*/ 9042170 w 12191941"/>
              <a:gd name="connsiteY844" fmla="*/ 6040435 h 6857967"/>
              <a:gd name="connsiteX845" fmla="*/ 9042170 w 12191941"/>
              <a:gd name="connsiteY845" fmla="*/ 6111736 h 6857967"/>
              <a:gd name="connsiteX846" fmla="*/ 9113471 w 12191941"/>
              <a:gd name="connsiteY846" fmla="*/ 6111736 h 6857967"/>
              <a:gd name="connsiteX847" fmla="*/ 9113471 w 12191941"/>
              <a:gd name="connsiteY847" fmla="*/ 6040435 h 6857967"/>
              <a:gd name="connsiteX848" fmla="*/ 8899568 w 12191941"/>
              <a:gd name="connsiteY848" fmla="*/ 6040435 h 6857967"/>
              <a:gd name="connsiteX849" fmla="*/ 8899568 w 12191941"/>
              <a:gd name="connsiteY849" fmla="*/ 6111736 h 6857967"/>
              <a:gd name="connsiteX850" fmla="*/ 8970869 w 12191941"/>
              <a:gd name="connsiteY850" fmla="*/ 6111736 h 6857967"/>
              <a:gd name="connsiteX851" fmla="*/ 8970869 w 12191941"/>
              <a:gd name="connsiteY851" fmla="*/ 6040435 h 6857967"/>
              <a:gd name="connsiteX852" fmla="*/ 8756896 w 12191941"/>
              <a:gd name="connsiteY852" fmla="*/ 6040435 h 6857967"/>
              <a:gd name="connsiteX853" fmla="*/ 8756896 w 12191941"/>
              <a:gd name="connsiteY853" fmla="*/ 6111736 h 6857967"/>
              <a:gd name="connsiteX854" fmla="*/ 8828196 w 12191941"/>
              <a:gd name="connsiteY854" fmla="*/ 6111736 h 6857967"/>
              <a:gd name="connsiteX855" fmla="*/ 8828196 w 12191941"/>
              <a:gd name="connsiteY855" fmla="*/ 6040435 h 6857967"/>
              <a:gd name="connsiteX856" fmla="*/ 8614223 w 12191941"/>
              <a:gd name="connsiteY856" fmla="*/ 6040435 h 6857967"/>
              <a:gd name="connsiteX857" fmla="*/ 8614223 w 12191941"/>
              <a:gd name="connsiteY857" fmla="*/ 6111736 h 6857967"/>
              <a:gd name="connsiteX858" fmla="*/ 8685524 w 12191941"/>
              <a:gd name="connsiteY858" fmla="*/ 6111736 h 6857967"/>
              <a:gd name="connsiteX859" fmla="*/ 8685524 w 12191941"/>
              <a:gd name="connsiteY859" fmla="*/ 6040435 h 6857967"/>
              <a:gd name="connsiteX860" fmla="*/ 8471622 w 12191941"/>
              <a:gd name="connsiteY860" fmla="*/ 6040435 h 6857967"/>
              <a:gd name="connsiteX861" fmla="*/ 8471622 w 12191941"/>
              <a:gd name="connsiteY861" fmla="*/ 6111736 h 6857967"/>
              <a:gd name="connsiteX862" fmla="*/ 8542923 w 12191941"/>
              <a:gd name="connsiteY862" fmla="*/ 6111736 h 6857967"/>
              <a:gd name="connsiteX863" fmla="*/ 8542923 w 12191941"/>
              <a:gd name="connsiteY863" fmla="*/ 6040435 h 6857967"/>
              <a:gd name="connsiteX864" fmla="*/ 8328949 w 12191941"/>
              <a:gd name="connsiteY864" fmla="*/ 6040435 h 6857967"/>
              <a:gd name="connsiteX865" fmla="*/ 8328949 w 12191941"/>
              <a:gd name="connsiteY865" fmla="*/ 6111736 h 6857967"/>
              <a:gd name="connsiteX866" fmla="*/ 8400250 w 12191941"/>
              <a:gd name="connsiteY866" fmla="*/ 6111736 h 6857967"/>
              <a:gd name="connsiteX867" fmla="*/ 8400250 w 12191941"/>
              <a:gd name="connsiteY867" fmla="*/ 6040435 h 6857967"/>
              <a:gd name="connsiteX868" fmla="*/ 8186348 w 12191941"/>
              <a:gd name="connsiteY868" fmla="*/ 6040435 h 6857967"/>
              <a:gd name="connsiteX869" fmla="*/ 8186348 w 12191941"/>
              <a:gd name="connsiteY869" fmla="*/ 6111736 h 6857967"/>
              <a:gd name="connsiteX870" fmla="*/ 8257649 w 12191941"/>
              <a:gd name="connsiteY870" fmla="*/ 6111736 h 6857967"/>
              <a:gd name="connsiteX871" fmla="*/ 8257649 w 12191941"/>
              <a:gd name="connsiteY871" fmla="*/ 6040435 h 6857967"/>
              <a:gd name="connsiteX872" fmla="*/ 8043675 w 12191941"/>
              <a:gd name="connsiteY872" fmla="*/ 6040435 h 6857967"/>
              <a:gd name="connsiteX873" fmla="*/ 8043675 w 12191941"/>
              <a:gd name="connsiteY873" fmla="*/ 6111736 h 6857967"/>
              <a:gd name="connsiteX874" fmla="*/ 8114976 w 12191941"/>
              <a:gd name="connsiteY874" fmla="*/ 6111736 h 6857967"/>
              <a:gd name="connsiteX875" fmla="*/ 8114976 w 12191941"/>
              <a:gd name="connsiteY875" fmla="*/ 6040435 h 6857967"/>
              <a:gd name="connsiteX876" fmla="*/ 7901003 w 12191941"/>
              <a:gd name="connsiteY876" fmla="*/ 6040435 h 6857967"/>
              <a:gd name="connsiteX877" fmla="*/ 7901003 w 12191941"/>
              <a:gd name="connsiteY877" fmla="*/ 6111736 h 6857967"/>
              <a:gd name="connsiteX878" fmla="*/ 7972304 w 12191941"/>
              <a:gd name="connsiteY878" fmla="*/ 6111736 h 6857967"/>
              <a:gd name="connsiteX879" fmla="*/ 7972304 w 12191941"/>
              <a:gd name="connsiteY879" fmla="*/ 6040435 h 6857967"/>
              <a:gd name="connsiteX880" fmla="*/ 7758401 w 12191941"/>
              <a:gd name="connsiteY880" fmla="*/ 6040435 h 6857967"/>
              <a:gd name="connsiteX881" fmla="*/ 7758401 w 12191941"/>
              <a:gd name="connsiteY881" fmla="*/ 6111736 h 6857967"/>
              <a:gd name="connsiteX882" fmla="*/ 7829702 w 12191941"/>
              <a:gd name="connsiteY882" fmla="*/ 6111736 h 6857967"/>
              <a:gd name="connsiteX883" fmla="*/ 7829702 w 12191941"/>
              <a:gd name="connsiteY883" fmla="*/ 6040435 h 6857967"/>
              <a:gd name="connsiteX884" fmla="*/ 7615728 w 12191941"/>
              <a:gd name="connsiteY884" fmla="*/ 6040435 h 6857967"/>
              <a:gd name="connsiteX885" fmla="*/ 7615728 w 12191941"/>
              <a:gd name="connsiteY885" fmla="*/ 6111736 h 6857967"/>
              <a:gd name="connsiteX886" fmla="*/ 7687029 w 12191941"/>
              <a:gd name="connsiteY886" fmla="*/ 6111736 h 6857967"/>
              <a:gd name="connsiteX887" fmla="*/ 7687029 w 12191941"/>
              <a:gd name="connsiteY887" fmla="*/ 6040435 h 6857967"/>
              <a:gd name="connsiteX888" fmla="*/ 7473127 w 12191941"/>
              <a:gd name="connsiteY888" fmla="*/ 6040435 h 6857967"/>
              <a:gd name="connsiteX889" fmla="*/ 7473127 w 12191941"/>
              <a:gd name="connsiteY889" fmla="*/ 6111736 h 6857967"/>
              <a:gd name="connsiteX890" fmla="*/ 7544428 w 12191941"/>
              <a:gd name="connsiteY890" fmla="*/ 6111736 h 6857967"/>
              <a:gd name="connsiteX891" fmla="*/ 7544428 w 12191941"/>
              <a:gd name="connsiteY891" fmla="*/ 6040435 h 6857967"/>
              <a:gd name="connsiteX892" fmla="*/ 7330454 w 12191941"/>
              <a:gd name="connsiteY892" fmla="*/ 6040435 h 6857967"/>
              <a:gd name="connsiteX893" fmla="*/ 7330454 w 12191941"/>
              <a:gd name="connsiteY893" fmla="*/ 6111736 h 6857967"/>
              <a:gd name="connsiteX894" fmla="*/ 7401755 w 12191941"/>
              <a:gd name="connsiteY894" fmla="*/ 6111736 h 6857967"/>
              <a:gd name="connsiteX895" fmla="*/ 7401755 w 12191941"/>
              <a:gd name="connsiteY895" fmla="*/ 6040435 h 6857967"/>
              <a:gd name="connsiteX896" fmla="*/ 7187853 w 12191941"/>
              <a:gd name="connsiteY896" fmla="*/ 6040435 h 6857967"/>
              <a:gd name="connsiteX897" fmla="*/ 7187853 w 12191941"/>
              <a:gd name="connsiteY897" fmla="*/ 6111736 h 6857967"/>
              <a:gd name="connsiteX898" fmla="*/ 7259154 w 12191941"/>
              <a:gd name="connsiteY898" fmla="*/ 6111736 h 6857967"/>
              <a:gd name="connsiteX899" fmla="*/ 7259154 w 12191941"/>
              <a:gd name="connsiteY899" fmla="*/ 6040435 h 6857967"/>
              <a:gd name="connsiteX900" fmla="*/ 7045180 w 12191941"/>
              <a:gd name="connsiteY900" fmla="*/ 6040435 h 6857967"/>
              <a:gd name="connsiteX901" fmla="*/ 7045180 w 12191941"/>
              <a:gd name="connsiteY901" fmla="*/ 6111736 h 6857967"/>
              <a:gd name="connsiteX902" fmla="*/ 7116481 w 12191941"/>
              <a:gd name="connsiteY902" fmla="*/ 6111736 h 6857967"/>
              <a:gd name="connsiteX903" fmla="*/ 7116481 w 12191941"/>
              <a:gd name="connsiteY903" fmla="*/ 6040435 h 6857967"/>
              <a:gd name="connsiteX904" fmla="*/ 6902579 w 12191941"/>
              <a:gd name="connsiteY904" fmla="*/ 6040435 h 6857967"/>
              <a:gd name="connsiteX905" fmla="*/ 6902579 w 12191941"/>
              <a:gd name="connsiteY905" fmla="*/ 6111736 h 6857967"/>
              <a:gd name="connsiteX906" fmla="*/ 6973880 w 12191941"/>
              <a:gd name="connsiteY906" fmla="*/ 6111736 h 6857967"/>
              <a:gd name="connsiteX907" fmla="*/ 6973880 w 12191941"/>
              <a:gd name="connsiteY907" fmla="*/ 6040435 h 6857967"/>
              <a:gd name="connsiteX908" fmla="*/ 6759906 w 12191941"/>
              <a:gd name="connsiteY908" fmla="*/ 6040435 h 6857967"/>
              <a:gd name="connsiteX909" fmla="*/ 6759906 w 12191941"/>
              <a:gd name="connsiteY909" fmla="*/ 6111736 h 6857967"/>
              <a:gd name="connsiteX910" fmla="*/ 6831207 w 12191941"/>
              <a:gd name="connsiteY910" fmla="*/ 6111736 h 6857967"/>
              <a:gd name="connsiteX911" fmla="*/ 6831207 w 12191941"/>
              <a:gd name="connsiteY911" fmla="*/ 6040435 h 6857967"/>
              <a:gd name="connsiteX912" fmla="*/ 6617234 w 12191941"/>
              <a:gd name="connsiteY912" fmla="*/ 6040435 h 6857967"/>
              <a:gd name="connsiteX913" fmla="*/ 6617234 w 12191941"/>
              <a:gd name="connsiteY913" fmla="*/ 6111736 h 6857967"/>
              <a:gd name="connsiteX914" fmla="*/ 6688535 w 12191941"/>
              <a:gd name="connsiteY914" fmla="*/ 6111736 h 6857967"/>
              <a:gd name="connsiteX915" fmla="*/ 6688535 w 12191941"/>
              <a:gd name="connsiteY915" fmla="*/ 6040435 h 6857967"/>
              <a:gd name="connsiteX916" fmla="*/ 6474632 w 12191941"/>
              <a:gd name="connsiteY916" fmla="*/ 6040435 h 6857967"/>
              <a:gd name="connsiteX917" fmla="*/ 6474632 w 12191941"/>
              <a:gd name="connsiteY917" fmla="*/ 6111736 h 6857967"/>
              <a:gd name="connsiteX918" fmla="*/ 6545933 w 12191941"/>
              <a:gd name="connsiteY918" fmla="*/ 6111736 h 6857967"/>
              <a:gd name="connsiteX919" fmla="*/ 6545933 w 12191941"/>
              <a:gd name="connsiteY919" fmla="*/ 6040435 h 6857967"/>
              <a:gd name="connsiteX920" fmla="*/ 6331959 w 12191941"/>
              <a:gd name="connsiteY920" fmla="*/ 6040435 h 6857967"/>
              <a:gd name="connsiteX921" fmla="*/ 6331959 w 12191941"/>
              <a:gd name="connsiteY921" fmla="*/ 6111736 h 6857967"/>
              <a:gd name="connsiteX922" fmla="*/ 6403260 w 12191941"/>
              <a:gd name="connsiteY922" fmla="*/ 6111736 h 6857967"/>
              <a:gd name="connsiteX923" fmla="*/ 6403260 w 12191941"/>
              <a:gd name="connsiteY923" fmla="*/ 6040435 h 6857967"/>
              <a:gd name="connsiteX924" fmla="*/ 6189358 w 12191941"/>
              <a:gd name="connsiteY924" fmla="*/ 6040435 h 6857967"/>
              <a:gd name="connsiteX925" fmla="*/ 6189358 w 12191941"/>
              <a:gd name="connsiteY925" fmla="*/ 6111736 h 6857967"/>
              <a:gd name="connsiteX926" fmla="*/ 6260659 w 12191941"/>
              <a:gd name="connsiteY926" fmla="*/ 6111736 h 6857967"/>
              <a:gd name="connsiteX927" fmla="*/ 6260659 w 12191941"/>
              <a:gd name="connsiteY927" fmla="*/ 6040435 h 6857967"/>
              <a:gd name="connsiteX928" fmla="*/ 6046689 w 12191941"/>
              <a:gd name="connsiteY928" fmla="*/ 6040435 h 6857967"/>
              <a:gd name="connsiteX929" fmla="*/ 6046689 w 12191941"/>
              <a:gd name="connsiteY929" fmla="*/ 6111736 h 6857967"/>
              <a:gd name="connsiteX930" fmla="*/ 6117986 w 12191941"/>
              <a:gd name="connsiteY930" fmla="*/ 6111736 h 6857967"/>
              <a:gd name="connsiteX931" fmla="*/ 6117986 w 12191941"/>
              <a:gd name="connsiteY931" fmla="*/ 6040435 h 6857967"/>
              <a:gd name="connsiteX932" fmla="*/ 5904022 w 12191941"/>
              <a:gd name="connsiteY932" fmla="*/ 6040435 h 6857967"/>
              <a:gd name="connsiteX933" fmla="*/ 5904022 w 12191941"/>
              <a:gd name="connsiteY933" fmla="*/ 6111736 h 6857967"/>
              <a:gd name="connsiteX934" fmla="*/ 5975319 w 12191941"/>
              <a:gd name="connsiteY934" fmla="*/ 6111736 h 6857967"/>
              <a:gd name="connsiteX935" fmla="*/ 5975319 w 12191941"/>
              <a:gd name="connsiteY935" fmla="*/ 6040435 h 6857967"/>
              <a:gd name="connsiteX936" fmla="*/ 5761426 w 12191941"/>
              <a:gd name="connsiteY936" fmla="*/ 6040435 h 6857967"/>
              <a:gd name="connsiteX937" fmla="*/ 5761426 w 12191941"/>
              <a:gd name="connsiteY937" fmla="*/ 6111736 h 6857967"/>
              <a:gd name="connsiteX938" fmla="*/ 5832724 w 12191941"/>
              <a:gd name="connsiteY938" fmla="*/ 6111736 h 6857967"/>
              <a:gd name="connsiteX939" fmla="*/ 5832724 w 12191941"/>
              <a:gd name="connsiteY939" fmla="*/ 6040435 h 6857967"/>
              <a:gd name="connsiteX940" fmla="*/ 5618761 w 12191941"/>
              <a:gd name="connsiteY940" fmla="*/ 6040435 h 6857967"/>
              <a:gd name="connsiteX941" fmla="*/ 5618761 w 12191941"/>
              <a:gd name="connsiteY941" fmla="*/ 6111736 h 6857967"/>
              <a:gd name="connsiteX942" fmla="*/ 5690059 w 12191941"/>
              <a:gd name="connsiteY942" fmla="*/ 6111736 h 6857967"/>
              <a:gd name="connsiteX943" fmla="*/ 5690059 w 12191941"/>
              <a:gd name="connsiteY943" fmla="*/ 6040435 h 6857967"/>
              <a:gd name="connsiteX944" fmla="*/ 5476167 w 12191941"/>
              <a:gd name="connsiteY944" fmla="*/ 6040435 h 6857967"/>
              <a:gd name="connsiteX945" fmla="*/ 5476167 w 12191941"/>
              <a:gd name="connsiteY945" fmla="*/ 6111736 h 6857967"/>
              <a:gd name="connsiteX946" fmla="*/ 5547465 w 12191941"/>
              <a:gd name="connsiteY946" fmla="*/ 6111736 h 6857967"/>
              <a:gd name="connsiteX947" fmla="*/ 5547465 w 12191941"/>
              <a:gd name="connsiteY947" fmla="*/ 6040435 h 6857967"/>
              <a:gd name="connsiteX948" fmla="*/ 5333502 w 12191941"/>
              <a:gd name="connsiteY948" fmla="*/ 6040435 h 6857967"/>
              <a:gd name="connsiteX949" fmla="*/ 5333502 w 12191941"/>
              <a:gd name="connsiteY949" fmla="*/ 6111736 h 6857967"/>
              <a:gd name="connsiteX950" fmla="*/ 5404800 w 12191941"/>
              <a:gd name="connsiteY950" fmla="*/ 6111736 h 6857967"/>
              <a:gd name="connsiteX951" fmla="*/ 5404800 w 12191941"/>
              <a:gd name="connsiteY951" fmla="*/ 6040435 h 6857967"/>
              <a:gd name="connsiteX952" fmla="*/ 5190877 w 12191941"/>
              <a:gd name="connsiteY952" fmla="*/ 6040435 h 6857967"/>
              <a:gd name="connsiteX953" fmla="*/ 5190877 w 12191941"/>
              <a:gd name="connsiteY953" fmla="*/ 6111736 h 6857967"/>
              <a:gd name="connsiteX954" fmla="*/ 5262188 w 12191941"/>
              <a:gd name="connsiteY954" fmla="*/ 6111736 h 6857967"/>
              <a:gd name="connsiteX955" fmla="*/ 5262188 w 12191941"/>
              <a:gd name="connsiteY955" fmla="*/ 6040435 h 6857967"/>
              <a:gd name="connsiteX956" fmla="*/ 5048236 w 12191941"/>
              <a:gd name="connsiteY956" fmla="*/ 6040435 h 6857967"/>
              <a:gd name="connsiteX957" fmla="*/ 5048236 w 12191941"/>
              <a:gd name="connsiteY957" fmla="*/ 6111736 h 6857967"/>
              <a:gd name="connsiteX958" fmla="*/ 5119527 w 12191941"/>
              <a:gd name="connsiteY958" fmla="*/ 6111736 h 6857967"/>
              <a:gd name="connsiteX959" fmla="*/ 5119527 w 12191941"/>
              <a:gd name="connsiteY959" fmla="*/ 6040435 h 6857967"/>
              <a:gd name="connsiteX960" fmla="*/ 4906607 w 12191941"/>
              <a:gd name="connsiteY960" fmla="*/ 6040435 h 6857967"/>
              <a:gd name="connsiteX961" fmla="*/ 4906607 w 12191941"/>
              <a:gd name="connsiteY961" fmla="*/ 6111736 h 6857967"/>
              <a:gd name="connsiteX962" fmla="*/ 4977916 w 12191941"/>
              <a:gd name="connsiteY962" fmla="*/ 6111736 h 6857967"/>
              <a:gd name="connsiteX963" fmla="*/ 4977916 w 12191941"/>
              <a:gd name="connsiteY963" fmla="*/ 6040435 h 6857967"/>
              <a:gd name="connsiteX964" fmla="*/ 4764013 w 12191941"/>
              <a:gd name="connsiteY964" fmla="*/ 6040435 h 6857967"/>
              <a:gd name="connsiteX965" fmla="*/ 4764013 w 12191941"/>
              <a:gd name="connsiteY965" fmla="*/ 6111736 h 6857967"/>
              <a:gd name="connsiteX966" fmla="*/ 4835311 w 12191941"/>
              <a:gd name="connsiteY966" fmla="*/ 6111736 h 6857967"/>
              <a:gd name="connsiteX967" fmla="*/ 4835311 w 12191941"/>
              <a:gd name="connsiteY967" fmla="*/ 6040435 h 6857967"/>
              <a:gd name="connsiteX968" fmla="*/ 4621341 w 12191941"/>
              <a:gd name="connsiteY968" fmla="*/ 6040435 h 6857967"/>
              <a:gd name="connsiteX969" fmla="*/ 4621341 w 12191941"/>
              <a:gd name="connsiteY969" fmla="*/ 6111736 h 6857967"/>
              <a:gd name="connsiteX970" fmla="*/ 4692639 w 12191941"/>
              <a:gd name="connsiteY970" fmla="*/ 6111736 h 6857967"/>
              <a:gd name="connsiteX971" fmla="*/ 4692639 w 12191941"/>
              <a:gd name="connsiteY971" fmla="*/ 6040435 h 6857967"/>
              <a:gd name="connsiteX972" fmla="*/ 4478666 w 12191941"/>
              <a:gd name="connsiteY972" fmla="*/ 6040435 h 6857967"/>
              <a:gd name="connsiteX973" fmla="*/ 4478666 w 12191941"/>
              <a:gd name="connsiteY973" fmla="*/ 6111736 h 6857967"/>
              <a:gd name="connsiteX974" fmla="*/ 4549971 w 12191941"/>
              <a:gd name="connsiteY974" fmla="*/ 6111736 h 6857967"/>
              <a:gd name="connsiteX975" fmla="*/ 4549971 w 12191941"/>
              <a:gd name="connsiteY975" fmla="*/ 6040435 h 6857967"/>
              <a:gd name="connsiteX976" fmla="*/ 4336067 w 12191941"/>
              <a:gd name="connsiteY976" fmla="*/ 6040435 h 6857967"/>
              <a:gd name="connsiteX977" fmla="*/ 4336067 w 12191941"/>
              <a:gd name="connsiteY977" fmla="*/ 6111736 h 6857967"/>
              <a:gd name="connsiteX978" fmla="*/ 4407366 w 12191941"/>
              <a:gd name="connsiteY978" fmla="*/ 6111736 h 6857967"/>
              <a:gd name="connsiteX979" fmla="*/ 4407366 w 12191941"/>
              <a:gd name="connsiteY979" fmla="*/ 6040435 h 6857967"/>
              <a:gd name="connsiteX980" fmla="*/ 4193413 w 12191941"/>
              <a:gd name="connsiteY980" fmla="*/ 6040435 h 6857967"/>
              <a:gd name="connsiteX981" fmla="*/ 4193413 w 12191941"/>
              <a:gd name="connsiteY981" fmla="*/ 6111736 h 6857967"/>
              <a:gd name="connsiteX982" fmla="*/ 4264695 w 12191941"/>
              <a:gd name="connsiteY982" fmla="*/ 6111736 h 6857967"/>
              <a:gd name="connsiteX983" fmla="*/ 4264695 w 12191941"/>
              <a:gd name="connsiteY983" fmla="*/ 6040435 h 6857967"/>
              <a:gd name="connsiteX984" fmla="*/ 4050810 w 12191941"/>
              <a:gd name="connsiteY984" fmla="*/ 6040435 h 6857967"/>
              <a:gd name="connsiteX985" fmla="*/ 4050810 w 12191941"/>
              <a:gd name="connsiteY985" fmla="*/ 6111736 h 6857967"/>
              <a:gd name="connsiteX986" fmla="*/ 4122113 w 12191941"/>
              <a:gd name="connsiteY986" fmla="*/ 6111736 h 6857967"/>
              <a:gd name="connsiteX987" fmla="*/ 4122113 w 12191941"/>
              <a:gd name="connsiteY987" fmla="*/ 6040435 h 6857967"/>
              <a:gd name="connsiteX988" fmla="*/ 3908138 w 12191941"/>
              <a:gd name="connsiteY988" fmla="*/ 6040435 h 6857967"/>
              <a:gd name="connsiteX989" fmla="*/ 3908138 w 12191941"/>
              <a:gd name="connsiteY989" fmla="*/ 6111736 h 6857967"/>
              <a:gd name="connsiteX990" fmla="*/ 3979439 w 12191941"/>
              <a:gd name="connsiteY990" fmla="*/ 6111736 h 6857967"/>
              <a:gd name="connsiteX991" fmla="*/ 3979439 w 12191941"/>
              <a:gd name="connsiteY991" fmla="*/ 6040435 h 6857967"/>
              <a:gd name="connsiteX992" fmla="*/ 3765464 w 12191941"/>
              <a:gd name="connsiteY992" fmla="*/ 6040435 h 6857967"/>
              <a:gd name="connsiteX993" fmla="*/ 3765464 w 12191941"/>
              <a:gd name="connsiteY993" fmla="*/ 6111736 h 6857967"/>
              <a:gd name="connsiteX994" fmla="*/ 3836763 w 12191941"/>
              <a:gd name="connsiteY994" fmla="*/ 6111736 h 6857967"/>
              <a:gd name="connsiteX995" fmla="*/ 3836763 w 12191941"/>
              <a:gd name="connsiteY995" fmla="*/ 6040435 h 6857967"/>
              <a:gd name="connsiteX996" fmla="*/ 3622853 w 12191941"/>
              <a:gd name="connsiteY996" fmla="*/ 6040435 h 6857967"/>
              <a:gd name="connsiteX997" fmla="*/ 3622853 w 12191941"/>
              <a:gd name="connsiteY997" fmla="*/ 6111736 h 6857967"/>
              <a:gd name="connsiteX998" fmla="*/ 3694151 w 12191941"/>
              <a:gd name="connsiteY998" fmla="*/ 6111736 h 6857967"/>
              <a:gd name="connsiteX999" fmla="*/ 3694151 w 12191941"/>
              <a:gd name="connsiteY999" fmla="*/ 6040435 h 6857967"/>
              <a:gd name="connsiteX1000" fmla="*/ 3480203 w 12191941"/>
              <a:gd name="connsiteY1000" fmla="*/ 6040435 h 6857967"/>
              <a:gd name="connsiteX1001" fmla="*/ 3480203 w 12191941"/>
              <a:gd name="connsiteY1001" fmla="*/ 6111736 h 6857967"/>
              <a:gd name="connsiteX1002" fmla="*/ 3551511 w 12191941"/>
              <a:gd name="connsiteY1002" fmla="*/ 6111736 h 6857967"/>
              <a:gd name="connsiteX1003" fmla="*/ 3551511 w 12191941"/>
              <a:gd name="connsiteY1003" fmla="*/ 6040435 h 6857967"/>
              <a:gd name="connsiteX1004" fmla="*/ 3337579 w 12191941"/>
              <a:gd name="connsiteY1004" fmla="*/ 6040435 h 6857967"/>
              <a:gd name="connsiteX1005" fmla="*/ 3337579 w 12191941"/>
              <a:gd name="connsiteY1005" fmla="*/ 6111736 h 6857967"/>
              <a:gd name="connsiteX1006" fmla="*/ 3408880 w 12191941"/>
              <a:gd name="connsiteY1006" fmla="*/ 6111736 h 6857967"/>
              <a:gd name="connsiteX1007" fmla="*/ 3408880 w 12191941"/>
              <a:gd name="connsiteY1007" fmla="*/ 6040435 h 6857967"/>
              <a:gd name="connsiteX1008" fmla="*/ 3194906 w 12191941"/>
              <a:gd name="connsiteY1008" fmla="*/ 6040435 h 6857967"/>
              <a:gd name="connsiteX1009" fmla="*/ 3194906 w 12191941"/>
              <a:gd name="connsiteY1009" fmla="*/ 6111736 h 6857967"/>
              <a:gd name="connsiteX1010" fmla="*/ 3266208 w 12191941"/>
              <a:gd name="connsiteY1010" fmla="*/ 6111736 h 6857967"/>
              <a:gd name="connsiteX1011" fmla="*/ 3266208 w 12191941"/>
              <a:gd name="connsiteY1011" fmla="*/ 6040435 h 6857967"/>
              <a:gd name="connsiteX1012" fmla="*/ 3052305 w 12191941"/>
              <a:gd name="connsiteY1012" fmla="*/ 6040435 h 6857967"/>
              <a:gd name="connsiteX1013" fmla="*/ 3052305 w 12191941"/>
              <a:gd name="connsiteY1013" fmla="*/ 6111736 h 6857967"/>
              <a:gd name="connsiteX1014" fmla="*/ 3123607 w 12191941"/>
              <a:gd name="connsiteY1014" fmla="*/ 6111736 h 6857967"/>
              <a:gd name="connsiteX1015" fmla="*/ 3123607 w 12191941"/>
              <a:gd name="connsiteY1015" fmla="*/ 6040435 h 6857967"/>
              <a:gd name="connsiteX1016" fmla="*/ 2909634 w 12191941"/>
              <a:gd name="connsiteY1016" fmla="*/ 6040435 h 6857967"/>
              <a:gd name="connsiteX1017" fmla="*/ 2909634 w 12191941"/>
              <a:gd name="connsiteY1017" fmla="*/ 6111736 h 6857967"/>
              <a:gd name="connsiteX1018" fmla="*/ 2980934 w 12191941"/>
              <a:gd name="connsiteY1018" fmla="*/ 6111736 h 6857967"/>
              <a:gd name="connsiteX1019" fmla="*/ 2980934 w 12191941"/>
              <a:gd name="connsiteY1019" fmla="*/ 6040435 h 6857967"/>
              <a:gd name="connsiteX1020" fmla="*/ 2767033 w 12191941"/>
              <a:gd name="connsiteY1020" fmla="*/ 6040435 h 6857967"/>
              <a:gd name="connsiteX1021" fmla="*/ 2767033 w 12191941"/>
              <a:gd name="connsiteY1021" fmla="*/ 6111736 h 6857967"/>
              <a:gd name="connsiteX1022" fmla="*/ 2838334 w 12191941"/>
              <a:gd name="connsiteY1022" fmla="*/ 6111736 h 6857967"/>
              <a:gd name="connsiteX1023" fmla="*/ 2838334 w 12191941"/>
              <a:gd name="connsiteY1023" fmla="*/ 6040435 h 6857967"/>
              <a:gd name="connsiteX1024" fmla="*/ 2624361 w 12191941"/>
              <a:gd name="connsiteY1024" fmla="*/ 6040435 h 6857967"/>
              <a:gd name="connsiteX1025" fmla="*/ 2624361 w 12191941"/>
              <a:gd name="connsiteY1025" fmla="*/ 6111736 h 6857967"/>
              <a:gd name="connsiteX1026" fmla="*/ 2695662 w 12191941"/>
              <a:gd name="connsiteY1026" fmla="*/ 6111736 h 6857967"/>
              <a:gd name="connsiteX1027" fmla="*/ 2695662 w 12191941"/>
              <a:gd name="connsiteY1027" fmla="*/ 6040435 h 6857967"/>
              <a:gd name="connsiteX1028" fmla="*/ 2481690 w 12191941"/>
              <a:gd name="connsiteY1028" fmla="*/ 6040435 h 6857967"/>
              <a:gd name="connsiteX1029" fmla="*/ 2481690 w 12191941"/>
              <a:gd name="connsiteY1029" fmla="*/ 6111736 h 6857967"/>
              <a:gd name="connsiteX1030" fmla="*/ 2552991 w 12191941"/>
              <a:gd name="connsiteY1030" fmla="*/ 6111736 h 6857967"/>
              <a:gd name="connsiteX1031" fmla="*/ 2552991 w 12191941"/>
              <a:gd name="connsiteY1031" fmla="*/ 6040435 h 6857967"/>
              <a:gd name="connsiteX1032" fmla="*/ 2339091 w 12191941"/>
              <a:gd name="connsiteY1032" fmla="*/ 6040435 h 6857967"/>
              <a:gd name="connsiteX1033" fmla="*/ 2339091 w 12191941"/>
              <a:gd name="connsiteY1033" fmla="*/ 6111736 h 6857967"/>
              <a:gd name="connsiteX1034" fmla="*/ 2410392 w 12191941"/>
              <a:gd name="connsiteY1034" fmla="*/ 6111736 h 6857967"/>
              <a:gd name="connsiteX1035" fmla="*/ 2410392 w 12191941"/>
              <a:gd name="connsiteY1035" fmla="*/ 6040435 h 6857967"/>
              <a:gd name="connsiteX1036" fmla="*/ 2196420 w 12191941"/>
              <a:gd name="connsiteY1036" fmla="*/ 6040435 h 6857967"/>
              <a:gd name="connsiteX1037" fmla="*/ 2196420 w 12191941"/>
              <a:gd name="connsiteY1037" fmla="*/ 6111736 h 6857967"/>
              <a:gd name="connsiteX1038" fmla="*/ 2267721 w 12191941"/>
              <a:gd name="connsiteY1038" fmla="*/ 6111736 h 6857967"/>
              <a:gd name="connsiteX1039" fmla="*/ 2267721 w 12191941"/>
              <a:gd name="connsiteY1039" fmla="*/ 6040435 h 6857967"/>
              <a:gd name="connsiteX1040" fmla="*/ 2053813 w 12191941"/>
              <a:gd name="connsiteY1040" fmla="*/ 6040435 h 6857967"/>
              <a:gd name="connsiteX1041" fmla="*/ 2053813 w 12191941"/>
              <a:gd name="connsiteY1041" fmla="*/ 6111736 h 6857967"/>
              <a:gd name="connsiteX1042" fmla="*/ 2125117 w 12191941"/>
              <a:gd name="connsiteY1042" fmla="*/ 6111736 h 6857967"/>
              <a:gd name="connsiteX1043" fmla="*/ 2125117 w 12191941"/>
              <a:gd name="connsiteY1043" fmla="*/ 6040435 h 6857967"/>
              <a:gd name="connsiteX1044" fmla="*/ 1911141 w 12191941"/>
              <a:gd name="connsiteY1044" fmla="*/ 6040435 h 6857967"/>
              <a:gd name="connsiteX1045" fmla="*/ 1911141 w 12191941"/>
              <a:gd name="connsiteY1045" fmla="*/ 6111736 h 6857967"/>
              <a:gd name="connsiteX1046" fmla="*/ 1982442 w 12191941"/>
              <a:gd name="connsiteY1046" fmla="*/ 6111736 h 6857967"/>
              <a:gd name="connsiteX1047" fmla="*/ 1982442 w 12191941"/>
              <a:gd name="connsiteY1047" fmla="*/ 6040435 h 6857967"/>
              <a:gd name="connsiteX1048" fmla="*/ 1768471 w 12191941"/>
              <a:gd name="connsiteY1048" fmla="*/ 6040435 h 6857967"/>
              <a:gd name="connsiteX1049" fmla="*/ 1768471 w 12191941"/>
              <a:gd name="connsiteY1049" fmla="*/ 6111736 h 6857967"/>
              <a:gd name="connsiteX1050" fmla="*/ 1839771 w 12191941"/>
              <a:gd name="connsiteY1050" fmla="*/ 6111736 h 6857967"/>
              <a:gd name="connsiteX1051" fmla="*/ 1839771 w 12191941"/>
              <a:gd name="connsiteY1051" fmla="*/ 6040435 h 6857967"/>
              <a:gd name="connsiteX1052" fmla="*/ 1625870 w 12191941"/>
              <a:gd name="connsiteY1052" fmla="*/ 6040435 h 6857967"/>
              <a:gd name="connsiteX1053" fmla="*/ 1625870 w 12191941"/>
              <a:gd name="connsiteY1053" fmla="*/ 6111736 h 6857967"/>
              <a:gd name="connsiteX1054" fmla="*/ 1697171 w 12191941"/>
              <a:gd name="connsiteY1054" fmla="*/ 6111736 h 6857967"/>
              <a:gd name="connsiteX1055" fmla="*/ 1697171 w 12191941"/>
              <a:gd name="connsiteY1055" fmla="*/ 6040435 h 6857967"/>
              <a:gd name="connsiteX1056" fmla="*/ 1483200 w 12191941"/>
              <a:gd name="connsiteY1056" fmla="*/ 6040435 h 6857967"/>
              <a:gd name="connsiteX1057" fmla="*/ 1483200 w 12191941"/>
              <a:gd name="connsiteY1057" fmla="*/ 6111736 h 6857967"/>
              <a:gd name="connsiteX1058" fmla="*/ 1554500 w 12191941"/>
              <a:gd name="connsiteY1058" fmla="*/ 6111736 h 6857967"/>
              <a:gd name="connsiteX1059" fmla="*/ 1554500 w 12191941"/>
              <a:gd name="connsiteY1059" fmla="*/ 6040435 h 6857967"/>
              <a:gd name="connsiteX1060" fmla="*/ 1340599 w 12191941"/>
              <a:gd name="connsiteY1060" fmla="*/ 6040435 h 6857967"/>
              <a:gd name="connsiteX1061" fmla="*/ 1340599 w 12191941"/>
              <a:gd name="connsiteY1061" fmla="*/ 6111736 h 6857967"/>
              <a:gd name="connsiteX1062" fmla="*/ 1411901 w 12191941"/>
              <a:gd name="connsiteY1062" fmla="*/ 6111736 h 6857967"/>
              <a:gd name="connsiteX1063" fmla="*/ 1411901 w 12191941"/>
              <a:gd name="connsiteY1063" fmla="*/ 6040435 h 6857967"/>
              <a:gd name="connsiteX1064" fmla="*/ 1197930 w 12191941"/>
              <a:gd name="connsiteY1064" fmla="*/ 6040435 h 6857967"/>
              <a:gd name="connsiteX1065" fmla="*/ 1197930 w 12191941"/>
              <a:gd name="connsiteY1065" fmla="*/ 6111736 h 6857967"/>
              <a:gd name="connsiteX1066" fmla="*/ 1269231 w 12191941"/>
              <a:gd name="connsiteY1066" fmla="*/ 6111736 h 6857967"/>
              <a:gd name="connsiteX1067" fmla="*/ 1269231 w 12191941"/>
              <a:gd name="connsiteY1067" fmla="*/ 6040435 h 6857967"/>
              <a:gd name="connsiteX1068" fmla="*/ 1055312 w 12191941"/>
              <a:gd name="connsiteY1068" fmla="*/ 6040435 h 6857967"/>
              <a:gd name="connsiteX1069" fmla="*/ 1055312 w 12191941"/>
              <a:gd name="connsiteY1069" fmla="*/ 6111736 h 6857967"/>
              <a:gd name="connsiteX1070" fmla="*/ 1126613 w 12191941"/>
              <a:gd name="connsiteY1070" fmla="*/ 6111736 h 6857967"/>
              <a:gd name="connsiteX1071" fmla="*/ 1126613 w 12191941"/>
              <a:gd name="connsiteY1071" fmla="*/ 6040435 h 6857967"/>
              <a:gd name="connsiteX1072" fmla="*/ 912657 w 12191941"/>
              <a:gd name="connsiteY1072" fmla="*/ 6040435 h 6857967"/>
              <a:gd name="connsiteX1073" fmla="*/ 912657 w 12191941"/>
              <a:gd name="connsiteY1073" fmla="*/ 6111736 h 6857967"/>
              <a:gd name="connsiteX1074" fmla="*/ 983958 w 12191941"/>
              <a:gd name="connsiteY1074" fmla="*/ 6111736 h 6857967"/>
              <a:gd name="connsiteX1075" fmla="*/ 983958 w 12191941"/>
              <a:gd name="connsiteY1075" fmla="*/ 6040435 h 6857967"/>
              <a:gd name="connsiteX1076" fmla="*/ 771136 w 12191941"/>
              <a:gd name="connsiteY1076" fmla="*/ 6040435 h 6857967"/>
              <a:gd name="connsiteX1077" fmla="*/ 771136 w 12191941"/>
              <a:gd name="connsiteY1077" fmla="*/ 6111736 h 6857967"/>
              <a:gd name="connsiteX1078" fmla="*/ 842437 w 12191941"/>
              <a:gd name="connsiteY1078" fmla="*/ 6111736 h 6857967"/>
              <a:gd name="connsiteX1079" fmla="*/ 842437 w 12191941"/>
              <a:gd name="connsiteY1079" fmla="*/ 6040435 h 6857967"/>
              <a:gd name="connsiteX1080" fmla="*/ 628535 w 12191941"/>
              <a:gd name="connsiteY1080" fmla="*/ 6040435 h 6857967"/>
              <a:gd name="connsiteX1081" fmla="*/ 628535 w 12191941"/>
              <a:gd name="connsiteY1081" fmla="*/ 6111736 h 6857967"/>
              <a:gd name="connsiteX1082" fmla="*/ 699836 w 12191941"/>
              <a:gd name="connsiteY1082" fmla="*/ 6111736 h 6857967"/>
              <a:gd name="connsiteX1083" fmla="*/ 699836 w 12191941"/>
              <a:gd name="connsiteY1083" fmla="*/ 6040435 h 6857967"/>
              <a:gd name="connsiteX1084" fmla="*/ 485863 w 12191941"/>
              <a:gd name="connsiteY1084" fmla="*/ 6040435 h 6857967"/>
              <a:gd name="connsiteX1085" fmla="*/ 485863 w 12191941"/>
              <a:gd name="connsiteY1085" fmla="*/ 6111736 h 6857967"/>
              <a:gd name="connsiteX1086" fmla="*/ 557163 w 12191941"/>
              <a:gd name="connsiteY1086" fmla="*/ 6111736 h 6857967"/>
              <a:gd name="connsiteX1087" fmla="*/ 557163 w 12191941"/>
              <a:gd name="connsiteY1087" fmla="*/ 6040435 h 6857967"/>
              <a:gd name="connsiteX1088" fmla="*/ 343191 w 12191941"/>
              <a:gd name="connsiteY1088" fmla="*/ 6040435 h 6857967"/>
              <a:gd name="connsiteX1089" fmla="*/ 343191 w 12191941"/>
              <a:gd name="connsiteY1089" fmla="*/ 6111736 h 6857967"/>
              <a:gd name="connsiteX1090" fmla="*/ 414492 w 12191941"/>
              <a:gd name="connsiteY1090" fmla="*/ 6111736 h 6857967"/>
              <a:gd name="connsiteX1091" fmla="*/ 414492 w 12191941"/>
              <a:gd name="connsiteY1091" fmla="*/ 6040435 h 6857967"/>
              <a:gd name="connsiteX1092" fmla="*/ 200591 w 12191941"/>
              <a:gd name="connsiteY1092" fmla="*/ 6040435 h 6857967"/>
              <a:gd name="connsiteX1093" fmla="*/ 200591 w 12191941"/>
              <a:gd name="connsiteY1093" fmla="*/ 6111736 h 6857967"/>
              <a:gd name="connsiteX1094" fmla="*/ 271892 w 12191941"/>
              <a:gd name="connsiteY1094" fmla="*/ 6111736 h 6857967"/>
              <a:gd name="connsiteX1095" fmla="*/ 271892 w 12191941"/>
              <a:gd name="connsiteY1095" fmla="*/ 6040435 h 6857967"/>
              <a:gd name="connsiteX1096" fmla="*/ 57918 w 12191941"/>
              <a:gd name="connsiteY1096" fmla="*/ 6040435 h 6857967"/>
              <a:gd name="connsiteX1097" fmla="*/ 57918 w 12191941"/>
              <a:gd name="connsiteY1097" fmla="*/ 6111736 h 6857967"/>
              <a:gd name="connsiteX1098" fmla="*/ 129219 w 12191941"/>
              <a:gd name="connsiteY1098" fmla="*/ 6111736 h 6857967"/>
              <a:gd name="connsiteX1099" fmla="*/ 129219 w 12191941"/>
              <a:gd name="connsiteY1099" fmla="*/ 6040435 h 6857967"/>
              <a:gd name="connsiteX1100" fmla="*/ 0 w 12191941"/>
              <a:gd name="connsiteY1100" fmla="*/ 0 h 6857967"/>
              <a:gd name="connsiteX1101" fmla="*/ 12191941 w 12191941"/>
              <a:gd name="connsiteY1101" fmla="*/ 0 h 6857967"/>
              <a:gd name="connsiteX1102" fmla="*/ 12191941 w 12191941"/>
              <a:gd name="connsiteY1102" fmla="*/ 6857967 h 6857967"/>
              <a:gd name="connsiteX1103" fmla="*/ 0 w 12191941"/>
              <a:gd name="connsiteY1103" fmla="*/ 6857967 h 685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Lst>
            <a:rect l="l" t="t" r="r" b="b"/>
            <a:pathLst>
              <a:path w="12191941" h="6857967">
                <a:moveTo>
                  <a:pt x="9042170" y="6474347"/>
                </a:moveTo>
                <a:lnTo>
                  <a:pt x="9042170" y="6545648"/>
                </a:lnTo>
                <a:lnTo>
                  <a:pt x="9113471" y="6545648"/>
                </a:lnTo>
                <a:lnTo>
                  <a:pt x="9113471" y="6474347"/>
                </a:lnTo>
                <a:close/>
                <a:moveTo>
                  <a:pt x="8899568" y="6474347"/>
                </a:moveTo>
                <a:lnTo>
                  <a:pt x="8899568" y="6545648"/>
                </a:lnTo>
                <a:lnTo>
                  <a:pt x="8970869" y="6545648"/>
                </a:lnTo>
                <a:lnTo>
                  <a:pt x="8970869" y="6474347"/>
                </a:lnTo>
                <a:close/>
                <a:moveTo>
                  <a:pt x="8756896" y="6474347"/>
                </a:moveTo>
                <a:lnTo>
                  <a:pt x="8756896" y="6545648"/>
                </a:lnTo>
                <a:lnTo>
                  <a:pt x="8828196" y="6545648"/>
                </a:lnTo>
                <a:lnTo>
                  <a:pt x="8828196" y="6474347"/>
                </a:lnTo>
                <a:close/>
                <a:moveTo>
                  <a:pt x="8614223" y="6474347"/>
                </a:moveTo>
                <a:lnTo>
                  <a:pt x="8614223" y="6545648"/>
                </a:lnTo>
                <a:lnTo>
                  <a:pt x="8685524" y="6545648"/>
                </a:lnTo>
                <a:lnTo>
                  <a:pt x="8685524" y="6474347"/>
                </a:lnTo>
                <a:close/>
                <a:moveTo>
                  <a:pt x="8471622" y="6474347"/>
                </a:moveTo>
                <a:lnTo>
                  <a:pt x="8471622" y="6545648"/>
                </a:lnTo>
                <a:lnTo>
                  <a:pt x="8542923" y="6545648"/>
                </a:lnTo>
                <a:lnTo>
                  <a:pt x="8542923" y="6474347"/>
                </a:lnTo>
                <a:close/>
                <a:moveTo>
                  <a:pt x="8328949" y="6474347"/>
                </a:moveTo>
                <a:lnTo>
                  <a:pt x="8328949" y="6545648"/>
                </a:lnTo>
                <a:lnTo>
                  <a:pt x="8400250" y="6545648"/>
                </a:lnTo>
                <a:lnTo>
                  <a:pt x="8400250" y="6474347"/>
                </a:lnTo>
                <a:close/>
                <a:moveTo>
                  <a:pt x="8186348" y="6474347"/>
                </a:moveTo>
                <a:lnTo>
                  <a:pt x="8186348" y="6545648"/>
                </a:lnTo>
                <a:lnTo>
                  <a:pt x="8257649" y="6545648"/>
                </a:lnTo>
                <a:lnTo>
                  <a:pt x="8257649" y="6474347"/>
                </a:lnTo>
                <a:close/>
                <a:moveTo>
                  <a:pt x="8043675" y="6474347"/>
                </a:moveTo>
                <a:lnTo>
                  <a:pt x="8043675" y="6545648"/>
                </a:lnTo>
                <a:lnTo>
                  <a:pt x="8114976" y="6545648"/>
                </a:lnTo>
                <a:lnTo>
                  <a:pt x="8114976" y="6474347"/>
                </a:lnTo>
                <a:close/>
                <a:moveTo>
                  <a:pt x="7901003" y="6474347"/>
                </a:moveTo>
                <a:lnTo>
                  <a:pt x="7901003" y="6545648"/>
                </a:lnTo>
                <a:lnTo>
                  <a:pt x="7972304" y="6545648"/>
                </a:lnTo>
                <a:lnTo>
                  <a:pt x="7972304" y="6474347"/>
                </a:lnTo>
                <a:close/>
                <a:moveTo>
                  <a:pt x="7758401" y="6474347"/>
                </a:moveTo>
                <a:lnTo>
                  <a:pt x="7758401" y="6545648"/>
                </a:lnTo>
                <a:lnTo>
                  <a:pt x="7829702" y="6545648"/>
                </a:lnTo>
                <a:lnTo>
                  <a:pt x="7829702" y="6474347"/>
                </a:lnTo>
                <a:close/>
                <a:moveTo>
                  <a:pt x="7615728" y="6474347"/>
                </a:moveTo>
                <a:lnTo>
                  <a:pt x="7615728" y="6545648"/>
                </a:lnTo>
                <a:lnTo>
                  <a:pt x="7687029" y="6545648"/>
                </a:lnTo>
                <a:lnTo>
                  <a:pt x="7687029" y="6474347"/>
                </a:lnTo>
                <a:close/>
                <a:moveTo>
                  <a:pt x="7473127" y="6474347"/>
                </a:moveTo>
                <a:lnTo>
                  <a:pt x="7473127" y="6545648"/>
                </a:lnTo>
                <a:lnTo>
                  <a:pt x="7544428" y="6545648"/>
                </a:lnTo>
                <a:lnTo>
                  <a:pt x="7544428" y="6474347"/>
                </a:lnTo>
                <a:close/>
                <a:moveTo>
                  <a:pt x="7330454" y="6474347"/>
                </a:moveTo>
                <a:lnTo>
                  <a:pt x="7330454" y="6545648"/>
                </a:lnTo>
                <a:lnTo>
                  <a:pt x="7401755" y="6545648"/>
                </a:lnTo>
                <a:lnTo>
                  <a:pt x="7401755" y="6474347"/>
                </a:lnTo>
                <a:close/>
                <a:moveTo>
                  <a:pt x="7187853" y="6474347"/>
                </a:moveTo>
                <a:lnTo>
                  <a:pt x="7187853" y="6545648"/>
                </a:lnTo>
                <a:lnTo>
                  <a:pt x="7259154" y="6545648"/>
                </a:lnTo>
                <a:lnTo>
                  <a:pt x="7259154" y="6474347"/>
                </a:lnTo>
                <a:close/>
                <a:moveTo>
                  <a:pt x="7045180" y="6474347"/>
                </a:moveTo>
                <a:lnTo>
                  <a:pt x="7045180" y="6545648"/>
                </a:lnTo>
                <a:lnTo>
                  <a:pt x="7116481" y="6545648"/>
                </a:lnTo>
                <a:lnTo>
                  <a:pt x="7116481" y="6474347"/>
                </a:lnTo>
                <a:close/>
                <a:moveTo>
                  <a:pt x="6902579" y="6474347"/>
                </a:moveTo>
                <a:lnTo>
                  <a:pt x="6902579" y="6545648"/>
                </a:lnTo>
                <a:lnTo>
                  <a:pt x="6973880" y="6545648"/>
                </a:lnTo>
                <a:lnTo>
                  <a:pt x="6973880" y="6474347"/>
                </a:lnTo>
                <a:close/>
                <a:moveTo>
                  <a:pt x="6759906" y="6474347"/>
                </a:moveTo>
                <a:lnTo>
                  <a:pt x="6759906" y="6545648"/>
                </a:lnTo>
                <a:lnTo>
                  <a:pt x="6831207" y="6545648"/>
                </a:lnTo>
                <a:lnTo>
                  <a:pt x="6831207" y="6474347"/>
                </a:lnTo>
                <a:close/>
                <a:moveTo>
                  <a:pt x="6617234" y="6474347"/>
                </a:moveTo>
                <a:lnTo>
                  <a:pt x="6617234" y="6545648"/>
                </a:lnTo>
                <a:lnTo>
                  <a:pt x="6688535" y="6545648"/>
                </a:lnTo>
                <a:lnTo>
                  <a:pt x="6688535" y="6474347"/>
                </a:lnTo>
                <a:close/>
                <a:moveTo>
                  <a:pt x="6474632" y="6474347"/>
                </a:moveTo>
                <a:lnTo>
                  <a:pt x="6474632" y="6545648"/>
                </a:lnTo>
                <a:lnTo>
                  <a:pt x="6545933" y="6545648"/>
                </a:lnTo>
                <a:lnTo>
                  <a:pt x="6545933" y="6474347"/>
                </a:lnTo>
                <a:close/>
                <a:moveTo>
                  <a:pt x="6331959" y="6474347"/>
                </a:moveTo>
                <a:lnTo>
                  <a:pt x="6331959" y="6545648"/>
                </a:lnTo>
                <a:lnTo>
                  <a:pt x="6403260" y="6545648"/>
                </a:lnTo>
                <a:lnTo>
                  <a:pt x="6403260" y="6474347"/>
                </a:lnTo>
                <a:close/>
                <a:moveTo>
                  <a:pt x="6189358" y="6474347"/>
                </a:moveTo>
                <a:lnTo>
                  <a:pt x="6189358" y="6545648"/>
                </a:lnTo>
                <a:lnTo>
                  <a:pt x="6260659" y="6545648"/>
                </a:lnTo>
                <a:lnTo>
                  <a:pt x="6260659" y="6474347"/>
                </a:lnTo>
                <a:close/>
                <a:moveTo>
                  <a:pt x="6046689" y="6474347"/>
                </a:moveTo>
                <a:lnTo>
                  <a:pt x="6046689" y="6545648"/>
                </a:lnTo>
                <a:lnTo>
                  <a:pt x="6117986" y="6545648"/>
                </a:lnTo>
                <a:lnTo>
                  <a:pt x="6117986" y="6474347"/>
                </a:lnTo>
                <a:close/>
                <a:moveTo>
                  <a:pt x="5904022" y="6474347"/>
                </a:moveTo>
                <a:lnTo>
                  <a:pt x="5904022" y="6545648"/>
                </a:lnTo>
                <a:lnTo>
                  <a:pt x="5975319" y="6545648"/>
                </a:lnTo>
                <a:lnTo>
                  <a:pt x="5975319" y="6474347"/>
                </a:lnTo>
                <a:close/>
                <a:moveTo>
                  <a:pt x="5761426" y="6474347"/>
                </a:moveTo>
                <a:lnTo>
                  <a:pt x="5761426" y="6545648"/>
                </a:lnTo>
                <a:lnTo>
                  <a:pt x="5832724" y="6545648"/>
                </a:lnTo>
                <a:lnTo>
                  <a:pt x="5832724" y="6474347"/>
                </a:lnTo>
                <a:close/>
                <a:moveTo>
                  <a:pt x="5618761" y="6474347"/>
                </a:moveTo>
                <a:lnTo>
                  <a:pt x="5618761" y="6545648"/>
                </a:lnTo>
                <a:lnTo>
                  <a:pt x="5690059" y="6545648"/>
                </a:lnTo>
                <a:lnTo>
                  <a:pt x="5690059" y="6474347"/>
                </a:lnTo>
                <a:close/>
                <a:moveTo>
                  <a:pt x="5476167" y="6474347"/>
                </a:moveTo>
                <a:lnTo>
                  <a:pt x="5476167" y="6545648"/>
                </a:lnTo>
                <a:lnTo>
                  <a:pt x="5547463" y="6545648"/>
                </a:lnTo>
                <a:lnTo>
                  <a:pt x="5547463" y="6474347"/>
                </a:lnTo>
                <a:close/>
                <a:moveTo>
                  <a:pt x="5333500" y="6474347"/>
                </a:moveTo>
                <a:lnTo>
                  <a:pt x="5333500" y="6545648"/>
                </a:lnTo>
                <a:lnTo>
                  <a:pt x="5404799" y="6545648"/>
                </a:lnTo>
                <a:lnTo>
                  <a:pt x="5404799" y="6474347"/>
                </a:lnTo>
                <a:close/>
                <a:moveTo>
                  <a:pt x="5190877" y="6474347"/>
                </a:moveTo>
                <a:lnTo>
                  <a:pt x="5190877" y="6545648"/>
                </a:lnTo>
                <a:lnTo>
                  <a:pt x="5262188" y="6545648"/>
                </a:lnTo>
                <a:lnTo>
                  <a:pt x="5262188" y="6474347"/>
                </a:lnTo>
                <a:close/>
                <a:moveTo>
                  <a:pt x="5048236" y="6474347"/>
                </a:moveTo>
                <a:lnTo>
                  <a:pt x="5048236" y="6545648"/>
                </a:lnTo>
                <a:lnTo>
                  <a:pt x="5119527" y="6545648"/>
                </a:lnTo>
                <a:lnTo>
                  <a:pt x="5119527" y="6474347"/>
                </a:lnTo>
                <a:close/>
                <a:moveTo>
                  <a:pt x="4906607" y="6474347"/>
                </a:moveTo>
                <a:lnTo>
                  <a:pt x="4906607" y="6545648"/>
                </a:lnTo>
                <a:lnTo>
                  <a:pt x="4977916" y="6545648"/>
                </a:lnTo>
                <a:lnTo>
                  <a:pt x="4977916" y="6474347"/>
                </a:lnTo>
                <a:close/>
                <a:moveTo>
                  <a:pt x="4764013" y="6474347"/>
                </a:moveTo>
                <a:lnTo>
                  <a:pt x="4764013" y="6545648"/>
                </a:lnTo>
                <a:lnTo>
                  <a:pt x="4835311" y="6545648"/>
                </a:lnTo>
                <a:lnTo>
                  <a:pt x="4835311" y="6474347"/>
                </a:lnTo>
                <a:close/>
                <a:moveTo>
                  <a:pt x="4621341" y="6474347"/>
                </a:moveTo>
                <a:lnTo>
                  <a:pt x="4621341" y="6545648"/>
                </a:lnTo>
                <a:lnTo>
                  <a:pt x="4692639" y="6545648"/>
                </a:lnTo>
                <a:lnTo>
                  <a:pt x="4692639" y="6474347"/>
                </a:lnTo>
                <a:close/>
                <a:moveTo>
                  <a:pt x="4478666" y="6474347"/>
                </a:moveTo>
                <a:lnTo>
                  <a:pt x="4478666" y="6545648"/>
                </a:lnTo>
                <a:lnTo>
                  <a:pt x="4549969" y="6545648"/>
                </a:lnTo>
                <a:lnTo>
                  <a:pt x="4549969" y="6474347"/>
                </a:lnTo>
                <a:close/>
                <a:moveTo>
                  <a:pt x="4336061" y="6474347"/>
                </a:moveTo>
                <a:lnTo>
                  <a:pt x="4336061" y="6545648"/>
                </a:lnTo>
                <a:lnTo>
                  <a:pt x="4407362" y="6545648"/>
                </a:lnTo>
                <a:lnTo>
                  <a:pt x="4407362" y="6474347"/>
                </a:lnTo>
                <a:close/>
                <a:moveTo>
                  <a:pt x="4193412" y="6474347"/>
                </a:moveTo>
                <a:lnTo>
                  <a:pt x="4193412" y="6545648"/>
                </a:lnTo>
                <a:lnTo>
                  <a:pt x="4264695" y="6545648"/>
                </a:lnTo>
                <a:lnTo>
                  <a:pt x="4264695" y="6474347"/>
                </a:lnTo>
                <a:close/>
                <a:moveTo>
                  <a:pt x="4050809" y="6474347"/>
                </a:moveTo>
                <a:lnTo>
                  <a:pt x="4050809" y="6545648"/>
                </a:lnTo>
                <a:lnTo>
                  <a:pt x="4122113" y="6545648"/>
                </a:lnTo>
                <a:lnTo>
                  <a:pt x="4122113" y="6474347"/>
                </a:lnTo>
                <a:close/>
                <a:moveTo>
                  <a:pt x="3908136" y="6474347"/>
                </a:moveTo>
                <a:lnTo>
                  <a:pt x="3908136" y="6545648"/>
                </a:lnTo>
                <a:lnTo>
                  <a:pt x="3979438" y="6545648"/>
                </a:lnTo>
                <a:lnTo>
                  <a:pt x="3979438" y="6474347"/>
                </a:lnTo>
                <a:close/>
                <a:moveTo>
                  <a:pt x="3765462" y="6474347"/>
                </a:moveTo>
                <a:lnTo>
                  <a:pt x="3765462" y="6545648"/>
                </a:lnTo>
                <a:lnTo>
                  <a:pt x="3836763" y="6545648"/>
                </a:lnTo>
                <a:lnTo>
                  <a:pt x="3836763" y="6474347"/>
                </a:lnTo>
                <a:close/>
                <a:moveTo>
                  <a:pt x="3622851" y="6474347"/>
                </a:moveTo>
                <a:lnTo>
                  <a:pt x="3622851" y="6545648"/>
                </a:lnTo>
                <a:lnTo>
                  <a:pt x="3694151" y="6545648"/>
                </a:lnTo>
                <a:lnTo>
                  <a:pt x="3694151" y="6474347"/>
                </a:lnTo>
                <a:close/>
                <a:moveTo>
                  <a:pt x="3480203" y="6474347"/>
                </a:moveTo>
                <a:lnTo>
                  <a:pt x="3480203" y="6545648"/>
                </a:lnTo>
                <a:lnTo>
                  <a:pt x="3551509" y="6545648"/>
                </a:lnTo>
                <a:lnTo>
                  <a:pt x="3551509" y="6474347"/>
                </a:lnTo>
                <a:close/>
                <a:moveTo>
                  <a:pt x="3337579" y="6474347"/>
                </a:moveTo>
                <a:lnTo>
                  <a:pt x="3337579" y="6545648"/>
                </a:lnTo>
                <a:lnTo>
                  <a:pt x="3408880" y="6545648"/>
                </a:lnTo>
                <a:lnTo>
                  <a:pt x="3408880" y="6474347"/>
                </a:lnTo>
                <a:close/>
                <a:moveTo>
                  <a:pt x="3194905" y="6474347"/>
                </a:moveTo>
                <a:lnTo>
                  <a:pt x="3194905" y="6545648"/>
                </a:lnTo>
                <a:lnTo>
                  <a:pt x="3266206" y="6545648"/>
                </a:lnTo>
                <a:lnTo>
                  <a:pt x="3266206" y="6474347"/>
                </a:lnTo>
                <a:close/>
                <a:moveTo>
                  <a:pt x="3052304" y="6474347"/>
                </a:moveTo>
                <a:lnTo>
                  <a:pt x="3052304" y="6545648"/>
                </a:lnTo>
                <a:lnTo>
                  <a:pt x="3123606" y="6545648"/>
                </a:lnTo>
                <a:lnTo>
                  <a:pt x="3123606" y="6474347"/>
                </a:lnTo>
                <a:close/>
                <a:moveTo>
                  <a:pt x="2909633" y="6474347"/>
                </a:moveTo>
                <a:lnTo>
                  <a:pt x="2909633" y="6545648"/>
                </a:lnTo>
                <a:lnTo>
                  <a:pt x="2980934" y="6545648"/>
                </a:lnTo>
                <a:lnTo>
                  <a:pt x="2980934" y="6474347"/>
                </a:lnTo>
                <a:close/>
                <a:moveTo>
                  <a:pt x="2767033" y="6474347"/>
                </a:moveTo>
                <a:lnTo>
                  <a:pt x="2767033" y="6545648"/>
                </a:lnTo>
                <a:lnTo>
                  <a:pt x="2838334" y="6545648"/>
                </a:lnTo>
                <a:lnTo>
                  <a:pt x="2838334" y="6474347"/>
                </a:lnTo>
                <a:close/>
                <a:moveTo>
                  <a:pt x="2624360" y="6474347"/>
                </a:moveTo>
                <a:lnTo>
                  <a:pt x="2624360" y="6545648"/>
                </a:lnTo>
                <a:lnTo>
                  <a:pt x="2695661" y="6545648"/>
                </a:lnTo>
                <a:lnTo>
                  <a:pt x="2695661" y="6474347"/>
                </a:lnTo>
                <a:close/>
                <a:moveTo>
                  <a:pt x="2481690" y="6474347"/>
                </a:moveTo>
                <a:lnTo>
                  <a:pt x="2481690" y="6545648"/>
                </a:lnTo>
                <a:lnTo>
                  <a:pt x="2552990" y="6545648"/>
                </a:lnTo>
                <a:lnTo>
                  <a:pt x="2552990" y="6474347"/>
                </a:lnTo>
                <a:close/>
                <a:moveTo>
                  <a:pt x="2339090" y="6474347"/>
                </a:moveTo>
                <a:lnTo>
                  <a:pt x="2339090" y="6545648"/>
                </a:lnTo>
                <a:lnTo>
                  <a:pt x="2410390" y="6545648"/>
                </a:lnTo>
                <a:lnTo>
                  <a:pt x="2410390" y="6474347"/>
                </a:lnTo>
                <a:close/>
                <a:moveTo>
                  <a:pt x="2196420" y="6474347"/>
                </a:moveTo>
                <a:lnTo>
                  <a:pt x="2196420" y="6545648"/>
                </a:lnTo>
                <a:lnTo>
                  <a:pt x="2267720" y="6545648"/>
                </a:lnTo>
                <a:lnTo>
                  <a:pt x="2267720" y="6474347"/>
                </a:lnTo>
                <a:close/>
                <a:moveTo>
                  <a:pt x="2053813" y="6474347"/>
                </a:moveTo>
                <a:lnTo>
                  <a:pt x="2053813" y="6545648"/>
                </a:lnTo>
                <a:lnTo>
                  <a:pt x="2125117" y="6545648"/>
                </a:lnTo>
                <a:lnTo>
                  <a:pt x="2125117" y="6474347"/>
                </a:lnTo>
                <a:close/>
                <a:moveTo>
                  <a:pt x="1911141" y="6474347"/>
                </a:moveTo>
                <a:lnTo>
                  <a:pt x="1911141" y="6545648"/>
                </a:lnTo>
                <a:lnTo>
                  <a:pt x="1982442" y="6545648"/>
                </a:lnTo>
                <a:lnTo>
                  <a:pt x="1982442" y="6474347"/>
                </a:lnTo>
                <a:close/>
                <a:moveTo>
                  <a:pt x="1768470" y="6474347"/>
                </a:moveTo>
                <a:lnTo>
                  <a:pt x="1768470" y="6545648"/>
                </a:lnTo>
                <a:lnTo>
                  <a:pt x="1839771" y="6545648"/>
                </a:lnTo>
                <a:lnTo>
                  <a:pt x="1839771" y="6474347"/>
                </a:lnTo>
                <a:close/>
                <a:moveTo>
                  <a:pt x="1625870" y="6474347"/>
                </a:moveTo>
                <a:lnTo>
                  <a:pt x="1625870" y="6545648"/>
                </a:lnTo>
                <a:lnTo>
                  <a:pt x="1697170" y="6545648"/>
                </a:lnTo>
                <a:lnTo>
                  <a:pt x="1697170" y="6474347"/>
                </a:lnTo>
                <a:close/>
                <a:moveTo>
                  <a:pt x="1483199" y="6474347"/>
                </a:moveTo>
                <a:lnTo>
                  <a:pt x="1483199" y="6545648"/>
                </a:lnTo>
                <a:lnTo>
                  <a:pt x="1554500" y="6545648"/>
                </a:lnTo>
                <a:lnTo>
                  <a:pt x="1554500" y="6474347"/>
                </a:lnTo>
                <a:close/>
                <a:moveTo>
                  <a:pt x="1340599" y="6474347"/>
                </a:moveTo>
                <a:lnTo>
                  <a:pt x="1340599" y="6545648"/>
                </a:lnTo>
                <a:lnTo>
                  <a:pt x="1411899" y="6545648"/>
                </a:lnTo>
                <a:lnTo>
                  <a:pt x="1411899" y="6474347"/>
                </a:lnTo>
                <a:close/>
                <a:moveTo>
                  <a:pt x="1197929" y="6474347"/>
                </a:moveTo>
                <a:lnTo>
                  <a:pt x="1197929" y="6545648"/>
                </a:lnTo>
                <a:lnTo>
                  <a:pt x="1269230" y="6545648"/>
                </a:lnTo>
                <a:lnTo>
                  <a:pt x="1269230" y="6474347"/>
                </a:lnTo>
                <a:close/>
                <a:moveTo>
                  <a:pt x="1055311" y="6474347"/>
                </a:moveTo>
                <a:lnTo>
                  <a:pt x="1055311" y="6545648"/>
                </a:lnTo>
                <a:lnTo>
                  <a:pt x="1126612" y="6545648"/>
                </a:lnTo>
                <a:lnTo>
                  <a:pt x="1126612" y="6474347"/>
                </a:lnTo>
                <a:close/>
                <a:moveTo>
                  <a:pt x="912657" y="6474347"/>
                </a:moveTo>
                <a:lnTo>
                  <a:pt x="912657" y="6545648"/>
                </a:lnTo>
                <a:lnTo>
                  <a:pt x="983958" y="6545648"/>
                </a:lnTo>
                <a:lnTo>
                  <a:pt x="983958" y="6474347"/>
                </a:lnTo>
                <a:close/>
                <a:moveTo>
                  <a:pt x="771135" y="6474347"/>
                </a:moveTo>
                <a:lnTo>
                  <a:pt x="771135" y="6545648"/>
                </a:lnTo>
                <a:lnTo>
                  <a:pt x="842436" y="6545648"/>
                </a:lnTo>
                <a:lnTo>
                  <a:pt x="842436" y="6474347"/>
                </a:lnTo>
                <a:close/>
                <a:moveTo>
                  <a:pt x="628534" y="6474347"/>
                </a:moveTo>
                <a:lnTo>
                  <a:pt x="628534" y="6545648"/>
                </a:lnTo>
                <a:lnTo>
                  <a:pt x="699835" y="6545648"/>
                </a:lnTo>
                <a:lnTo>
                  <a:pt x="699835" y="6474347"/>
                </a:lnTo>
                <a:close/>
                <a:moveTo>
                  <a:pt x="485863" y="6474347"/>
                </a:moveTo>
                <a:lnTo>
                  <a:pt x="485863" y="6545648"/>
                </a:lnTo>
                <a:lnTo>
                  <a:pt x="557163" y="6545648"/>
                </a:lnTo>
                <a:lnTo>
                  <a:pt x="557163" y="6474347"/>
                </a:lnTo>
                <a:close/>
                <a:moveTo>
                  <a:pt x="343191" y="6474347"/>
                </a:moveTo>
                <a:lnTo>
                  <a:pt x="343191" y="6545648"/>
                </a:lnTo>
                <a:lnTo>
                  <a:pt x="414492" y="6545648"/>
                </a:lnTo>
                <a:lnTo>
                  <a:pt x="414492" y="6474347"/>
                </a:lnTo>
                <a:close/>
                <a:moveTo>
                  <a:pt x="200587" y="6474347"/>
                </a:moveTo>
                <a:lnTo>
                  <a:pt x="200587" y="6545648"/>
                </a:lnTo>
                <a:lnTo>
                  <a:pt x="271888" y="6545648"/>
                </a:lnTo>
                <a:lnTo>
                  <a:pt x="271888" y="6474347"/>
                </a:lnTo>
                <a:close/>
                <a:moveTo>
                  <a:pt x="57918" y="6474347"/>
                </a:moveTo>
                <a:lnTo>
                  <a:pt x="57918" y="6545648"/>
                </a:lnTo>
                <a:lnTo>
                  <a:pt x="129219" y="6545648"/>
                </a:lnTo>
                <a:lnTo>
                  <a:pt x="129219" y="6474347"/>
                </a:lnTo>
                <a:close/>
                <a:moveTo>
                  <a:pt x="10040665" y="6325709"/>
                </a:moveTo>
                <a:lnTo>
                  <a:pt x="10040665" y="6397010"/>
                </a:lnTo>
                <a:lnTo>
                  <a:pt x="10111966" y="6397010"/>
                </a:lnTo>
                <a:lnTo>
                  <a:pt x="10111966" y="6325709"/>
                </a:lnTo>
                <a:close/>
                <a:moveTo>
                  <a:pt x="9898063" y="6325709"/>
                </a:moveTo>
                <a:lnTo>
                  <a:pt x="9898063" y="6397010"/>
                </a:lnTo>
                <a:lnTo>
                  <a:pt x="9969363" y="6397010"/>
                </a:lnTo>
                <a:lnTo>
                  <a:pt x="9969363" y="6325709"/>
                </a:lnTo>
                <a:close/>
                <a:moveTo>
                  <a:pt x="9755391" y="6325709"/>
                </a:moveTo>
                <a:lnTo>
                  <a:pt x="9755391" y="6397010"/>
                </a:lnTo>
                <a:lnTo>
                  <a:pt x="9826692" y="6397010"/>
                </a:lnTo>
                <a:lnTo>
                  <a:pt x="9826692" y="6325709"/>
                </a:lnTo>
                <a:close/>
                <a:moveTo>
                  <a:pt x="9612718" y="6325709"/>
                </a:moveTo>
                <a:lnTo>
                  <a:pt x="9612718" y="6397010"/>
                </a:lnTo>
                <a:lnTo>
                  <a:pt x="9684019" y="6397010"/>
                </a:lnTo>
                <a:lnTo>
                  <a:pt x="9684019" y="6325709"/>
                </a:lnTo>
                <a:close/>
                <a:moveTo>
                  <a:pt x="9470117" y="6325709"/>
                </a:moveTo>
                <a:lnTo>
                  <a:pt x="9470117" y="6397010"/>
                </a:lnTo>
                <a:lnTo>
                  <a:pt x="9541417" y="6397010"/>
                </a:lnTo>
                <a:lnTo>
                  <a:pt x="9541417" y="6325709"/>
                </a:lnTo>
                <a:close/>
                <a:moveTo>
                  <a:pt x="9327444" y="6325709"/>
                </a:moveTo>
                <a:lnTo>
                  <a:pt x="9327444" y="6397010"/>
                </a:lnTo>
                <a:lnTo>
                  <a:pt x="9398745" y="6397010"/>
                </a:lnTo>
                <a:lnTo>
                  <a:pt x="9398745" y="6325709"/>
                </a:lnTo>
                <a:close/>
                <a:moveTo>
                  <a:pt x="9184842" y="6325709"/>
                </a:moveTo>
                <a:lnTo>
                  <a:pt x="9184842" y="6397010"/>
                </a:lnTo>
                <a:lnTo>
                  <a:pt x="9256143" y="6397010"/>
                </a:lnTo>
                <a:lnTo>
                  <a:pt x="9256143" y="6325709"/>
                </a:lnTo>
                <a:close/>
                <a:moveTo>
                  <a:pt x="9042170" y="6325709"/>
                </a:moveTo>
                <a:lnTo>
                  <a:pt x="9042170" y="6397010"/>
                </a:lnTo>
                <a:lnTo>
                  <a:pt x="9113471" y="6397010"/>
                </a:lnTo>
                <a:lnTo>
                  <a:pt x="9113471" y="6325709"/>
                </a:lnTo>
                <a:close/>
                <a:moveTo>
                  <a:pt x="8899568" y="6325709"/>
                </a:moveTo>
                <a:lnTo>
                  <a:pt x="8899568" y="6397010"/>
                </a:lnTo>
                <a:lnTo>
                  <a:pt x="8970869" y="6397010"/>
                </a:lnTo>
                <a:lnTo>
                  <a:pt x="8970869" y="6325709"/>
                </a:lnTo>
                <a:close/>
                <a:moveTo>
                  <a:pt x="8756896" y="6325709"/>
                </a:moveTo>
                <a:lnTo>
                  <a:pt x="8756896" y="6397010"/>
                </a:lnTo>
                <a:lnTo>
                  <a:pt x="8828196" y="6397010"/>
                </a:lnTo>
                <a:lnTo>
                  <a:pt x="8828196" y="6325709"/>
                </a:lnTo>
                <a:close/>
                <a:moveTo>
                  <a:pt x="8614223" y="6325709"/>
                </a:moveTo>
                <a:lnTo>
                  <a:pt x="8614223" y="6397010"/>
                </a:lnTo>
                <a:lnTo>
                  <a:pt x="8685524" y="6397010"/>
                </a:lnTo>
                <a:lnTo>
                  <a:pt x="8685524" y="6325709"/>
                </a:lnTo>
                <a:close/>
                <a:moveTo>
                  <a:pt x="8471622" y="6325709"/>
                </a:moveTo>
                <a:lnTo>
                  <a:pt x="8471622" y="6397010"/>
                </a:lnTo>
                <a:lnTo>
                  <a:pt x="8542923" y="6397010"/>
                </a:lnTo>
                <a:lnTo>
                  <a:pt x="8542923" y="6325709"/>
                </a:lnTo>
                <a:close/>
                <a:moveTo>
                  <a:pt x="8328949" y="6325709"/>
                </a:moveTo>
                <a:lnTo>
                  <a:pt x="8328949" y="6397010"/>
                </a:lnTo>
                <a:lnTo>
                  <a:pt x="8400250" y="6397010"/>
                </a:lnTo>
                <a:lnTo>
                  <a:pt x="8400250" y="6325709"/>
                </a:lnTo>
                <a:close/>
                <a:moveTo>
                  <a:pt x="8186348" y="6325709"/>
                </a:moveTo>
                <a:lnTo>
                  <a:pt x="8186348" y="6397010"/>
                </a:lnTo>
                <a:lnTo>
                  <a:pt x="8257649" y="6397010"/>
                </a:lnTo>
                <a:lnTo>
                  <a:pt x="8257649" y="6325709"/>
                </a:lnTo>
                <a:close/>
                <a:moveTo>
                  <a:pt x="8043675" y="6325709"/>
                </a:moveTo>
                <a:lnTo>
                  <a:pt x="8043675" y="6397010"/>
                </a:lnTo>
                <a:lnTo>
                  <a:pt x="8114976" y="6397010"/>
                </a:lnTo>
                <a:lnTo>
                  <a:pt x="8114976" y="6325709"/>
                </a:lnTo>
                <a:close/>
                <a:moveTo>
                  <a:pt x="7901003" y="6325709"/>
                </a:moveTo>
                <a:lnTo>
                  <a:pt x="7901003" y="6397010"/>
                </a:lnTo>
                <a:lnTo>
                  <a:pt x="7972304" y="6397010"/>
                </a:lnTo>
                <a:lnTo>
                  <a:pt x="7972304" y="6325709"/>
                </a:lnTo>
                <a:close/>
                <a:moveTo>
                  <a:pt x="7758401" y="6325709"/>
                </a:moveTo>
                <a:lnTo>
                  <a:pt x="7758401" y="6397010"/>
                </a:lnTo>
                <a:lnTo>
                  <a:pt x="7829702" y="6397010"/>
                </a:lnTo>
                <a:lnTo>
                  <a:pt x="7829702" y="6325709"/>
                </a:lnTo>
                <a:close/>
                <a:moveTo>
                  <a:pt x="7615728" y="6325709"/>
                </a:moveTo>
                <a:lnTo>
                  <a:pt x="7615728" y="6397010"/>
                </a:lnTo>
                <a:lnTo>
                  <a:pt x="7687029" y="6397010"/>
                </a:lnTo>
                <a:lnTo>
                  <a:pt x="7687029" y="6325709"/>
                </a:lnTo>
                <a:close/>
                <a:moveTo>
                  <a:pt x="7473127" y="6325709"/>
                </a:moveTo>
                <a:lnTo>
                  <a:pt x="7473127" y="6397010"/>
                </a:lnTo>
                <a:lnTo>
                  <a:pt x="7544428" y="6397010"/>
                </a:lnTo>
                <a:lnTo>
                  <a:pt x="7544428" y="6325709"/>
                </a:lnTo>
                <a:close/>
                <a:moveTo>
                  <a:pt x="7330454" y="6325709"/>
                </a:moveTo>
                <a:lnTo>
                  <a:pt x="7330454" y="6397010"/>
                </a:lnTo>
                <a:lnTo>
                  <a:pt x="7401755" y="6397010"/>
                </a:lnTo>
                <a:lnTo>
                  <a:pt x="7401755" y="6325709"/>
                </a:lnTo>
                <a:close/>
                <a:moveTo>
                  <a:pt x="7187853" y="6325709"/>
                </a:moveTo>
                <a:lnTo>
                  <a:pt x="7187853" y="6397010"/>
                </a:lnTo>
                <a:lnTo>
                  <a:pt x="7259154" y="6397010"/>
                </a:lnTo>
                <a:lnTo>
                  <a:pt x="7259154" y="6325709"/>
                </a:lnTo>
                <a:close/>
                <a:moveTo>
                  <a:pt x="7045180" y="6325709"/>
                </a:moveTo>
                <a:lnTo>
                  <a:pt x="7045180" y="6397010"/>
                </a:lnTo>
                <a:lnTo>
                  <a:pt x="7116481" y="6397010"/>
                </a:lnTo>
                <a:lnTo>
                  <a:pt x="7116481" y="6325709"/>
                </a:lnTo>
                <a:close/>
                <a:moveTo>
                  <a:pt x="6902579" y="6325709"/>
                </a:moveTo>
                <a:lnTo>
                  <a:pt x="6902579" y="6397010"/>
                </a:lnTo>
                <a:lnTo>
                  <a:pt x="6973880" y="6397010"/>
                </a:lnTo>
                <a:lnTo>
                  <a:pt x="6973880" y="6325709"/>
                </a:lnTo>
                <a:close/>
                <a:moveTo>
                  <a:pt x="6759906" y="6325709"/>
                </a:moveTo>
                <a:lnTo>
                  <a:pt x="6759906" y="6397010"/>
                </a:lnTo>
                <a:lnTo>
                  <a:pt x="6831207" y="6397010"/>
                </a:lnTo>
                <a:lnTo>
                  <a:pt x="6831207" y="6325709"/>
                </a:lnTo>
                <a:close/>
                <a:moveTo>
                  <a:pt x="6617234" y="6325709"/>
                </a:moveTo>
                <a:lnTo>
                  <a:pt x="6617234" y="6397010"/>
                </a:lnTo>
                <a:lnTo>
                  <a:pt x="6688535" y="6397010"/>
                </a:lnTo>
                <a:lnTo>
                  <a:pt x="6688535" y="6325709"/>
                </a:lnTo>
                <a:close/>
                <a:moveTo>
                  <a:pt x="6474632" y="6325709"/>
                </a:moveTo>
                <a:lnTo>
                  <a:pt x="6474632" y="6397010"/>
                </a:lnTo>
                <a:lnTo>
                  <a:pt x="6545933" y="6397010"/>
                </a:lnTo>
                <a:lnTo>
                  <a:pt x="6545933" y="6325709"/>
                </a:lnTo>
                <a:close/>
                <a:moveTo>
                  <a:pt x="6331959" y="6325709"/>
                </a:moveTo>
                <a:lnTo>
                  <a:pt x="6331959" y="6397010"/>
                </a:lnTo>
                <a:lnTo>
                  <a:pt x="6403260" y="6397010"/>
                </a:lnTo>
                <a:lnTo>
                  <a:pt x="6403260" y="6325709"/>
                </a:lnTo>
                <a:close/>
                <a:moveTo>
                  <a:pt x="6189358" y="6325709"/>
                </a:moveTo>
                <a:lnTo>
                  <a:pt x="6189358" y="6397010"/>
                </a:lnTo>
                <a:lnTo>
                  <a:pt x="6260659" y="6397010"/>
                </a:lnTo>
                <a:lnTo>
                  <a:pt x="6260659" y="6325709"/>
                </a:lnTo>
                <a:close/>
                <a:moveTo>
                  <a:pt x="6046689" y="6325709"/>
                </a:moveTo>
                <a:lnTo>
                  <a:pt x="6046689" y="6397010"/>
                </a:lnTo>
                <a:lnTo>
                  <a:pt x="6117986" y="6397010"/>
                </a:lnTo>
                <a:lnTo>
                  <a:pt x="6117986" y="6325709"/>
                </a:lnTo>
                <a:close/>
                <a:moveTo>
                  <a:pt x="5904022" y="6325709"/>
                </a:moveTo>
                <a:lnTo>
                  <a:pt x="5904022" y="6397010"/>
                </a:lnTo>
                <a:lnTo>
                  <a:pt x="5975319" y="6397010"/>
                </a:lnTo>
                <a:lnTo>
                  <a:pt x="5975319" y="6325709"/>
                </a:lnTo>
                <a:close/>
                <a:moveTo>
                  <a:pt x="5761426" y="6325709"/>
                </a:moveTo>
                <a:lnTo>
                  <a:pt x="5761426" y="6397010"/>
                </a:lnTo>
                <a:lnTo>
                  <a:pt x="5832724" y="6397010"/>
                </a:lnTo>
                <a:lnTo>
                  <a:pt x="5832724" y="6325709"/>
                </a:lnTo>
                <a:close/>
                <a:moveTo>
                  <a:pt x="5618761" y="6325709"/>
                </a:moveTo>
                <a:lnTo>
                  <a:pt x="5618761" y="6397010"/>
                </a:lnTo>
                <a:lnTo>
                  <a:pt x="5690059" y="6397010"/>
                </a:lnTo>
                <a:lnTo>
                  <a:pt x="5690059" y="6325709"/>
                </a:lnTo>
                <a:close/>
                <a:moveTo>
                  <a:pt x="5476167" y="6325709"/>
                </a:moveTo>
                <a:lnTo>
                  <a:pt x="5476167" y="6397010"/>
                </a:lnTo>
                <a:lnTo>
                  <a:pt x="5547465" y="6397010"/>
                </a:lnTo>
                <a:lnTo>
                  <a:pt x="5547465" y="6325709"/>
                </a:lnTo>
                <a:close/>
                <a:moveTo>
                  <a:pt x="5333500" y="6325709"/>
                </a:moveTo>
                <a:lnTo>
                  <a:pt x="5333500" y="6397010"/>
                </a:lnTo>
                <a:lnTo>
                  <a:pt x="5404799" y="6397010"/>
                </a:lnTo>
                <a:lnTo>
                  <a:pt x="5404799" y="6325709"/>
                </a:lnTo>
                <a:close/>
                <a:moveTo>
                  <a:pt x="5190877" y="6325709"/>
                </a:moveTo>
                <a:lnTo>
                  <a:pt x="5190877" y="6397010"/>
                </a:lnTo>
                <a:lnTo>
                  <a:pt x="5262188" y="6397010"/>
                </a:lnTo>
                <a:lnTo>
                  <a:pt x="5262188" y="6325709"/>
                </a:lnTo>
                <a:close/>
                <a:moveTo>
                  <a:pt x="5048236" y="6325709"/>
                </a:moveTo>
                <a:lnTo>
                  <a:pt x="5048236" y="6397010"/>
                </a:lnTo>
                <a:lnTo>
                  <a:pt x="5119527" y="6397010"/>
                </a:lnTo>
                <a:lnTo>
                  <a:pt x="5119527" y="6325709"/>
                </a:lnTo>
                <a:close/>
                <a:moveTo>
                  <a:pt x="4906607" y="6325709"/>
                </a:moveTo>
                <a:lnTo>
                  <a:pt x="4906607" y="6397010"/>
                </a:lnTo>
                <a:lnTo>
                  <a:pt x="4977916" y="6397010"/>
                </a:lnTo>
                <a:lnTo>
                  <a:pt x="4977916" y="6325709"/>
                </a:lnTo>
                <a:close/>
                <a:moveTo>
                  <a:pt x="4764013" y="6325709"/>
                </a:moveTo>
                <a:lnTo>
                  <a:pt x="4764013" y="6397010"/>
                </a:lnTo>
                <a:lnTo>
                  <a:pt x="4835311" y="6397010"/>
                </a:lnTo>
                <a:lnTo>
                  <a:pt x="4835311" y="6325709"/>
                </a:lnTo>
                <a:close/>
                <a:moveTo>
                  <a:pt x="4621341" y="6325709"/>
                </a:moveTo>
                <a:lnTo>
                  <a:pt x="4621341" y="6397010"/>
                </a:lnTo>
                <a:lnTo>
                  <a:pt x="4692639" y="6397010"/>
                </a:lnTo>
                <a:lnTo>
                  <a:pt x="4692639" y="6325709"/>
                </a:lnTo>
                <a:close/>
                <a:moveTo>
                  <a:pt x="4478666" y="6325709"/>
                </a:moveTo>
                <a:lnTo>
                  <a:pt x="4478666" y="6397010"/>
                </a:lnTo>
                <a:lnTo>
                  <a:pt x="4549969" y="6397010"/>
                </a:lnTo>
                <a:lnTo>
                  <a:pt x="4549969" y="6325709"/>
                </a:lnTo>
                <a:close/>
                <a:moveTo>
                  <a:pt x="4336067" y="6325709"/>
                </a:moveTo>
                <a:lnTo>
                  <a:pt x="4336067" y="6397010"/>
                </a:lnTo>
                <a:lnTo>
                  <a:pt x="4407366" y="6397010"/>
                </a:lnTo>
                <a:lnTo>
                  <a:pt x="4407366" y="6325709"/>
                </a:lnTo>
                <a:close/>
                <a:moveTo>
                  <a:pt x="4193413" y="6325709"/>
                </a:moveTo>
                <a:lnTo>
                  <a:pt x="4193413" y="6397010"/>
                </a:lnTo>
                <a:lnTo>
                  <a:pt x="4264695" y="6397010"/>
                </a:lnTo>
                <a:lnTo>
                  <a:pt x="4264695" y="6325709"/>
                </a:lnTo>
                <a:close/>
                <a:moveTo>
                  <a:pt x="4050810" y="6325709"/>
                </a:moveTo>
                <a:lnTo>
                  <a:pt x="4050810" y="6397010"/>
                </a:lnTo>
                <a:lnTo>
                  <a:pt x="4122113" y="6397010"/>
                </a:lnTo>
                <a:lnTo>
                  <a:pt x="4122113" y="6325709"/>
                </a:lnTo>
                <a:close/>
                <a:moveTo>
                  <a:pt x="3908136" y="6325709"/>
                </a:moveTo>
                <a:lnTo>
                  <a:pt x="3908136" y="6397010"/>
                </a:lnTo>
                <a:lnTo>
                  <a:pt x="3979438" y="6397010"/>
                </a:lnTo>
                <a:lnTo>
                  <a:pt x="3979438" y="6325709"/>
                </a:lnTo>
                <a:close/>
                <a:moveTo>
                  <a:pt x="3765462" y="6325709"/>
                </a:moveTo>
                <a:lnTo>
                  <a:pt x="3765462" y="6397010"/>
                </a:lnTo>
                <a:lnTo>
                  <a:pt x="3836763" y="6397010"/>
                </a:lnTo>
                <a:lnTo>
                  <a:pt x="3836763" y="6325709"/>
                </a:lnTo>
                <a:close/>
                <a:moveTo>
                  <a:pt x="3622851" y="6325709"/>
                </a:moveTo>
                <a:lnTo>
                  <a:pt x="3622851" y="6397010"/>
                </a:lnTo>
                <a:lnTo>
                  <a:pt x="3694151" y="6397010"/>
                </a:lnTo>
                <a:lnTo>
                  <a:pt x="3694151" y="6325709"/>
                </a:lnTo>
                <a:close/>
                <a:moveTo>
                  <a:pt x="3480203" y="6325709"/>
                </a:moveTo>
                <a:lnTo>
                  <a:pt x="3480203" y="6397010"/>
                </a:lnTo>
                <a:lnTo>
                  <a:pt x="3551509" y="6397010"/>
                </a:lnTo>
                <a:lnTo>
                  <a:pt x="3551509" y="6325709"/>
                </a:lnTo>
                <a:close/>
                <a:moveTo>
                  <a:pt x="3337580" y="6325709"/>
                </a:moveTo>
                <a:lnTo>
                  <a:pt x="3337580" y="6397010"/>
                </a:lnTo>
                <a:lnTo>
                  <a:pt x="3408881" y="6397010"/>
                </a:lnTo>
                <a:lnTo>
                  <a:pt x="3408881" y="6325709"/>
                </a:lnTo>
                <a:close/>
                <a:moveTo>
                  <a:pt x="3194905" y="6325709"/>
                </a:moveTo>
                <a:lnTo>
                  <a:pt x="3194905" y="6397010"/>
                </a:lnTo>
                <a:lnTo>
                  <a:pt x="3266208" y="6397010"/>
                </a:lnTo>
                <a:lnTo>
                  <a:pt x="3266208" y="6325709"/>
                </a:lnTo>
                <a:close/>
                <a:moveTo>
                  <a:pt x="3052305" y="6325709"/>
                </a:moveTo>
                <a:lnTo>
                  <a:pt x="3052305" y="6397010"/>
                </a:lnTo>
                <a:lnTo>
                  <a:pt x="3123607" y="6397010"/>
                </a:lnTo>
                <a:lnTo>
                  <a:pt x="3123607" y="6325709"/>
                </a:lnTo>
                <a:close/>
                <a:moveTo>
                  <a:pt x="2909633" y="6325709"/>
                </a:moveTo>
                <a:lnTo>
                  <a:pt x="2909633" y="6397010"/>
                </a:lnTo>
                <a:lnTo>
                  <a:pt x="2980934" y="6397010"/>
                </a:lnTo>
                <a:lnTo>
                  <a:pt x="2980934" y="6325709"/>
                </a:lnTo>
                <a:close/>
                <a:moveTo>
                  <a:pt x="2767033" y="6325709"/>
                </a:moveTo>
                <a:lnTo>
                  <a:pt x="2767033" y="6397010"/>
                </a:lnTo>
                <a:lnTo>
                  <a:pt x="2838334" y="6397010"/>
                </a:lnTo>
                <a:lnTo>
                  <a:pt x="2838334" y="6325709"/>
                </a:lnTo>
                <a:close/>
                <a:moveTo>
                  <a:pt x="2624361" y="6325709"/>
                </a:moveTo>
                <a:lnTo>
                  <a:pt x="2624361" y="6397010"/>
                </a:lnTo>
                <a:lnTo>
                  <a:pt x="2695661" y="6397010"/>
                </a:lnTo>
                <a:lnTo>
                  <a:pt x="2695661" y="6325709"/>
                </a:lnTo>
                <a:close/>
                <a:moveTo>
                  <a:pt x="2481690" y="6325709"/>
                </a:moveTo>
                <a:lnTo>
                  <a:pt x="2481690" y="6397010"/>
                </a:lnTo>
                <a:lnTo>
                  <a:pt x="2552991" y="6397010"/>
                </a:lnTo>
                <a:lnTo>
                  <a:pt x="2552991" y="6325709"/>
                </a:lnTo>
                <a:close/>
                <a:moveTo>
                  <a:pt x="2339091" y="6325709"/>
                </a:moveTo>
                <a:lnTo>
                  <a:pt x="2339091" y="6397010"/>
                </a:lnTo>
                <a:lnTo>
                  <a:pt x="2410390" y="6397010"/>
                </a:lnTo>
                <a:lnTo>
                  <a:pt x="2410390" y="6325709"/>
                </a:lnTo>
                <a:close/>
                <a:moveTo>
                  <a:pt x="2196420" y="6325709"/>
                </a:moveTo>
                <a:lnTo>
                  <a:pt x="2196420" y="6397010"/>
                </a:lnTo>
                <a:lnTo>
                  <a:pt x="2267720" y="6397010"/>
                </a:lnTo>
                <a:lnTo>
                  <a:pt x="2267720" y="6325709"/>
                </a:lnTo>
                <a:close/>
                <a:moveTo>
                  <a:pt x="2053813" y="6325709"/>
                </a:moveTo>
                <a:lnTo>
                  <a:pt x="2053813" y="6397010"/>
                </a:lnTo>
                <a:lnTo>
                  <a:pt x="2125117" y="6397010"/>
                </a:lnTo>
                <a:lnTo>
                  <a:pt x="2125117" y="6325709"/>
                </a:lnTo>
                <a:close/>
                <a:moveTo>
                  <a:pt x="1911141" y="6325709"/>
                </a:moveTo>
                <a:lnTo>
                  <a:pt x="1911141" y="6397010"/>
                </a:lnTo>
                <a:lnTo>
                  <a:pt x="1982442" y="6397010"/>
                </a:lnTo>
                <a:lnTo>
                  <a:pt x="1982442" y="6325709"/>
                </a:lnTo>
                <a:close/>
                <a:moveTo>
                  <a:pt x="1768470" y="6325709"/>
                </a:moveTo>
                <a:lnTo>
                  <a:pt x="1768470" y="6397010"/>
                </a:lnTo>
                <a:lnTo>
                  <a:pt x="1839771" y="6397010"/>
                </a:lnTo>
                <a:lnTo>
                  <a:pt x="1839771" y="6325709"/>
                </a:lnTo>
                <a:close/>
                <a:moveTo>
                  <a:pt x="1625870" y="6325709"/>
                </a:moveTo>
                <a:lnTo>
                  <a:pt x="1625870" y="6397010"/>
                </a:lnTo>
                <a:lnTo>
                  <a:pt x="1697170" y="6397010"/>
                </a:lnTo>
                <a:lnTo>
                  <a:pt x="1697170" y="6325709"/>
                </a:lnTo>
                <a:close/>
                <a:moveTo>
                  <a:pt x="1483199" y="6325709"/>
                </a:moveTo>
                <a:lnTo>
                  <a:pt x="1483199" y="6397010"/>
                </a:lnTo>
                <a:lnTo>
                  <a:pt x="1554500" y="6397010"/>
                </a:lnTo>
                <a:lnTo>
                  <a:pt x="1554500" y="6325709"/>
                </a:lnTo>
                <a:close/>
                <a:moveTo>
                  <a:pt x="1340599" y="6325709"/>
                </a:moveTo>
                <a:lnTo>
                  <a:pt x="1340599" y="6397010"/>
                </a:lnTo>
                <a:lnTo>
                  <a:pt x="1411899" y="6397010"/>
                </a:lnTo>
                <a:lnTo>
                  <a:pt x="1411899" y="6325709"/>
                </a:lnTo>
                <a:close/>
                <a:moveTo>
                  <a:pt x="1197929" y="6325709"/>
                </a:moveTo>
                <a:lnTo>
                  <a:pt x="1197929" y="6397010"/>
                </a:lnTo>
                <a:lnTo>
                  <a:pt x="1269230" y="6397010"/>
                </a:lnTo>
                <a:lnTo>
                  <a:pt x="1269230" y="6325709"/>
                </a:lnTo>
                <a:close/>
                <a:moveTo>
                  <a:pt x="1055311" y="6325709"/>
                </a:moveTo>
                <a:lnTo>
                  <a:pt x="1055311" y="6397010"/>
                </a:lnTo>
                <a:lnTo>
                  <a:pt x="1126612" y="6397010"/>
                </a:lnTo>
                <a:lnTo>
                  <a:pt x="1126612" y="6325709"/>
                </a:lnTo>
                <a:close/>
                <a:moveTo>
                  <a:pt x="912657" y="6325709"/>
                </a:moveTo>
                <a:lnTo>
                  <a:pt x="912657" y="6397010"/>
                </a:lnTo>
                <a:lnTo>
                  <a:pt x="983958" y="6397010"/>
                </a:lnTo>
                <a:lnTo>
                  <a:pt x="983958" y="6325709"/>
                </a:lnTo>
                <a:close/>
                <a:moveTo>
                  <a:pt x="771136" y="6325709"/>
                </a:moveTo>
                <a:lnTo>
                  <a:pt x="771136" y="6397010"/>
                </a:lnTo>
                <a:lnTo>
                  <a:pt x="842437" y="6397010"/>
                </a:lnTo>
                <a:lnTo>
                  <a:pt x="842437" y="6325709"/>
                </a:lnTo>
                <a:close/>
                <a:moveTo>
                  <a:pt x="628534" y="6325709"/>
                </a:moveTo>
                <a:lnTo>
                  <a:pt x="628534" y="6397010"/>
                </a:lnTo>
                <a:lnTo>
                  <a:pt x="699835" y="6397010"/>
                </a:lnTo>
                <a:lnTo>
                  <a:pt x="699835" y="6325709"/>
                </a:lnTo>
                <a:close/>
                <a:moveTo>
                  <a:pt x="485863" y="6325709"/>
                </a:moveTo>
                <a:lnTo>
                  <a:pt x="485863" y="6397010"/>
                </a:lnTo>
                <a:lnTo>
                  <a:pt x="557163" y="6397010"/>
                </a:lnTo>
                <a:lnTo>
                  <a:pt x="557163" y="6325709"/>
                </a:lnTo>
                <a:close/>
                <a:moveTo>
                  <a:pt x="343191" y="6325709"/>
                </a:moveTo>
                <a:lnTo>
                  <a:pt x="343191" y="6397010"/>
                </a:lnTo>
                <a:lnTo>
                  <a:pt x="414492" y="6397010"/>
                </a:lnTo>
                <a:lnTo>
                  <a:pt x="414492" y="6325709"/>
                </a:lnTo>
                <a:close/>
                <a:moveTo>
                  <a:pt x="200590" y="6325709"/>
                </a:moveTo>
                <a:lnTo>
                  <a:pt x="200590" y="6397010"/>
                </a:lnTo>
                <a:lnTo>
                  <a:pt x="271891" y="6397010"/>
                </a:lnTo>
                <a:lnTo>
                  <a:pt x="271891" y="6325709"/>
                </a:lnTo>
                <a:close/>
                <a:moveTo>
                  <a:pt x="57918" y="6325709"/>
                </a:moveTo>
                <a:lnTo>
                  <a:pt x="57918" y="6397010"/>
                </a:lnTo>
                <a:lnTo>
                  <a:pt x="129219" y="6397010"/>
                </a:lnTo>
                <a:lnTo>
                  <a:pt x="129219" y="6325709"/>
                </a:lnTo>
                <a:close/>
                <a:moveTo>
                  <a:pt x="9755391" y="6183107"/>
                </a:moveTo>
                <a:lnTo>
                  <a:pt x="9755391" y="6254408"/>
                </a:lnTo>
                <a:lnTo>
                  <a:pt x="9826692" y="6254408"/>
                </a:lnTo>
                <a:lnTo>
                  <a:pt x="9826692" y="6183107"/>
                </a:lnTo>
                <a:close/>
                <a:moveTo>
                  <a:pt x="9612718" y="6183107"/>
                </a:moveTo>
                <a:lnTo>
                  <a:pt x="9612718" y="6254408"/>
                </a:lnTo>
                <a:lnTo>
                  <a:pt x="9684019" y="6254408"/>
                </a:lnTo>
                <a:lnTo>
                  <a:pt x="9684019" y="6183107"/>
                </a:lnTo>
                <a:close/>
                <a:moveTo>
                  <a:pt x="9470117" y="6183107"/>
                </a:moveTo>
                <a:lnTo>
                  <a:pt x="9470117" y="6254408"/>
                </a:lnTo>
                <a:lnTo>
                  <a:pt x="9541417" y="6254408"/>
                </a:lnTo>
                <a:lnTo>
                  <a:pt x="9541417" y="6183107"/>
                </a:lnTo>
                <a:close/>
                <a:moveTo>
                  <a:pt x="9327444" y="6183107"/>
                </a:moveTo>
                <a:lnTo>
                  <a:pt x="9327444" y="6254408"/>
                </a:lnTo>
                <a:lnTo>
                  <a:pt x="9398745" y="6254408"/>
                </a:lnTo>
                <a:lnTo>
                  <a:pt x="9398745" y="6183107"/>
                </a:lnTo>
                <a:close/>
                <a:moveTo>
                  <a:pt x="9184842" y="6183107"/>
                </a:moveTo>
                <a:lnTo>
                  <a:pt x="9184842" y="6254408"/>
                </a:lnTo>
                <a:lnTo>
                  <a:pt x="9256143" y="6254408"/>
                </a:lnTo>
                <a:lnTo>
                  <a:pt x="9256143" y="6183107"/>
                </a:lnTo>
                <a:close/>
                <a:moveTo>
                  <a:pt x="9042170" y="6183107"/>
                </a:moveTo>
                <a:lnTo>
                  <a:pt x="9042170" y="6254408"/>
                </a:lnTo>
                <a:lnTo>
                  <a:pt x="9113471" y="6254408"/>
                </a:lnTo>
                <a:lnTo>
                  <a:pt x="9113471" y="6183107"/>
                </a:lnTo>
                <a:close/>
                <a:moveTo>
                  <a:pt x="8899568" y="6183107"/>
                </a:moveTo>
                <a:lnTo>
                  <a:pt x="8899568" y="6254408"/>
                </a:lnTo>
                <a:lnTo>
                  <a:pt x="8970869" y="6254408"/>
                </a:lnTo>
                <a:lnTo>
                  <a:pt x="8970869" y="6183107"/>
                </a:lnTo>
                <a:close/>
                <a:moveTo>
                  <a:pt x="8756896" y="6183107"/>
                </a:moveTo>
                <a:lnTo>
                  <a:pt x="8756896" y="6254408"/>
                </a:lnTo>
                <a:lnTo>
                  <a:pt x="8828196" y="6254408"/>
                </a:lnTo>
                <a:lnTo>
                  <a:pt x="8828196" y="6183107"/>
                </a:lnTo>
                <a:close/>
                <a:moveTo>
                  <a:pt x="8614223" y="6183107"/>
                </a:moveTo>
                <a:lnTo>
                  <a:pt x="8614223" y="6254408"/>
                </a:lnTo>
                <a:lnTo>
                  <a:pt x="8685524" y="6254408"/>
                </a:lnTo>
                <a:lnTo>
                  <a:pt x="8685524" y="6183107"/>
                </a:lnTo>
                <a:close/>
                <a:moveTo>
                  <a:pt x="8471622" y="6183107"/>
                </a:moveTo>
                <a:lnTo>
                  <a:pt x="8471622" y="6254408"/>
                </a:lnTo>
                <a:lnTo>
                  <a:pt x="8542923" y="6254408"/>
                </a:lnTo>
                <a:lnTo>
                  <a:pt x="8542923" y="6183107"/>
                </a:lnTo>
                <a:close/>
                <a:moveTo>
                  <a:pt x="8328949" y="6183107"/>
                </a:moveTo>
                <a:lnTo>
                  <a:pt x="8328949" y="6254408"/>
                </a:lnTo>
                <a:lnTo>
                  <a:pt x="8400250" y="6254408"/>
                </a:lnTo>
                <a:lnTo>
                  <a:pt x="8400250" y="6183107"/>
                </a:lnTo>
                <a:close/>
                <a:moveTo>
                  <a:pt x="8186348" y="6183107"/>
                </a:moveTo>
                <a:lnTo>
                  <a:pt x="8186348" y="6254408"/>
                </a:lnTo>
                <a:lnTo>
                  <a:pt x="8257649" y="6254408"/>
                </a:lnTo>
                <a:lnTo>
                  <a:pt x="8257649" y="6183107"/>
                </a:lnTo>
                <a:close/>
                <a:moveTo>
                  <a:pt x="8043675" y="6183107"/>
                </a:moveTo>
                <a:lnTo>
                  <a:pt x="8043675" y="6254408"/>
                </a:lnTo>
                <a:lnTo>
                  <a:pt x="8114976" y="6254408"/>
                </a:lnTo>
                <a:lnTo>
                  <a:pt x="8114976" y="6183107"/>
                </a:lnTo>
                <a:close/>
                <a:moveTo>
                  <a:pt x="7901003" y="6183107"/>
                </a:moveTo>
                <a:lnTo>
                  <a:pt x="7901003" y="6254408"/>
                </a:lnTo>
                <a:lnTo>
                  <a:pt x="7972304" y="6254408"/>
                </a:lnTo>
                <a:lnTo>
                  <a:pt x="7972304" y="6183107"/>
                </a:lnTo>
                <a:close/>
                <a:moveTo>
                  <a:pt x="7758401" y="6183107"/>
                </a:moveTo>
                <a:lnTo>
                  <a:pt x="7758401" y="6254408"/>
                </a:lnTo>
                <a:lnTo>
                  <a:pt x="7829702" y="6254408"/>
                </a:lnTo>
                <a:lnTo>
                  <a:pt x="7829702" y="6183107"/>
                </a:lnTo>
                <a:close/>
                <a:moveTo>
                  <a:pt x="7615728" y="6183107"/>
                </a:moveTo>
                <a:lnTo>
                  <a:pt x="7615728" y="6254408"/>
                </a:lnTo>
                <a:lnTo>
                  <a:pt x="7687029" y="6254408"/>
                </a:lnTo>
                <a:lnTo>
                  <a:pt x="7687029" y="6183107"/>
                </a:lnTo>
                <a:close/>
                <a:moveTo>
                  <a:pt x="7473127" y="6183107"/>
                </a:moveTo>
                <a:lnTo>
                  <a:pt x="7473127" y="6254408"/>
                </a:lnTo>
                <a:lnTo>
                  <a:pt x="7544428" y="6254408"/>
                </a:lnTo>
                <a:lnTo>
                  <a:pt x="7544428" y="6183107"/>
                </a:lnTo>
                <a:close/>
                <a:moveTo>
                  <a:pt x="7330454" y="6183107"/>
                </a:moveTo>
                <a:lnTo>
                  <a:pt x="7330454" y="6254408"/>
                </a:lnTo>
                <a:lnTo>
                  <a:pt x="7401755" y="6254408"/>
                </a:lnTo>
                <a:lnTo>
                  <a:pt x="7401755" y="6183107"/>
                </a:lnTo>
                <a:close/>
                <a:moveTo>
                  <a:pt x="7187853" y="6183107"/>
                </a:moveTo>
                <a:lnTo>
                  <a:pt x="7187853" y="6254408"/>
                </a:lnTo>
                <a:lnTo>
                  <a:pt x="7259154" y="6254408"/>
                </a:lnTo>
                <a:lnTo>
                  <a:pt x="7259154" y="6183107"/>
                </a:lnTo>
                <a:close/>
                <a:moveTo>
                  <a:pt x="7045180" y="6183107"/>
                </a:moveTo>
                <a:lnTo>
                  <a:pt x="7045180" y="6254408"/>
                </a:lnTo>
                <a:lnTo>
                  <a:pt x="7116481" y="6254408"/>
                </a:lnTo>
                <a:lnTo>
                  <a:pt x="7116481" y="6183107"/>
                </a:lnTo>
                <a:close/>
                <a:moveTo>
                  <a:pt x="6902579" y="6183107"/>
                </a:moveTo>
                <a:lnTo>
                  <a:pt x="6902579" y="6254408"/>
                </a:lnTo>
                <a:lnTo>
                  <a:pt x="6973880" y="6254408"/>
                </a:lnTo>
                <a:lnTo>
                  <a:pt x="6973880" y="6183107"/>
                </a:lnTo>
                <a:close/>
                <a:moveTo>
                  <a:pt x="6759906" y="6183107"/>
                </a:moveTo>
                <a:lnTo>
                  <a:pt x="6759906" y="6254408"/>
                </a:lnTo>
                <a:lnTo>
                  <a:pt x="6831207" y="6254408"/>
                </a:lnTo>
                <a:lnTo>
                  <a:pt x="6831207" y="6183107"/>
                </a:lnTo>
                <a:close/>
                <a:moveTo>
                  <a:pt x="6617234" y="6183107"/>
                </a:moveTo>
                <a:lnTo>
                  <a:pt x="6617234" y="6254408"/>
                </a:lnTo>
                <a:lnTo>
                  <a:pt x="6688535" y="6254408"/>
                </a:lnTo>
                <a:lnTo>
                  <a:pt x="6688535" y="6183107"/>
                </a:lnTo>
                <a:close/>
                <a:moveTo>
                  <a:pt x="6474632" y="6183107"/>
                </a:moveTo>
                <a:lnTo>
                  <a:pt x="6474632" y="6254408"/>
                </a:lnTo>
                <a:lnTo>
                  <a:pt x="6545933" y="6254408"/>
                </a:lnTo>
                <a:lnTo>
                  <a:pt x="6545933" y="6183107"/>
                </a:lnTo>
                <a:close/>
                <a:moveTo>
                  <a:pt x="6331959" y="6183107"/>
                </a:moveTo>
                <a:lnTo>
                  <a:pt x="6331959" y="6254408"/>
                </a:lnTo>
                <a:lnTo>
                  <a:pt x="6403260" y="6254408"/>
                </a:lnTo>
                <a:lnTo>
                  <a:pt x="6403260" y="6183107"/>
                </a:lnTo>
                <a:close/>
                <a:moveTo>
                  <a:pt x="6189358" y="6183107"/>
                </a:moveTo>
                <a:lnTo>
                  <a:pt x="6189358" y="6254408"/>
                </a:lnTo>
                <a:lnTo>
                  <a:pt x="6260659" y="6254408"/>
                </a:lnTo>
                <a:lnTo>
                  <a:pt x="6260659" y="6183107"/>
                </a:lnTo>
                <a:close/>
                <a:moveTo>
                  <a:pt x="6046689" y="6183107"/>
                </a:moveTo>
                <a:lnTo>
                  <a:pt x="6046689" y="6254408"/>
                </a:lnTo>
                <a:lnTo>
                  <a:pt x="6117986" y="6254408"/>
                </a:lnTo>
                <a:lnTo>
                  <a:pt x="6117986" y="6183107"/>
                </a:lnTo>
                <a:close/>
                <a:moveTo>
                  <a:pt x="5904022" y="6183107"/>
                </a:moveTo>
                <a:lnTo>
                  <a:pt x="5904022" y="6254408"/>
                </a:lnTo>
                <a:lnTo>
                  <a:pt x="5975319" y="6254408"/>
                </a:lnTo>
                <a:lnTo>
                  <a:pt x="5975319" y="6183107"/>
                </a:lnTo>
                <a:close/>
                <a:moveTo>
                  <a:pt x="5761426" y="6183107"/>
                </a:moveTo>
                <a:lnTo>
                  <a:pt x="5761426" y="6254408"/>
                </a:lnTo>
                <a:lnTo>
                  <a:pt x="5832724" y="6254408"/>
                </a:lnTo>
                <a:lnTo>
                  <a:pt x="5832724" y="6183107"/>
                </a:lnTo>
                <a:close/>
                <a:moveTo>
                  <a:pt x="5618761" y="6183107"/>
                </a:moveTo>
                <a:lnTo>
                  <a:pt x="5618761" y="6254408"/>
                </a:lnTo>
                <a:lnTo>
                  <a:pt x="5690059" y="6254408"/>
                </a:lnTo>
                <a:lnTo>
                  <a:pt x="5690059" y="6183107"/>
                </a:lnTo>
                <a:close/>
                <a:moveTo>
                  <a:pt x="5476167" y="6183107"/>
                </a:moveTo>
                <a:lnTo>
                  <a:pt x="5476167" y="6254408"/>
                </a:lnTo>
                <a:lnTo>
                  <a:pt x="5547465" y="6254408"/>
                </a:lnTo>
                <a:lnTo>
                  <a:pt x="5547465" y="6183107"/>
                </a:lnTo>
                <a:close/>
                <a:moveTo>
                  <a:pt x="5333502" y="6183107"/>
                </a:moveTo>
                <a:lnTo>
                  <a:pt x="5333502" y="6254408"/>
                </a:lnTo>
                <a:lnTo>
                  <a:pt x="5404799" y="6254408"/>
                </a:lnTo>
                <a:lnTo>
                  <a:pt x="5404799" y="6183107"/>
                </a:lnTo>
                <a:close/>
                <a:moveTo>
                  <a:pt x="5190877" y="6183107"/>
                </a:moveTo>
                <a:lnTo>
                  <a:pt x="5190877" y="6254408"/>
                </a:lnTo>
                <a:lnTo>
                  <a:pt x="5262188" y="6254408"/>
                </a:lnTo>
                <a:lnTo>
                  <a:pt x="5262188" y="6183107"/>
                </a:lnTo>
                <a:close/>
                <a:moveTo>
                  <a:pt x="5048236" y="6183107"/>
                </a:moveTo>
                <a:lnTo>
                  <a:pt x="5048236" y="6254408"/>
                </a:lnTo>
                <a:lnTo>
                  <a:pt x="5119527" y="6254408"/>
                </a:lnTo>
                <a:lnTo>
                  <a:pt x="5119527" y="6183107"/>
                </a:lnTo>
                <a:close/>
                <a:moveTo>
                  <a:pt x="4906607" y="6183107"/>
                </a:moveTo>
                <a:lnTo>
                  <a:pt x="4906607" y="6254408"/>
                </a:lnTo>
                <a:lnTo>
                  <a:pt x="4977916" y="6254408"/>
                </a:lnTo>
                <a:lnTo>
                  <a:pt x="4977916" y="6183107"/>
                </a:lnTo>
                <a:close/>
                <a:moveTo>
                  <a:pt x="4764013" y="6183107"/>
                </a:moveTo>
                <a:lnTo>
                  <a:pt x="4764013" y="6254408"/>
                </a:lnTo>
                <a:lnTo>
                  <a:pt x="4835311" y="6254408"/>
                </a:lnTo>
                <a:lnTo>
                  <a:pt x="4835311" y="6183107"/>
                </a:lnTo>
                <a:close/>
                <a:moveTo>
                  <a:pt x="4621341" y="6183107"/>
                </a:moveTo>
                <a:lnTo>
                  <a:pt x="4621341" y="6254408"/>
                </a:lnTo>
                <a:lnTo>
                  <a:pt x="4692639" y="6254408"/>
                </a:lnTo>
                <a:lnTo>
                  <a:pt x="4692639" y="6183107"/>
                </a:lnTo>
                <a:close/>
                <a:moveTo>
                  <a:pt x="4478666" y="6183107"/>
                </a:moveTo>
                <a:lnTo>
                  <a:pt x="4478666" y="6254408"/>
                </a:lnTo>
                <a:lnTo>
                  <a:pt x="4549969" y="6254408"/>
                </a:lnTo>
                <a:lnTo>
                  <a:pt x="4549969" y="6183107"/>
                </a:lnTo>
                <a:close/>
                <a:moveTo>
                  <a:pt x="4336067" y="6183107"/>
                </a:moveTo>
                <a:lnTo>
                  <a:pt x="4336067" y="6254408"/>
                </a:lnTo>
                <a:lnTo>
                  <a:pt x="4407366" y="6254408"/>
                </a:lnTo>
                <a:lnTo>
                  <a:pt x="4407366" y="6183107"/>
                </a:lnTo>
                <a:close/>
                <a:moveTo>
                  <a:pt x="4193413" y="6183107"/>
                </a:moveTo>
                <a:lnTo>
                  <a:pt x="4193413" y="6254408"/>
                </a:lnTo>
                <a:lnTo>
                  <a:pt x="4264695" y="6254408"/>
                </a:lnTo>
                <a:lnTo>
                  <a:pt x="4264695" y="6183107"/>
                </a:lnTo>
                <a:close/>
                <a:moveTo>
                  <a:pt x="4050810" y="6183107"/>
                </a:moveTo>
                <a:lnTo>
                  <a:pt x="4050810" y="6254408"/>
                </a:lnTo>
                <a:lnTo>
                  <a:pt x="4122113" y="6254408"/>
                </a:lnTo>
                <a:lnTo>
                  <a:pt x="4122113" y="6183107"/>
                </a:lnTo>
                <a:close/>
                <a:moveTo>
                  <a:pt x="3908136" y="6183107"/>
                </a:moveTo>
                <a:lnTo>
                  <a:pt x="3908136" y="6254408"/>
                </a:lnTo>
                <a:lnTo>
                  <a:pt x="3979438" y="6254408"/>
                </a:lnTo>
                <a:lnTo>
                  <a:pt x="3979438" y="6183107"/>
                </a:lnTo>
                <a:close/>
                <a:moveTo>
                  <a:pt x="3765462" y="6183107"/>
                </a:moveTo>
                <a:lnTo>
                  <a:pt x="3765462" y="6254408"/>
                </a:lnTo>
                <a:lnTo>
                  <a:pt x="3836763" y="6254408"/>
                </a:lnTo>
                <a:lnTo>
                  <a:pt x="3836763" y="6183107"/>
                </a:lnTo>
                <a:close/>
                <a:moveTo>
                  <a:pt x="3622851" y="6183107"/>
                </a:moveTo>
                <a:lnTo>
                  <a:pt x="3622851" y="6254408"/>
                </a:lnTo>
                <a:lnTo>
                  <a:pt x="3694151" y="6254408"/>
                </a:lnTo>
                <a:lnTo>
                  <a:pt x="3694151" y="6183107"/>
                </a:lnTo>
                <a:close/>
                <a:moveTo>
                  <a:pt x="3480203" y="6183107"/>
                </a:moveTo>
                <a:lnTo>
                  <a:pt x="3480203" y="6254408"/>
                </a:lnTo>
                <a:lnTo>
                  <a:pt x="3551509" y="6254408"/>
                </a:lnTo>
                <a:lnTo>
                  <a:pt x="3551509" y="6183107"/>
                </a:lnTo>
                <a:close/>
                <a:moveTo>
                  <a:pt x="3337580" y="6183107"/>
                </a:moveTo>
                <a:lnTo>
                  <a:pt x="3337580" y="6254408"/>
                </a:lnTo>
                <a:lnTo>
                  <a:pt x="3408881" y="6254408"/>
                </a:lnTo>
                <a:lnTo>
                  <a:pt x="3408881" y="6183107"/>
                </a:lnTo>
                <a:close/>
                <a:moveTo>
                  <a:pt x="3194906" y="6183107"/>
                </a:moveTo>
                <a:lnTo>
                  <a:pt x="3194906" y="6254408"/>
                </a:lnTo>
                <a:lnTo>
                  <a:pt x="3266208" y="6254408"/>
                </a:lnTo>
                <a:lnTo>
                  <a:pt x="3266208" y="6183107"/>
                </a:lnTo>
                <a:close/>
                <a:moveTo>
                  <a:pt x="3052305" y="6183107"/>
                </a:moveTo>
                <a:lnTo>
                  <a:pt x="3052305" y="6254408"/>
                </a:lnTo>
                <a:lnTo>
                  <a:pt x="3123607" y="6254408"/>
                </a:lnTo>
                <a:lnTo>
                  <a:pt x="3123607" y="6183107"/>
                </a:lnTo>
                <a:close/>
                <a:moveTo>
                  <a:pt x="2909634" y="6183107"/>
                </a:moveTo>
                <a:lnTo>
                  <a:pt x="2909634" y="6254408"/>
                </a:lnTo>
                <a:lnTo>
                  <a:pt x="2980934" y="6254408"/>
                </a:lnTo>
                <a:lnTo>
                  <a:pt x="2980934" y="6183107"/>
                </a:lnTo>
                <a:close/>
                <a:moveTo>
                  <a:pt x="2767033" y="6183107"/>
                </a:moveTo>
                <a:lnTo>
                  <a:pt x="2767033" y="6254408"/>
                </a:lnTo>
                <a:lnTo>
                  <a:pt x="2838334" y="6254408"/>
                </a:lnTo>
                <a:lnTo>
                  <a:pt x="2838334" y="6183107"/>
                </a:lnTo>
                <a:close/>
                <a:moveTo>
                  <a:pt x="2624361" y="6183107"/>
                </a:moveTo>
                <a:lnTo>
                  <a:pt x="2624361" y="6254408"/>
                </a:lnTo>
                <a:lnTo>
                  <a:pt x="2695661" y="6254408"/>
                </a:lnTo>
                <a:lnTo>
                  <a:pt x="2695661" y="6183107"/>
                </a:lnTo>
                <a:close/>
                <a:moveTo>
                  <a:pt x="2481690" y="6183107"/>
                </a:moveTo>
                <a:lnTo>
                  <a:pt x="2481690" y="6254408"/>
                </a:lnTo>
                <a:lnTo>
                  <a:pt x="2552991" y="6254408"/>
                </a:lnTo>
                <a:lnTo>
                  <a:pt x="2552991" y="6183107"/>
                </a:lnTo>
                <a:close/>
                <a:moveTo>
                  <a:pt x="2339091" y="6183107"/>
                </a:moveTo>
                <a:lnTo>
                  <a:pt x="2339091" y="6254408"/>
                </a:lnTo>
                <a:lnTo>
                  <a:pt x="2410392" y="6254408"/>
                </a:lnTo>
                <a:lnTo>
                  <a:pt x="2410392" y="6183107"/>
                </a:lnTo>
                <a:close/>
                <a:moveTo>
                  <a:pt x="2196420" y="6183107"/>
                </a:moveTo>
                <a:lnTo>
                  <a:pt x="2196420" y="6254408"/>
                </a:lnTo>
                <a:lnTo>
                  <a:pt x="2267721" y="6254408"/>
                </a:lnTo>
                <a:lnTo>
                  <a:pt x="2267721" y="6183107"/>
                </a:lnTo>
                <a:close/>
                <a:moveTo>
                  <a:pt x="2053813" y="6183107"/>
                </a:moveTo>
                <a:lnTo>
                  <a:pt x="2053813" y="6254408"/>
                </a:lnTo>
                <a:lnTo>
                  <a:pt x="2125117" y="6254408"/>
                </a:lnTo>
                <a:lnTo>
                  <a:pt x="2125117" y="6183107"/>
                </a:lnTo>
                <a:close/>
                <a:moveTo>
                  <a:pt x="1911141" y="6183107"/>
                </a:moveTo>
                <a:lnTo>
                  <a:pt x="1911141" y="6254408"/>
                </a:lnTo>
                <a:lnTo>
                  <a:pt x="1982442" y="6254408"/>
                </a:lnTo>
                <a:lnTo>
                  <a:pt x="1982442" y="6183107"/>
                </a:lnTo>
                <a:close/>
                <a:moveTo>
                  <a:pt x="1768470" y="6183107"/>
                </a:moveTo>
                <a:lnTo>
                  <a:pt x="1768470" y="6254408"/>
                </a:lnTo>
                <a:lnTo>
                  <a:pt x="1839771" y="6254408"/>
                </a:lnTo>
                <a:lnTo>
                  <a:pt x="1839771" y="6183107"/>
                </a:lnTo>
                <a:close/>
                <a:moveTo>
                  <a:pt x="1625870" y="6183107"/>
                </a:moveTo>
                <a:lnTo>
                  <a:pt x="1625870" y="6254408"/>
                </a:lnTo>
                <a:lnTo>
                  <a:pt x="1697171" y="6254408"/>
                </a:lnTo>
                <a:lnTo>
                  <a:pt x="1697171" y="6183107"/>
                </a:lnTo>
                <a:close/>
                <a:moveTo>
                  <a:pt x="1483199" y="6183107"/>
                </a:moveTo>
                <a:lnTo>
                  <a:pt x="1483199" y="6254408"/>
                </a:lnTo>
                <a:lnTo>
                  <a:pt x="1554500" y="6254408"/>
                </a:lnTo>
                <a:lnTo>
                  <a:pt x="1554500" y="6183107"/>
                </a:lnTo>
                <a:close/>
                <a:moveTo>
                  <a:pt x="1340599" y="6183107"/>
                </a:moveTo>
                <a:lnTo>
                  <a:pt x="1340599" y="6254408"/>
                </a:lnTo>
                <a:lnTo>
                  <a:pt x="1411901" y="6254408"/>
                </a:lnTo>
                <a:lnTo>
                  <a:pt x="1411901" y="6183107"/>
                </a:lnTo>
                <a:close/>
                <a:moveTo>
                  <a:pt x="1197929" y="6183107"/>
                </a:moveTo>
                <a:lnTo>
                  <a:pt x="1197929" y="6254408"/>
                </a:lnTo>
                <a:lnTo>
                  <a:pt x="1269230" y="6254408"/>
                </a:lnTo>
                <a:lnTo>
                  <a:pt x="1269230" y="6183107"/>
                </a:lnTo>
                <a:close/>
                <a:moveTo>
                  <a:pt x="1055311" y="6183107"/>
                </a:moveTo>
                <a:lnTo>
                  <a:pt x="1055311" y="6254408"/>
                </a:lnTo>
                <a:lnTo>
                  <a:pt x="1126612" y="6254408"/>
                </a:lnTo>
                <a:lnTo>
                  <a:pt x="1126612" y="6183107"/>
                </a:lnTo>
                <a:close/>
                <a:moveTo>
                  <a:pt x="912657" y="6183107"/>
                </a:moveTo>
                <a:lnTo>
                  <a:pt x="912657" y="6254408"/>
                </a:lnTo>
                <a:lnTo>
                  <a:pt x="983958" y="6254408"/>
                </a:lnTo>
                <a:lnTo>
                  <a:pt x="983958" y="6183107"/>
                </a:lnTo>
                <a:close/>
                <a:moveTo>
                  <a:pt x="771136" y="6183107"/>
                </a:moveTo>
                <a:lnTo>
                  <a:pt x="771136" y="6254408"/>
                </a:lnTo>
                <a:lnTo>
                  <a:pt x="842437" y="6254408"/>
                </a:lnTo>
                <a:lnTo>
                  <a:pt x="842437" y="6183107"/>
                </a:lnTo>
                <a:close/>
                <a:moveTo>
                  <a:pt x="628534" y="6183107"/>
                </a:moveTo>
                <a:lnTo>
                  <a:pt x="628534" y="6254408"/>
                </a:lnTo>
                <a:lnTo>
                  <a:pt x="699835" y="6254408"/>
                </a:lnTo>
                <a:lnTo>
                  <a:pt x="699835" y="6183107"/>
                </a:lnTo>
                <a:close/>
                <a:moveTo>
                  <a:pt x="485863" y="6183107"/>
                </a:moveTo>
                <a:lnTo>
                  <a:pt x="485863" y="6254408"/>
                </a:lnTo>
                <a:lnTo>
                  <a:pt x="557163" y="6254408"/>
                </a:lnTo>
                <a:lnTo>
                  <a:pt x="557163" y="6183107"/>
                </a:lnTo>
                <a:close/>
                <a:moveTo>
                  <a:pt x="343191" y="6183107"/>
                </a:moveTo>
                <a:lnTo>
                  <a:pt x="343191" y="6254408"/>
                </a:lnTo>
                <a:lnTo>
                  <a:pt x="414492" y="6254408"/>
                </a:lnTo>
                <a:lnTo>
                  <a:pt x="414492" y="6183107"/>
                </a:lnTo>
                <a:close/>
                <a:moveTo>
                  <a:pt x="200590" y="6183107"/>
                </a:moveTo>
                <a:lnTo>
                  <a:pt x="200590" y="6254408"/>
                </a:lnTo>
                <a:lnTo>
                  <a:pt x="271891" y="6254408"/>
                </a:lnTo>
                <a:lnTo>
                  <a:pt x="271891" y="6183107"/>
                </a:lnTo>
                <a:close/>
                <a:moveTo>
                  <a:pt x="57918" y="6183107"/>
                </a:moveTo>
                <a:lnTo>
                  <a:pt x="57918" y="6254408"/>
                </a:lnTo>
                <a:lnTo>
                  <a:pt x="129219" y="6254408"/>
                </a:lnTo>
                <a:lnTo>
                  <a:pt x="129219" y="6183107"/>
                </a:lnTo>
                <a:close/>
                <a:moveTo>
                  <a:pt x="10040665" y="6040435"/>
                </a:moveTo>
                <a:lnTo>
                  <a:pt x="10040665" y="6111736"/>
                </a:lnTo>
                <a:lnTo>
                  <a:pt x="10111966" y="6111736"/>
                </a:lnTo>
                <a:lnTo>
                  <a:pt x="10111966" y="6040435"/>
                </a:lnTo>
                <a:close/>
                <a:moveTo>
                  <a:pt x="9898063" y="6040435"/>
                </a:moveTo>
                <a:lnTo>
                  <a:pt x="9898063" y="6111736"/>
                </a:lnTo>
                <a:lnTo>
                  <a:pt x="9969363" y="6111736"/>
                </a:lnTo>
                <a:lnTo>
                  <a:pt x="9969363" y="6040435"/>
                </a:lnTo>
                <a:close/>
                <a:moveTo>
                  <a:pt x="9755391" y="6040435"/>
                </a:moveTo>
                <a:lnTo>
                  <a:pt x="9755391" y="6111736"/>
                </a:lnTo>
                <a:lnTo>
                  <a:pt x="9826692" y="6111736"/>
                </a:lnTo>
                <a:lnTo>
                  <a:pt x="9826692" y="6040435"/>
                </a:lnTo>
                <a:close/>
                <a:moveTo>
                  <a:pt x="9612718" y="6040435"/>
                </a:moveTo>
                <a:lnTo>
                  <a:pt x="9612718" y="6111736"/>
                </a:lnTo>
                <a:lnTo>
                  <a:pt x="9684019" y="6111736"/>
                </a:lnTo>
                <a:lnTo>
                  <a:pt x="9684019" y="6040435"/>
                </a:lnTo>
                <a:close/>
                <a:moveTo>
                  <a:pt x="9470117" y="6040435"/>
                </a:moveTo>
                <a:lnTo>
                  <a:pt x="9470117" y="6111736"/>
                </a:lnTo>
                <a:lnTo>
                  <a:pt x="9541417" y="6111736"/>
                </a:lnTo>
                <a:lnTo>
                  <a:pt x="9541417" y="6040435"/>
                </a:lnTo>
                <a:close/>
                <a:moveTo>
                  <a:pt x="9327444" y="6040435"/>
                </a:moveTo>
                <a:lnTo>
                  <a:pt x="9327444" y="6111736"/>
                </a:lnTo>
                <a:lnTo>
                  <a:pt x="9398745" y="6111736"/>
                </a:lnTo>
                <a:lnTo>
                  <a:pt x="9398745" y="6040435"/>
                </a:lnTo>
                <a:close/>
                <a:moveTo>
                  <a:pt x="9184842" y="6040435"/>
                </a:moveTo>
                <a:lnTo>
                  <a:pt x="9184842" y="6111736"/>
                </a:lnTo>
                <a:lnTo>
                  <a:pt x="9256143" y="6111736"/>
                </a:lnTo>
                <a:lnTo>
                  <a:pt x="9256143" y="6040435"/>
                </a:lnTo>
                <a:close/>
                <a:moveTo>
                  <a:pt x="9042170" y="6040435"/>
                </a:moveTo>
                <a:lnTo>
                  <a:pt x="9042170" y="6111736"/>
                </a:lnTo>
                <a:lnTo>
                  <a:pt x="9113471" y="6111736"/>
                </a:lnTo>
                <a:lnTo>
                  <a:pt x="9113471" y="6040435"/>
                </a:lnTo>
                <a:close/>
                <a:moveTo>
                  <a:pt x="8899568" y="6040435"/>
                </a:moveTo>
                <a:lnTo>
                  <a:pt x="8899568" y="6111736"/>
                </a:lnTo>
                <a:lnTo>
                  <a:pt x="8970869" y="6111736"/>
                </a:lnTo>
                <a:lnTo>
                  <a:pt x="8970869" y="6040435"/>
                </a:lnTo>
                <a:close/>
                <a:moveTo>
                  <a:pt x="8756896" y="6040435"/>
                </a:moveTo>
                <a:lnTo>
                  <a:pt x="8756896" y="6111736"/>
                </a:lnTo>
                <a:lnTo>
                  <a:pt x="8828196" y="6111736"/>
                </a:lnTo>
                <a:lnTo>
                  <a:pt x="8828196" y="6040435"/>
                </a:lnTo>
                <a:close/>
                <a:moveTo>
                  <a:pt x="8614223" y="6040435"/>
                </a:moveTo>
                <a:lnTo>
                  <a:pt x="8614223" y="6111736"/>
                </a:lnTo>
                <a:lnTo>
                  <a:pt x="8685524" y="6111736"/>
                </a:lnTo>
                <a:lnTo>
                  <a:pt x="8685524" y="6040435"/>
                </a:lnTo>
                <a:close/>
                <a:moveTo>
                  <a:pt x="8471622" y="6040435"/>
                </a:moveTo>
                <a:lnTo>
                  <a:pt x="8471622" y="6111736"/>
                </a:lnTo>
                <a:lnTo>
                  <a:pt x="8542923" y="6111736"/>
                </a:lnTo>
                <a:lnTo>
                  <a:pt x="8542923" y="6040435"/>
                </a:lnTo>
                <a:close/>
                <a:moveTo>
                  <a:pt x="8328949" y="6040435"/>
                </a:moveTo>
                <a:lnTo>
                  <a:pt x="8328949" y="6111736"/>
                </a:lnTo>
                <a:lnTo>
                  <a:pt x="8400250" y="6111736"/>
                </a:lnTo>
                <a:lnTo>
                  <a:pt x="8400250" y="6040435"/>
                </a:lnTo>
                <a:close/>
                <a:moveTo>
                  <a:pt x="8186348" y="6040435"/>
                </a:moveTo>
                <a:lnTo>
                  <a:pt x="8186348" y="6111736"/>
                </a:lnTo>
                <a:lnTo>
                  <a:pt x="8257649" y="6111736"/>
                </a:lnTo>
                <a:lnTo>
                  <a:pt x="8257649" y="6040435"/>
                </a:lnTo>
                <a:close/>
                <a:moveTo>
                  <a:pt x="8043675" y="6040435"/>
                </a:moveTo>
                <a:lnTo>
                  <a:pt x="8043675" y="6111736"/>
                </a:lnTo>
                <a:lnTo>
                  <a:pt x="8114976" y="6111736"/>
                </a:lnTo>
                <a:lnTo>
                  <a:pt x="8114976" y="6040435"/>
                </a:lnTo>
                <a:close/>
                <a:moveTo>
                  <a:pt x="7901003" y="6040435"/>
                </a:moveTo>
                <a:lnTo>
                  <a:pt x="7901003" y="6111736"/>
                </a:lnTo>
                <a:lnTo>
                  <a:pt x="7972304" y="6111736"/>
                </a:lnTo>
                <a:lnTo>
                  <a:pt x="7972304" y="6040435"/>
                </a:lnTo>
                <a:close/>
                <a:moveTo>
                  <a:pt x="7758401" y="6040435"/>
                </a:moveTo>
                <a:lnTo>
                  <a:pt x="7758401" y="6111736"/>
                </a:lnTo>
                <a:lnTo>
                  <a:pt x="7829702" y="6111736"/>
                </a:lnTo>
                <a:lnTo>
                  <a:pt x="7829702" y="6040435"/>
                </a:lnTo>
                <a:close/>
                <a:moveTo>
                  <a:pt x="7615728" y="6040435"/>
                </a:moveTo>
                <a:lnTo>
                  <a:pt x="7615728" y="6111736"/>
                </a:lnTo>
                <a:lnTo>
                  <a:pt x="7687029" y="6111736"/>
                </a:lnTo>
                <a:lnTo>
                  <a:pt x="7687029" y="6040435"/>
                </a:lnTo>
                <a:close/>
                <a:moveTo>
                  <a:pt x="7473127" y="6040435"/>
                </a:moveTo>
                <a:lnTo>
                  <a:pt x="7473127" y="6111736"/>
                </a:lnTo>
                <a:lnTo>
                  <a:pt x="7544428" y="6111736"/>
                </a:lnTo>
                <a:lnTo>
                  <a:pt x="7544428" y="6040435"/>
                </a:lnTo>
                <a:close/>
                <a:moveTo>
                  <a:pt x="7330454" y="6040435"/>
                </a:moveTo>
                <a:lnTo>
                  <a:pt x="7330454" y="6111736"/>
                </a:lnTo>
                <a:lnTo>
                  <a:pt x="7401755" y="6111736"/>
                </a:lnTo>
                <a:lnTo>
                  <a:pt x="7401755" y="6040435"/>
                </a:lnTo>
                <a:close/>
                <a:moveTo>
                  <a:pt x="7187853" y="6040435"/>
                </a:moveTo>
                <a:lnTo>
                  <a:pt x="7187853" y="6111736"/>
                </a:lnTo>
                <a:lnTo>
                  <a:pt x="7259154" y="6111736"/>
                </a:lnTo>
                <a:lnTo>
                  <a:pt x="7259154" y="6040435"/>
                </a:lnTo>
                <a:close/>
                <a:moveTo>
                  <a:pt x="7045180" y="6040435"/>
                </a:moveTo>
                <a:lnTo>
                  <a:pt x="7045180" y="6111736"/>
                </a:lnTo>
                <a:lnTo>
                  <a:pt x="7116481" y="6111736"/>
                </a:lnTo>
                <a:lnTo>
                  <a:pt x="7116481" y="6040435"/>
                </a:lnTo>
                <a:close/>
                <a:moveTo>
                  <a:pt x="6902579" y="6040435"/>
                </a:moveTo>
                <a:lnTo>
                  <a:pt x="6902579" y="6111736"/>
                </a:lnTo>
                <a:lnTo>
                  <a:pt x="6973880" y="6111736"/>
                </a:lnTo>
                <a:lnTo>
                  <a:pt x="6973880" y="6040435"/>
                </a:lnTo>
                <a:close/>
                <a:moveTo>
                  <a:pt x="6759906" y="6040435"/>
                </a:moveTo>
                <a:lnTo>
                  <a:pt x="6759906" y="6111736"/>
                </a:lnTo>
                <a:lnTo>
                  <a:pt x="6831207" y="6111736"/>
                </a:lnTo>
                <a:lnTo>
                  <a:pt x="6831207" y="6040435"/>
                </a:lnTo>
                <a:close/>
                <a:moveTo>
                  <a:pt x="6617234" y="6040435"/>
                </a:moveTo>
                <a:lnTo>
                  <a:pt x="6617234" y="6111736"/>
                </a:lnTo>
                <a:lnTo>
                  <a:pt x="6688535" y="6111736"/>
                </a:lnTo>
                <a:lnTo>
                  <a:pt x="6688535" y="6040435"/>
                </a:lnTo>
                <a:close/>
                <a:moveTo>
                  <a:pt x="6474632" y="6040435"/>
                </a:moveTo>
                <a:lnTo>
                  <a:pt x="6474632" y="6111736"/>
                </a:lnTo>
                <a:lnTo>
                  <a:pt x="6545933" y="6111736"/>
                </a:lnTo>
                <a:lnTo>
                  <a:pt x="6545933" y="6040435"/>
                </a:lnTo>
                <a:close/>
                <a:moveTo>
                  <a:pt x="6331959" y="6040435"/>
                </a:moveTo>
                <a:lnTo>
                  <a:pt x="6331959" y="6111736"/>
                </a:lnTo>
                <a:lnTo>
                  <a:pt x="6403260" y="6111736"/>
                </a:lnTo>
                <a:lnTo>
                  <a:pt x="6403260" y="6040435"/>
                </a:lnTo>
                <a:close/>
                <a:moveTo>
                  <a:pt x="6189358" y="6040435"/>
                </a:moveTo>
                <a:lnTo>
                  <a:pt x="6189358" y="6111736"/>
                </a:lnTo>
                <a:lnTo>
                  <a:pt x="6260659" y="6111736"/>
                </a:lnTo>
                <a:lnTo>
                  <a:pt x="6260659" y="6040435"/>
                </a:lnTo>
                <a:close/>
                <a:moveTo>
                  <a:pt x="6046689" y="6040435"/>
                </a:moveTo>
                <a:lnTo>
                  <a:pt x="6046689" y="6111736"/>
                </a:lnTo>
                <a:lnTo>
                  <a:pt x="6117986" y="6111736"/>
                </a:lnTo>
                <a:lnTo>
                  <a:pt x="6117986" y="6040435"/>
                </a:lnTo>
                <a:close/>
                <a:moveTo>
                  <a:pt x="5904022" y="6040435"/>
                </a:moveTo>
                <a:lnTo>
                  <a:pt x="5904022" y="6111736"/>
                </a:lnTo>
                <a:lnTo>
                  <a:pt x="5975319" y="6111736"/>
                </a:lnTo>
                <a:lnTo>
                  <a:pt x="5975319" y="6040435"/>
                </a:lnTo>
                <a:close/>
                <a:moveTo>
                  <a:pt x="5761426" y="6040435"/>
                </a:moveTo>
                <a:lnTo>
                  <a:pt x="5761426" y="6111736"/>
                </a:lnTo>
                <a:lnTo>
                  <a:pt x="5832724" y="6111736"/>
                </a:lnTo>
                <a:lnTo>
                  <a:pt x="5832724" y="6040435"/>
                </a:lnTo>
                <a:close/>
                <a:moveTo>
                  <a:pt x="5618761" y="6040435"/>
                </a:moveTo>
                <a:lnTo>
                  <a:pt x="5618761" y="6111736"/>
                </a:lnTo>
                <a:lnTo>
                  <a:pt x="5690059" y="6111736"/>
                </a:lnTo>
                <a:lnTo>
                  <a:pt x="5690059" y="6040435"/>
                </a:lnTo>
                <a:close/>
                <a:moveTo>
                  <a:pt x="5476167" y="6040435"/>
                </a:moveTo>
                <a:lnTo>
                  <a:pt x="5476167" y="6111736"/>
                </a:lnTo>
                <a:lnTo>
                  <a:pt x="5547465" y="6111736"/>
                </a:lnTo>
                <a:lnTo>
                  <a:pt x="5547465" y="6040435"/>
                </a:lnTo>
                <a:close/>
                <a:moveTo>
                  <a:pt x="5333502" y="6040435"/>
                </a:moveTo>
                <a:lnTo>
                  <a:pt x="5333502" y="6111736"/>
                </a:lnTo>
                <a:lnTo>
                  <a:pt x="5404800" y="6111736"/>
                </a:lnTo>
                <a:lnTo>
                  <a:pt x="5404800" y="6040435"/>
                </a:lnTo>
                <a:close/>
                <a:moveTo>
                  <a:pt x="5190877" y="6040435"/>
                </a:moveTo>
                <a:lnTo>
                  <a:pt x="5190877" y="6111736"/>
                </a:lnTo>
                <a:lnTo>
                  <a:pt x="5262188" y="6111736"/>
                </a:lnTo>
                <a:lnTo>
                  <a:pt x="5262188" y="6040435"/>
                </a:lnTo>
                <a:close/>
                <a:moveTo>
                  <a:pt x="5048236" y="6040435"/>
                </a:moveTo>
                <a:lnTo>
                  <a:pt x="5048236" y="6111736"/>
                </a:lnTo>
                <a:lnTo>
                  <a:pt x="5119527" y="6111736"/>
                </a:lnTo>
                <a:lnTo>
                  <a:pt x="5119527" y="6040435"/>
                </a:lnTo>
                <a:close/>
                <a:moveTo>
                  <a:pt x="4906607" y="6040435"/>
                </a:moveTo>
                <a:lnTo>
                  <a:pt x="4906607" y="6111736"/>
                </a:lnTo>
                <a:lnTo>
                  <a:pt x="4977916" y="6111736"/>
                </a:lnTo>
                <a:lnTo>
                  <a:pt x="4977916" y="6040435"/>
                </a:lnTo>
                <a:close/>
                <a:moveTo>
                  <a:pt x="4764013" y="6040435"/>
                </a:moveTo>
                <a:lnTo>
                  <a:pt x="4764013" y="6111736"/>
                </a:lnTo>
                <a:lnTo>
                  <a:pt x="4835311" y="6111736"/>
                </a:lnTo>
                <a:lnTo>
                  <a:pt x="4835311" y="6040435"/>
                </a:lnTo>
                <a:close/>
                <a:moveTo>
                  <a:pt x="4621341" y="6040435"/>
                </a:moveTo>
                <a:lnTo>
                  <a:pt x="4621341" y="6111736"/>
                </a:lnTo>
                <a:lnTo>
                  <a:pt x="4692639" y="6111736"/>
                </a:lnTo>
                <a:lnTo>
                  <a:pt x="4692639" y="6040435"/>
                </a:lnTo>
                <a:close/>
                <a:moveTo>
                  <a:pt x="4478666" y="6040435"/>
                </a:moveTo>
                <a:lnTo>
                  <a:pt x="4478666" y="6111736"/>
                </a:lnTo>
                <a:lnTo>
                  <a:pt x="4549971" y="6111736"/>
                </a:lnTo>
                <a:lnTo>
                  <a:pt x="4549971" y="6040435"/>
                </a:lnTo>
                <a:close/>
                <a:moveTo>
                  <a:pt x="4336067" y="6040435"/>
                </a:moveTo>
                <a:lnTo>
                  <a:pt x="4336067" y="6111736"/>
                </a:lnTo>
                <a:lnTo>
                  <a:pt x="4407366" y="6111736"/>
                </a:lnTo>
                <a:lnTo>
                  <a:pt x="4407366" y="6040435"/>
                </a:lnTo>
                <a:close/>
                <a:moveTo>
                  <a:pt x="4193413" y="6040435"/>
                </a:moveTo>
                <a:lnTo>
                  <a:pt x="4193413" y="6111736"/>
                </a:lnTo>
                <a:lnTo>
                  <a:pt x="4264695" y="6111736"/>
                </a:lnTo>
                <a:lnTo>
                  <a:pt x="4264695" y="6040435"/>
                </a:lnTo>
                <a:close/>
                <a:moveTo>
                  <a:pt x="4050810" y="6040435"/>
                </a:moveTo>
                <a:lnTo>
                  <a:pt x="4050810" y="6111736"/>
                </a:lnTo>
                <a:lnTo>
                  <a:pt x="4122113" y="6111736"/>
                </a:lnTo>
                <a:lnTo>
                  <a:pt x="4122113" y="6040435"/>
                </a:lnTo>
                <a:close/>
                <a:moveTo>
                  <a:pt x="3908138" y="6040435"/>
                </a:moveTo>
                <a:lnTo>
                  <a:pt x="3908138" y="6111736"/>
                </a:lnTo>
                <a:lnTo>
                  <a:pt x="3979439" y="6111736"/>
                </a:lnTo>
                <a:lnTo>
                  <a:pt x="3979439" y="6040435"/>
                </a:lnTo>
                <a:close/>
                <a:moveTo>
                  <a:pt x="3765464" y="6040435"/>
                </a:moveTo>
                <a:lnTo>
                  <a:pt x="3765464" y="6111736"/>
                </a:lnTo>
                <a:lnTo>
                  <a:pt x="3836763" y="6111736"/>
                </a:lnTo>
                <a:lnTo>
                  <a:pt x="3836763" y="6040435"/>
                </a:lnTo>
                <a:close/>
                <a:moveTo>
                  <a:pt x="3622853" y="6040435"/>
                </a:moveTo>
                <a:lnTo>
                  <a:pt x="3622853" y="6111736"/>
                </a:lnTo>
                <a:lnTo>
                  <a:pt x="3694151" y="6111736"/>
                </a:lnTo>
                <a:lnTo>
                  <a:pt x="3694151" y="6040435"/>
                </a:lnTo>
                <a:close/>
                <a:moveTo>
                  <a:pt x="3480203" y="6040435"/>
                </a:moveTo>
                <a:lnTo>
                  <a:pt x="3480203" y="6111736"/>
                </a:lnTo>
                <a:lnTo>
                  <a:pt x="3551511" y="6111736"/>
                </a:lnTo>
                <a:lnTo>
                  <a:pt x="3551511" y="6040435"/>
                </a:lnTo>
                <a:close/>
                <a:moveTo>
                  <a:pt x="3337579" y="6040435"/>
                </a:moveTo>
                <a:lnTo>
                  <a:pt x="3337579" y="6111736"/>
                </a:lnTo>
                <a:lnTo>
                  <a:pt x="3408880" y="6111736"/>
                </a:lnTo>
                <a:lnTo>
                  <a:pt x="3408880" y="6040435"/>
                </a:lnTo>
                <a:close/>
                <a:moveTo>
                  <a:pt x="3194906" y="6040435"/>
                </a:moveTo>
                <a:lnTo>
                  <a:pt x="3194906" y="6111736"/>
                </a:lnTo>
                <a:lnTo>
                  <a:pt x="3266208" y="6111736"/>
                </a:lnTo>
                <a:lnTo>
                  <a:pt x="3266208" y="6040435"/>
                </a:lnTo>
                <a:close/>
                <a:moveTo>
                  <a:pt x="3052305" y="6040435"/>
                </a:moveTo>
                <a:lnTo>
                  <a:pt x="3052305" y="6111736"/>
                </a:lnTo>
                <a:lnTo>
                  <a:pt x="3123607" y="6111736"/>
                </a:lnTo>
                <a:lnTo>
                  <a:pt x="3123607" y="6040435"/>
                </a:lnTo>
                <a:close/>
                <a:moveTo>
                  <a:pt x="2909634" y="6040435"/>
                </a:moveTo>
                <a:lnTo>
                  <a:pt x="2909634" y="6111736"/>
                </a:lnTo>
                <a:lnTo>
                  <a:pt x="2980934" y="6111736"/>
                </a:lnTo>
                <a:lnTo>
                  <a:pt x="2980934" y="6040435"/>
                </a:lnTo>
                <a:close/>
                <a:moveTo>
                  <a:pt x="2767033" y="6040435"/>
                </a:moveTo>
                <a:lnTo>
                  <a:pt x="2767033" y="6111736"/>
                </a:lnTo>
                <a:lnTo>
                  <a:pt x="2838334" y="6111736"/>
                </a:lnTo>
                <a:lnTo>
                  <a:pt x="2838334" y="6040435"/>
                </a:lnTo>
                <a:close/>
                <a:moveTo>
                  <a:pt x="2624361" y="6040435"/>
                </a:moveTo>
                <a:lnTo>
                  <a:pt x="2624361" y="6111736"/>
                </a:lnTo>
                <a:lnTo>
                  <a:pt x="2695662" y="6111736"/>
                </a:lnTo>
                <a:lnTo>
                  <a:pt x="2695662" y="6040435"/>
                </a:lnTo>
                <a:close/>
                <a:moveTo>
                  <a:pt x="2481690" y="6040435"/>
                </a:moveTo>
                <a:lnTo>
                  <a:pt x="2481690" y="6111736"/>
                </a:lnTo>
                <a:lnTo>
                  <a:pt x="2552991" y="6111736"/>
                </a:lnTo>
                <a:lnTo>
                  <a:pt x="2552991" y="6040435"/>
                </a:lnTo>
                <a:close/>
                <a:moveTo>
                  <a:pt x="2339091" y="6040435"/>
                </a:moveTo>
                <a:lnTo>
                  <a:pt x="2339091" y="6111736"/>
                </a:lnTo>
                <a:lnTo>
                  <a:pt x="2410392" y="6111736"/>
                </a:lnTo>
                <a:lnTo>
                  <a:pt x="2410392" y="6040435"/>
                </a:lnTo>
                <a:close/>
                <a:moveTo>
                  <a:pt x="2196420" y="6040435"/>
                </a:moveTo>
                <a:lnTo>
                  <a:pt x="2196420" y="6111736"/>
                </a:lnTo>
                <a:lnTo>
                  <a:pt x="2267721" y="6111736"/>
                </a:lnTo>
                <a:lnTo>
                  <a:pt x="2267721" y="6040435"/>
                </a:lnTo>
                <a:close/>
                <a:moveTo>
                  <a:pt x="2053813" y="6040435"/>
                </a:moveTo>
                <a:lnTo>
                  <a:pt x="2053813" y="6111736"/>
                </a:lnTo>
                <a:lnTo>
                  <a:pt x="2125117" y="6111736"/>
                </a:lnTo>
                <a:lnTo>
                  <a:pt x="2125117" y="6040435"/>
                </a:lnTo>
                <a:close/>
                <a:moveTo>
                  <a:pt x="1911141" y="6040435"/>
                </a:moveTo>
                <a:lnTo>
                  <a:pt x="1911141" y="6111736"/>
                </a:lnTo>
                <a:lnTo>
                  <a:pt x="1982442" y="6111736"/>
                </a:lnTo>
                <a:lnTo>
                  <a:pt x="1982442" y="6040435"/>
                </a:lnTo>
                <a:close/>
                <a:moveTo>
                  <a:pt x="1768471" y="6040435"/>
                </a:moveTo>
                <a:lnTo>
                  <a:pt x="1768471" y="6111736"/>
                </a:lnTo>
                <a:lnTo>
                  <a:pt x="1839771" y="6111736"/>
                </a:lnTo>
                <a:lnTo>
                  <a:pt x="1839771" y="6040435"/>
                </a:lnTo>
                <a:close/>
                <a:moveTo>
                  <a:pt x="1625870" y="6040435"/>
                </a:moveTo>
                <a:lnTo>
                  <a:pt x="1625870" y="6111736"/>
                </a:lnTo>
                <a:lnTo>
                  <a:pt x="1697171" y="6111736"/>
                </a:lnTo>
                <a:lnTo>
                  <a:pt x="1697171" y="6040435"/>
                </a:lnTo>
                <a:close/>
                <a:moveTo>
                  <a:pt x="1483200" y="6040435"/>
                </a:moveTo>
                <a:lnTo>
                  <a:pt x="1483200" y="6111736"/>
                </a:lnTo>
                <a:lnTo>
                  <a:pt x="1554500" y="6111736"/>
                </a:lnTo>
                <a:lnTo>
                  <a:pt x="1554500" y="6040435"/>
                </a:lnTo>
                <a:close/>
                <a:moveTo>
                  <a:pt x="1340599" y="6040435"/>
                </a:moveTo>
                <a:lnTo>
                  <a:pt x="1340599" y="6111736"/>
                </a:lnTo>
                <a:lnTo>
                  <a:pt x="1411901" y="6111736"/>
                </a:lnTo>
                <a:lnTo>
                  <a:pt x="1411901" y="6040435"/>
                </a:lnTo>
                <a:close/>
                <a:moveTo>
                  <a:pt x="1197930" y="6040435"/>
                </a:moveTo>
                <a:lnTo>
                  <a:pt x="1197930" y="6111736"/>
                </a:lnTo>
                <a:lnTo>
                  <a:pt x="1269231" y="6111736"/>
                </a:lnTo>
                <a:lnTo>
                  <a:pt x="1269231" y="6040435"/>
                </a:lnTo>
                <a:close/>
                <a:moveTo>
                  <a:pt x="1055312" y="6040435"/>
                </a:moveTo>
                <a:lnTo>
                  <a:pt x="1055312" y="6111736"/>
                </a:lnTo>
                <a:lnTo>
                  <a:pt x="1126613" y="6111736"/>
                </a:lnTo>
                <a:lnTo>
                  <a:pt x="1126613" y="6040435"/>
                </a:lnTo>
                <a:close/>
                <a:moveTo>
                  <a:pt x="912657" y="6040435"/>
                </a:moveTo>
                <a:lnTo>
                  <a:pt x="912657" y="6111736"/>
                </a:lnTo>
                <a:lnTo>
                  <a:pt x="983958" y="6111736"/>
                </a:lnTo>
                <a:lnTo>
                  <a:pt x="983958" y="6040435"/>
                </a:lnTo>
                <a:close/>
                <a:moveTo>
                  <a:pt x="771136" y="6040435"/>
                </a:moveTo>
                <a:lnTo>
                  <a:pt x="771136" y="6111736"/>
                </a:lnTo>
                <a:lnTo>
                  <a:pt x="842437" y="6111736"/>
                </a:lnTo>
                <a:lnTo>
                  <a:pt x="842437" y="6040435"/>
                </a:lnTo>
                <a:close/>
                <a:moveTo>
                  <a:pt x="628535" y="6040435"/>
                </a:moveTo>
                <a:lnTo>
                  <a:pt x="628535" y="6111736"/>
                </a:lnTo>
                <a:lnTo>
                  <a:pt x="699836" y="6111736"/>
                </a:lnTo>
                <a:lnTo>
                  <a:pt x="699836" y="6040435"/>
                </a:lnTo>
                <a:close/>
                <a:moveTo>
                  <a:pt x="485863" y="6040435"/>
                </a:moveTo>
                <a:lnTo>
                  <a:pt x="485863" y="6111736"/>
                </a:lnTo>
                <a:lnTo>
                  <a:pt x="557163" y="6111736"/>
                </a:lnTo>
                <a:lnTo>
                  <a:pt x="557163" y="6040435"/>
                </a:lnTo>
                <a:close/>
                <a:moveTo>
                  <a:pt x="343191" y="6040435"/>
                </a:moveTo>
                <a:lnTo>
                  <a:pt x="343191" y="6111736"/>
                </a:lnTo>
                <a:lnTo>
                  <a:pt x="414492" y="6111736"/>
                </a:lnTo>
                <a:lnTo>
                  <a:pt x="414492" y="6040435"/>
                </a:lnTo>
                <a:close/>
                <a:moveTo>
                  <a:pt x="200591" y="6040435"/>
                </a:moveTo>
                <a:lnTo>
                  <a:pt x="200591" y="6111736"/>
                </a:lnTo>
                <a:lnTo>
                  <a:pt x="271892" y="6111736"/>
                </a:lnTo>
                <a:lnTo>
                  <a:pt x="271892" y="6040435"/>
                </a:lnTo>
                <a:close/>
                <a:moveTo>
                  <a:pt x="57918" y="6040435"/>
                </a:moveTo>
                <a:lnTo>
                  <a:pt x="57918" y="6111736"/>
                </a:lnTo>
                <a:lnTo>
                  <a:pt x="129219" y="6111736"/>
                </a:lnTo>
                <a:lnTo>
                  <a:pt x="129219" y="6040435"/>
                </a:lnTo>
                <a:close/>
                <a:moveTo>
                  <a:pt x="0" y="0"/>
                </a:moveTo>
                <a:lnTo>
                  <a:pt x="12191941" y="0"/>
                </a:lnTo>
                <a:lnTo>
                  <a:pt x="12191941" y="6857967"/>
                </a:lnTo>
                <a:lnTo>
                  <a:pt x="0" y="6857967"/>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bIns="900000" anchor="b">
            <a:noAutofit/>
          </a:bodyPr>
          <a:lstStyle>
            <a:lvl1pPr marL="0" indent="0">
              <a:buNone/>
              <a:defRPr b="0"/>
            </a:lvl1pPr>
          </a:lstStyle>
          <a:p>
            <a:r>
              <a:rPr lang="en-GB" sz="1800" i="1" err="1">
                <a:solidFill>
                  <a:srgbClr val="000000"/>
                </a:solidFill>
                <a:effectLst/>
                <a:latin typeface="Arial" panose="020B0604020202020204" pitchFamily="34" charset="0"/>
              </a:rPr>
              <a:t>Klik</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hier</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en</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kies</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een</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afbeelding</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uit</a:t>
            </a:r>
            <a:r>
              <a:rPr lang="en-GB" sz="1800" i="1">
                <a:solidFill>
                  <a:srgbClr val="000000"/>
                </a:solidFill>
                <a:effectLst/>
                <a:latin typeface="Arial" panose="020B0604020202020204" pitchFamily="34" charset="0"/>
              </a:rPr>
              <a:t> de Templafy </a:t>
            </a:r>
            <a:r>
              <a:rPr lang="en-GB" sz="1800" i="1" err="1">
                <a:solidFill>
                  <a:srgbClr val="000000"/>
                </a:solidFill>
                <a:effectLst/>
                <a:latin typeface="Arial" panose="020B0604020202020204" pitchFamily="34" charset="0"/>
              </a:rPr>
              <a:t>bibliotheek</a:t>
            </a:r>
            <a:br>
              <a:rPr lang="en-GB" sz="1800" i="1">
                <a:solidFill>
                  <a:srgbClr val="000000"/>
                </a:solidFill>
                <a:effectLst/>
                <a:latin typeface="Arial" panose="020B0604020202020204" pitchFamily="34" charset="0"/>
              </a:rPr>
            </a:br>
            <a:r>
              <a:rPr lang="en-GB" sz="1800" i="1" err="1">
                <a:solidFill>
                  <a:srgbClr val="000000"/>
                </a:solidFill>
                <a:effectLst/>
                <a:latin typeface="Arial" panose="020B0604020202020204" pitchFamily="34" charset="0"/>
              </a:rPr>
              <a:t>óf</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klik</a:t>
            </a:r>
            <a:r>
              <a:rPr lang="en-GB" sz="1800" i="1">
                <a:solidFill>
                  <a:srgbClr val="000000"/>
                </a:solidFill>
                <a:effectLst/>
                <a:latin typeface="Arial" panose="020B0604020202020204" pitchFamily="34" charset="0"/>
              </a:rPr>
              <a:t> met de </a:t>
            </a:r>
            <a:r>
              <a:rPr lang="en-GB" sz="1800" i="1" err="1">
                <a:solidFill>
                  <a:srgbClr val="000000"/>
                </a:solidFill>
                <a:effectLst/>
                <a:latin typeface="Arial" panose="020B0604020202020204" pitchFamily="34" charset="0"/>
              </a:rPr>
              <a:t>rechtermuisknop</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en</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kies</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voor</a:t>
            </a:r>
            <a:r>
              <a:rPr lang="en-GB" sz="1800" i="1">
                <a:solidFill>
                  <a:srgbClr val="000000"/>
                </a:solidFill>
                <a:effectLst/>
                <a:latin typeface="Arial" panose="020B0604020202020204" pitchFamily="34" charset="0"/>
              </a:rPr>
              <a:t> </a:t>
            </a:r>
            <a:r>
              <a:rPr lang="en-GB" sz="1800" i="1" err="1">
                <a:solidFill>
                  <a:srgbClr val="000000"/>
                </a:solidFill>
                <a:effectLst/>
                <a:latin typeface="Arial" panose="020B0604020202020204" pitchFamily="34" charset="0"/>
              </a:rPr>
              <a:t>Opvulling</a:t>
            </a:r>
            <a:r>
              <a:rPr lang="en-GB" sz="1800" i="1">
                <a:solidFill>
                  <a:srgbClr val="000000"/>
                </a:solidFill>
                <a:effectLst/>
                <a:latin typeface="Arial" panose="020B0604020202020204" pitchFamily="34" charset="0"/>
              </a:rPr>
              <a:t> &gt; </a:t>
            </a:r>
            <a:r>
              <a:rPr lang="en-GB" sz="1800" i="1" err="1">
                <a:solidFill>
                  <a:srgbClr val="000000"/>
                </a:solidFill>
                <a:effectLst/>
                <a:latin typeface="Arial" panose="020B0604020202020204" pitchFamily="34" charset="0"/>
              </a:rPr>
              <a:t>Afbeelding</a:t>
            </a:r>
            <a:endParaRPr lang="en-US"/>
          </a:p>
        </p:txBody>
      </p:sp>
      <p:sp>
        <p:nvSpPr>
          <p:cNvPr id="250" name="Text Placeholder 249">
            <a:extLst>
              <a:ext uri="{FF2B5EF4-FFF2-40B4-BE49-F238E27FC236}">
                <a16:creationId xmlns:a16="http://schemas.microsoft.com/office/drawing/2014/main" id="{E0748938-00AC-4F09-808F-788D0CB4BC56}"/>
              </a:ext>
            </a:extLst>
          </p:cNvPr>
          <p:cNvSpPr>
            <a:spLocks noGrp="1"/>
          </p:cNvSpPr>
          <p:nvPr>
            <p:ph type="body" sz="quarter" idx="14" hasCustomPrompt="1"/>
          </p:nvPr>
        </p:nvSpPr>
        <p:spPr bwMode="auto">
          <a:xfrm>
            <a:off x="2711236" y="33"/>
            <a:ext cx="9497977" cy="6857968"/>
          </a:xfrm>
          <a:custGeom>
            <a:avLst/>
            <a:gdLst>
              <a:gd name="connsiteX0" fmla="*/ 6330995 w 9497977"/>
              <a:gd name="connsiteY0" fmla="*/ 6474347 h 6857968"/>
              <a:gd name="connsiteX1" fmla="*/ 6330995 w 9497977"/>
              <a:gd name="connsiteY1" fmla="*/ 6545648 h 6857968"/>
              <a:gd name="connsiteX2" fmla="*/ 6402296 w 9497977"/>
              <a:gd name="connsiteY2" fmla="*/ 6545648 h 6857968"/>
              <a:gd name="connsiteX3" fmla="*/ 6402296 w 9497977"/>
              <a:gd name="connsiteY3" fmla="*/ 6474347 h 6857968"/>
              <a:gd name="connsiteX4" fmla="*/ 6188393 w 9497977"/>
              <a:gd name="connsiteY4" fmla="*/ 6474347 h 6857968"/>
              <a:gd name="connsiteX5" fmla="*/ 6188393 w 9497977"/>
              <a:gd name="connsiteY5" fmla="*/ 6545648 h 6857968"/>
              <a:gd name="connsiteX6" fmla="*/ 6259694 w 9497977"/>
              <a:gd name="connsiteY6" fmla="*/ 6545648 h 6857968"/>
              <a:gd name="connsiteX7" fmla="*/ 6259694 w 9497977"/>
              <a:gd name="connsiteY7" fmla="*/ 6474347 h 6857968"/>
              <a:gd name="connsiteX8" fmla="*/ 6045721 w 9497977"/>
              <a:gd name="connsiteY8" fmla="*/ 6474347 h 6857968"/>
              <a:gd name="connsiteX9" fmla="*/ 6045721 w 9497977"/>
              <a:gd name="connsiteY9" fmla="*/ 6545648 h 6857968"/>
              <a:gd name="connsiteX10" fmla="*/ 6117021 w 9497977"/>
              <a:gd name="connsiteY10" fmla="*/ 6545648 h 6857968"/>
              <a:gd name="connsiteX11" fmla="*/ 6117021 w 9497977"/>
              <a:gd name="connsiteY11" fmla="*/ 6474347 h 6857968"/>
              <a:gd name="connsiteX12" fmla="*/ 5903048 w 9497977"/>
              <a:gd name="connsiteY12" fmla="*/ 6474347 h 6857968"/>
              <a:gd name="connsiteX13" fmla="*/ 5903048 w 9497977"/>
              <a:gd name="connsiteY13" fmla="*/ 6545648 h 6857968"/>
              <a:gd name="connsiteX14" fmla="*/ 5974349 w 9497977"/>
              <a:gd name="connsiteY14" fmla="*/ 6545648 h 6857968"/>
              <a:gd name="connsiteX15" fmla="*/ 5974349 w 9497977"/>
              <a:gd name="connsiteY15" fmla="*/ 6474347 h 6857968"/>
              <a:gd name="connsiteX16" fmla="*/ 5760447 w 9497977"/>
              <a:gd name="connsiteY16" fmla="*/ 6474347 h 6857968"/>
              <a:gd name="connsiteX17" fmla="*/ 5760447 w 9497977"/>
              <a:gd name="connsiteY17" fmla="*/ 6545648 h 6857968"/>
              <a:gd name="connsiteX18" fmla="*/ 5831748 w 9497977"/>
              <a:gd name="connsiteY18" fmla="*/ 6545648 h 6857968"/>
              <a:gd name="connsiteX19" fmla="*/ 5831748 w 9497977"/>
              <a:gd name="connsiteY19" fmla="*/ 6474347 h 6857968"/>
              <a:gd name="connsiteX20" fmla="*/ 5617774 w 9497977"/>
              <a:gd name="connsiteY20" fmla="*/ 6474347 h 6857968"/>
              <a:gd name="connsiteX21" fmla="*/ 5617774 w 9497977"/>
              <a:gd name="connsiteY21" fmla="*/ 6545648 h 6857968"/>
              <a:gd name="connsiteX22" fmla="*/ 5689075 w 9497977"/>
              <a:gd name="connsiteY22" fmla="*/ 6545648 h 6857968"/>
              <a:gd name="connsiteX23" fmla="*/ 5689075 w 9497977"/>
              <a:gd name="connsiteY23" fmla="*/ 6474347 h 6857968"/>
              <a:gd name="connsiteX24" fmla="*/ 5475173 w 9497977"/>
              <a:gd name="connsiteY24" fmla="*/ 6474347 h 6857968"/>
              <a:gd name="connsiteX25" fmla="*/ 5475173 w 9497977"/>
              <a:gd name="connsiteY25" fmla="*/ 6545648 h 6857968"/>
              <a:gd name="connsiteX26" fmla="*/ 5546474 w 9497977"/>
              <a:gd name="connsiteY26" fmla="*/ 6545648 h 6857968"/>
              <a:gd name="connsiteX27" fmla="*/ 5546474 w 9497977"/>
              <a:gd name="connsiteY27" fmla="*/ 6474347 h 6857968"/>
              <a:gd name="connsiteX28" fmla="*/ 5332500 w 9497977"/>
              <a:gd name="connsiteY28" fmla="*/ 6474347 h 6857968"/>
              <a:gd name="connsiteX29" fmla="*/ 5332500 w 9497977"/>
              <a:gd name="connsiteY29" fmla="*/ 6545648 h 6857968"/>
              <a:gd name="connsiteX30" fmla="*/ 5403801 w 9497977"/>
              <a:gd name="connsiteY30" fmla="*/ 6545648 h 6857968"/>
              <a:gd name="connsiteX31" fmla="*/ 5403801 w 9497977"/>
              <a:gd name="connsiteY31" fmla="*/ 6474347 h 6857968"/>
              <a:gd name="connsiteX32" fmla="*/ 5189828 w 9497977"/>
              <a:gd name="connsiteY32" fmla="*/ 6474347 h 6857968"/>
              <a:gd name="connsiteX33" fmla="*/ 5189828 w 9497977"/>
              <a:gd name="connsiteY33" fmla="*/ 6545648 h 6857968"/>
              <a:gd name="connsiteX34" fmla="*/ 5261129 w 9497977"/>
              <a:gd name="connsiteY34" fmla="*/ 6545648 h 6857968"/>
              <a:gd name="connsiteX35" fmla="*/ 5261129 w 9497977"/>
              <a:gd name="connsiteY35" fmla="*/ 6474347 h 6857968"/>
              <a:gd name="connsiteX36" fmla="*/ 5047226 w 9497977"/>
              <a:gd name="connsiteY36" fmla="*/ 6474347 h 6857968"/>
              <a:gd name="connsiteX37" fmla="*/ 5047226 w 9497977"/>
              <a:gd name="connsiteY37" fmla="*/ 6545648 h 6857968"/>
              <a:gd name="connsiteX38" fmla="*/ 5118527 w 9497977"/>
              <a:gd name="connsiteY38" fmla="*/ 6545648 h 6857968"/>
              <a:gd name="connsiteX39" fmla="*/ 5118527 w 9497977"/>
              <a:gd name="connsiteY39" fmla="*/ 6474347 h 6857968"/>
              <a:gd name="connsiteX40" fmla="*/ 4904553 w 9497977"/>
              <a:gd name="connsiteY40" fmla="*/ 6474347 h 6857968"/>
              <a:gd name="connsiteX41" fmla="*/ 4904553 w 9497977"/>
              <a:gd name="connsiteY41" fmla="*/ 6545648 h 6857968"/>
              <a:gd name="connsiteX42" fmla="*/ 4975854 w 9497977"/>
              <a:gd name="connsiteY42" fmla="*/ 6545648 h 6857968"/>
              <a:gd name="connsiteX43" fmla="*/ 4975854 w 9497977"/>
              <a:gd name="connsiteY43" fmla="*/ 6474347 h 6857968"/>
              <a:gd name="connsiteX44" fmla="*/ 4761952 w 9497977"/>
              <a:gd name="connsiteY44" fmla="*/ 6474347 h 6857968"/>
              <a:gd name="connsiteX45" fmla="*/ 4761952 w 9497977"/>
              <a:gd name="connsiteY45" fmla="*/ 6545648 h 6857968"/>
              <a:gd name="connsiteX46" fmla="*/ 4833253 w 9497977"/>
              <a:gd name="connsiteY46" fmla="*/ 6545648 h 6857968"/>
              <a:gd name="connsiteX47" fmla="*/ 4833253 w 9497977"/>
              <a:gd name="connsiteY47" fmla="*/ 6474347 h 6857968"/>
              <a:gd name="connsiteX48" fmla="*/ 4619279 w 9497977"/>
              <a:gd name="connsiteY48" fmla="*/ 6474347 h 6857968"/>
              <a:gd name="connsiteX49" fmla="*/ 4619279 w 9497977"/>
              <a:gd name="connsiteY49" fmla="*/ 6545648 h 6857968"/>
              <a:gd name="connsiteX50" fmla="*/ 4690580 w 9497977"/>
              <a:gd name="connsiteY50" fmla="*/ 6545648 h 6857968"/>
              <a:gd name="connsiteX51" fmla="*/ 4690580 w 9497977"/>
              <a:gd name="connsiteY51" fmla="*/ 6474347 h 6857968"/>
              <a:gd name="connsiteX52" fmla="*/ 4476678 w 9497977"/>
              <a:gd name="connsiteY52" fmla="*/ 6474347 h 6857968"/>
              <a:gd name="connsiteX53" fmla="*/ 4476678 w 9497977"/>
              <a:gd name="connsiteY53" fmla="*/ 6545648 h 6857968"/>
              <a:gd name="connsiteX54" fmla="*/ 4547979 w 9497977"/>
              <a:gd name="connsiteY54" fmla="*/ 6545648 h 6857968"/>
              <a:gd name="connsiteX55" fmla="*/ 4547979 w 9497977"/>
              <a:gd name="connsiteY55" fmla="*/ 6474347 h 6857968"/>
              <a:gd name="connsiteX56" fmla="*/ 4334005 w 9497977"/>
              <a:gd name="connsiteY56" fmla="*/ 6474347 h 6857968"/>
              <a:gd name="connsiteX57" fmla="*/ 4334005 w 9497977"/>
              <a:gd name="connsiteY57" fmla="*/ 6545648 h 6857968"/>
              <a:gd name="connsiteX58" fmla="*/ 4405306 w 9497977"/>
              <a:gd name="connsiteY58" fmla="*/ 6545648 h 6857968"/>
              <a:gd name="connsiteX59" fmla="*/ 4405306 w 9497977"/>
              <a:gd name="connsiteY59" fmla="*/ 6474347 h 6857968"/>
              <a:gd name="connsiteX60" fmla="*/ 4191404 w 9497977"/>
              <a:gd name="connsiteY60" fmla="*/ 6474347 h 6857968"/>
              <a:gd name="connsiteX61" fmla="*/ 4191404 w 9497977"/>
              <a:gd name="connsiteY61" fmla="*/ 6545648 h 6857968"/>
              <a:gd name="connsiteX62" fmla="*/ 4262705 w 9497977"/>
              <a:gd name="connsiteY62" fmla="*/ 6545648 h 6857968"/>
              <a:gd name="connsiteX63" fmla="*/ 4262705 w 9497977"/>
              <a:gd name="connsiteY63" fmla="*/ 6474347 h 6857968"/>
              <a:gd name="connsiteX64" fmla="*/ 4048731 w 9497977"/>
              <a:gd name="connsiteY64" fmla="*/ 6474347 h 6857968"/>
              <a:gd name="connsiteX65" fmla="*/ 4048731 w 9497977"/>
              <a:gd name="connsiteY65" fmla="*/ 6545648 h 6857968"/>
              <a:gd name="connsiteX66" fmla="*/ 4120032 w 9497977"/>
              <a:gd name="connsiteY66" fmla="*/ 6545648 h 6857968"/>
              <a:gd name="connsiteX67" fmla="*/ 4120032 w 9497977"/>
              <a:gd name="connsiteY67" fmla="*/ 6474347 h 6857968"/>
              <a:gd name="connsiteX68" fmla="*/ 3906059 w 9497977"/>
              <a:gd name="connsiteY68" fmla="*/ 6474347 h 6857968"/>
              <a:gd name="connsiteX69" fmla="*/ 3906059 w 9497977"/>
              <a:gd name="connsiteY69" fmla="*/ 6545648 h 6857968"/>
              <a:gd name="connsiteX70" fmla="*/ 3977360 w 9497977"/>
              <a:gd name="connsiteY70" fmla="*/ 6545648 h 6857968"/>
              <a:gd name="connsiteX71" fmla="*/ 3977360 w 9497977"/>
              <a:gd name="connsiteY71" fmla="*/ 6474347 h 6857968"/>
              <a:gd name="connsiteX72" fmla="*/ 3763457 w 9497977"/>
              <a:gd name="connsiteY72" fmla="*/ 6474347 h 6857968"/>
              <a:gd name="connsiteX73" fmla="*/ 3763457 w 9497977"/>
              <a:gd name="connsiteY73" fmla="*/ 6545648 h 6857968"/>
              <a:gd name="connsiteX74" fmla="*/ 3834758 w 9497977"/>
              <a:gd name="connsiteY74" fmla="*/ 6545648 h 6857968"/>
              <a:gd name="connsiteX75" fmla="*/ 3834758 w 9497977"/>
              <a:gd name="connsiteY75" fmla="*/ 6474347 h 6857968"/>
              <a:gd name="connsiteX76" fmla="*/ 3620784 w 9497977"/>
              <a:gd name="connsiteY76" fmla="*/ 6474347 h 6857968"/>
              <a:gd name="connsiteX77" fmla="*/ 3620784 w 9497977"/>
              <a:gd name="connsiteY77" fmla="*/ 6545648 h 6857968"/>
              <a:gd name="connsiteX78" fmla="*/ 3692085 w 9497977"/>
              <a:gd name="connsiteY78" fmla="*/ 6545648 h 6857968"/>
              <a:gd name="connsiteX79" fmla="*/ 3692085 w 9497977"/>
              <a:gd name="connsiteY79" fmla="*/ 6474347 h 6857968"/>
              <a:gd name="connsiteX80" fmla="*/ 3478184 w 9497977"/>
              <a:gd name="connsiteY80" fmla="*/ 6474347 h 6857968"/>
              <a:gd name="connsiteX81" fmla="*/ 3478184 w 9497977"/>
              <a:gd name="connsiteY81" fmla="*/ 6545648 h 6857968"/>
              <a:gd name="connsiteX82" fmla="*/ 3549484 w 9497977"/>
              <a:gd name="connsiteY82" fmla="*/ 6545648 h 6857968"/>
              <a:gd name="connsiteX83" fmla="*/ 3549484 w 9497977"/>
              <a:gd name="connsiteY83" fmla="*/ 6474347 h 6857968"/>
              <a:gd name="connsiteX84" fmla="*/ 3335511 w 9497977"/>
              <a:gd name="connsiteY84" fmla="*/ 6474347 h 6857968"/>
              <a:gd name="connsiteX85" fmla="*/ 3335511 w 9497977"/>
              <a:gd name="connsiteY85" fmla="*/ 6545648 h 6857968"/>
              <a:gd name="connsiteX86" fmla="*/ 3406811 w 9497977"/>
              <a:gd name="connsiteY86" fmla="*/ 6545648 h 6857968"/>
              <a:gd name="connsiteX87" fmla="*/ 3406811 w 9497977"/>
              <a:gd name="connsiteY87" fmla="*/ 6474347 h 6857968"/>
              <a:gd name="connsiteX88" fmla="*/ 3192839 w 9497977"/>
              <a:gd name="connsiteY88" fmla="*/ 6474347 h 6857968"/>
              <a:gd name="connsiteX89" fmla="*/ 3192839 w 9497977"/>
              <a:gd name="connsiteY89" fmla="*/ 6545648 h 6857968"/>
              <a:gd name="connsiteX90" fmla="*/ 3264139 w 9497977"/>
              <a:gd name="connsiteY90" fmla="*/ 6545648 h 6857968"/>
              <a:gd name="connsiteX91" fmla="*/ 3264139 w 9497977"/>
              <a:gd name="connsiteY91" fmla="*/ 6474347 h 6857968"/>
              <a:gd name="connsiteX92" fmla="*/ 3050237 w 9497977"/>
              <a:gd name="connsiteY92" fmla="*/ 6474347 h 6857968"/>
              <a:gd name="connsiteX93" fmla="*/ 3050237 w 9497977"/>
              <a:gd name="connsiteY93" fmla="*/ 6545648 h 6857968"/>
              <a:gd name="connsiteX94" fmla="*/ 3121537 w 9497977"/>
              <a:gd name="connsiteY94" fmla="*/ 6545648 h 6857968"/>
              <a:gd name="connsiteX95" fmla="*/ 3121537 w 9497977"/>
              <a:gd name="connsiteY95" fmla="*/ 6474347 h 6857968"/>
              <a:gd name="connsiteX96" fmla="*/ 2907564 w 9497977"/>
              <a:gd name="connsiteY96" fmla="*/ 6474347 h 6857968"/>
              <a:gd name="connsiteX97" fmla="*/ 2907564 w 9497977"/>
              <a:gd name="connsiteY97" fmla="*/ 6545648 h 6857968"/>
              <a:gd name="connsiteX98" fmla="*/ 2978865 w 9497977"/>
              <a:gd name="connsiteY98" fmla="*/ 6545648 h 6857968"/>
              <a:gd name="connsiteX99" fmla="*/ 2978865 w 9497977"/>
              <a:gd name="connsiteY99" fmla="*/ 6474347 h 6857968"/>
              <a:gd name="connsiteX100" fmla="*/ 2764962 w 9497977"/>
              <a:gd name="connsiteY100" fmla="*/ 6474347 h 6857968"/>
              <a:gd name="connsiteX101" fmla="*/ 2764962 w 9497977"/>
              <a:gd name="connsiteY101" fmla="*/ 6545648 h 6857968"/>
              <a:gd name="connsiteX102" fmla="*/ 2836263 w 9497977"/>
              <a:gd name="connsiteY102" fmla="*/ 6545648 h 6857968"/>
              <a:gd name="connsiteX103" fmla="*/ 2836263 w 9497977"/>
              <a:gd name="connsiteY103" fmla="*/ 6474347 h 6857968"/>
              <a:gd name="connsiteX104" fmla="*/ 2622291 w 9497977"/>
              <a:gd name="connsiteY104" fmla="*/ 6474347 h 6857968"/>
              <a:gd name="connsiteX105" fmla="*/ 2622291 w 9497977"/>
              <a:gd name="connsiteY105" fmla="*/ 6545648 h 6857968"/>
              <a:gd name="connsiteX106" fmla="*/ 2693591 w 9497977"/>
              <a:gd name="connsiteY106" fmla="*/ 6545648 h 6857968"/>
              <a:gd name="connsiteX107" fmla="*/ 2693591 w 9497977"/>
              <a:gd name="connsiteY107" fmla="*/ 6474347 h 6857968"/>
              <a:gd name="connsiteX108" fmla="*/ 2479688 w 9497977"/>
              <a:gd name="connsiteY108" fmla="*/ 6474347 h 6857968"/>
              <a:gd name="connsiteX109" fmla="*/ 2479688 w 9497977"/>
              <a:gd name="connsiteY109" fmla="*/ 6545648 h 6857968"/>
              <a:gd name="connsiteX110" fmla="*/ 2550990 w 9497977"/>
              <a:gd name="connsiteY110" fmla="*/ 6545648 h 6857968"/>
              <a:gd name="connsiteX111" fmla="*/ 2550990 w 9497977"/>
              <a:gd name="connsiteY111" fmla="*/ 6474347 h 6857968"/>
              <a:gd name="connsiteX112" fmla="*/ 2337016 w 9497977"/>
              <a:gd name="connsiteY112" fmla="*/ 6474347 h 6857968"/>
              <a:gd name="connsiteX113" fmla="*/ 2337016 w 9497977"/>
              <a:gd name="connsiteY113" fmla="*/ 6545648 h 6857968"/>
              <a:gd name="connsiteX114" fmla="*/ 2408317 w 9497977"/>
              <a:gd name="connsiteY114" fmla="*/ 6545648 h 6857968"/>
              <a:gd name="connsiteX115" fmla="*/ 2408317 w 9497977"/>
              <a:gd name="connsiteY115" fmla="*/ 6474347 h 6857968"/>
              <a:gd name="connsiteX116" fmla="*/ 2195429 w 9497977"/>
              <a:gd name="connsiteY116" fmla="*/ 6474347 h 6857968"/>
              <a:gd name="connsiteX117" fmla="*/ 2195429 w 9497977"/>
              <a:gd name="connsiteY117" fmla="*/ 6545648 h 6857968"/>
              <a:gd name="connsiteX118" fmla="*/ 2266731 w 9497977"/>
              <a:gd name="connsiteY118" fmla="*/ 6545648 h 6857968"/>
              <a:gd name="connsiteX119" fmla="*/ 2266731 w 9497977"/>
              <a:gd name="connsiteY119" fmla="*/ 6474347 h 6857968"/>
              <a:gd name="connsiteX120" fmla="*/ 2052828 w 9497977"/>
              <a:gd name="connsiteY120" fmla="*/ 6474347 h 6857968"/>
              <a:gd name="connsiteX121" fmla="*/ 2052828 w 9497977"/>
              <a:gd name="connsiteY121" fmla="*/ 6545648 h 6857968"/>
              <a:gd name="connsiteX122" fmla="*/ 2124128 w 9497977"/>
              <a:gd name="connsiteY122" fmla="*/ 6545648 h 6857968"/>
              <a:gd name="connsiteX123" fmla="*/ 2124128 w 9497977"/>
              <a:gd name="connsiteY123" fmla="*/ 6474347 h 6857968"/>
              <a:gd name="connsiteX124" fmla="*/ 1910155 w 9497977"/>
              <a:gd name="connsiteY124" fmla="*/ 6474347 h 6857968"/>
              <a:gd name="connsiteX125" fmla="*/ 1910155 w 9497977"/>
              <a:gd name="connsiteY125" fmla="*/ 6545648 h 6857968"/>
              <a:gd name="connsiteX126" fmla="*/ 1981455 w 9497977"/>
              <a:gd name="connsiteY126" fmla="*/ 6545648 h 6857968"/>
              <a:gd name="connsiteX127" fmla="*/ 1981455 w 9497977"/>
              <a:gd name="connsiteY127" fmla="*/ 6474347 h 6857968"/>
              <a:gd name="connsiteX128" fmla="*/ 1767483 w 9497977"/>
              <a:gd name="connsiteY128" fmla="*/ 6474347 h 6857968"/>
              <a:gd name="connsiteX129" fmla="*/ 1767483 w 9497977"/>
              <a:gd name="connsiteY129" fmla="*/ 6545648 h 6857968"/>
              <a:gd name="connsiteX130" fmla="*/ 1838783 w 9497977"/>
              <a:gd name="connsiteY130" fmla="*/ 6545648 h 6857968"/>
              <a:gd name="connsiteX131" fmla="*/ 1838783 w 9497977"/>
              <a:gd name="connsiteY131" fmla="*/ 6474347 h 6857968"/>
              <a:gd name="connsiteX132" fmla="*/ 1624882 w 9497977"/>
              <a:gd name="connsiteY132" fmla="*/ 6474347 h 6857968"/>
              <a:gd name="connsiteX133" fmla="*/ 1624882 w 9497977"/>
              <a:gd name="connsiteY133" fmla="*/ 6545648 h 6857968"/>
              <a:gd name="connsiteX134" fmla="*/ 1696183 w 9497977"/>
              <a:gd name="connsiteY134" fmla="*/ 6545648 h 6857968"/>
              <a:gd name="connsiteX135" fmla="*/ 1696183 w 9497977"/>
              <a:gd name="connsiteY135" fmla="*/ 6474347 h 6857968"/>
              <a:gd name="connsiteX136" fmla="*/ 1482215 w 9497977"/>
              <a:gd name="connsiteY136" fmla="*/ 6474347 h 6857968"/>
              <a:gd name="connsiteX137" fmla="*/ 1482215 w 9497977"/>
              <a:gd name="connsiteY137" fmla="*/ 6545648 h 6857968"/>
              <a:gd name="connsiteX138" fmla="*/ 1553511 w 9497977"/>
              <a:gd name="connsiteY138" fmla="*/ 6545648 h 6857968"/>
              <a:gd name="connsiteX139" fmla="*/ 1553511 w 9497977"/>
              <a:gd name="connsiteY139" fmla="*/ 6474347 h 6857968"/>
              <a:gd name="connsiteX140" fmla="*/ 1339617 w 9497977"/>
              <a:gd name="connsiteY140" fmla="*/ 6474347 h 6857968"/>
              <a:gd name="connsiteX141" fmla="*/ 1339617 w 9497977"/>
              <a:gd name="connsiteY141" fmla="*/ 6545648 h 6857968"/>
              <a:gd name="connsiteX142" fmla="*/ 1410920 w 9497977"/>
              <a:gd name="connsiteY142" fmla="*/ 6545648 h 6857968"/>
              <a:gd name="connsiteX143" fmla="*/ 1410920 w 9497977"/>
              <a:gd name="connsiteY143" fmla="*/ 6474347 h 6857968"/>
              <a:gd name="connsiteX144" fmla="*/ 1196941 w 9497977"/>
              <a:gd name="connsiteY144" fmla="*/ 6474347 h 6857968"/>
              <a:gd name="connsiteX145" fmla="*/ 1196941 w 9497977"/>
              <a:gd name="connsiteY145" fmla="*/ 6545648 h 6857968"/>
              <a:gd name="connsiteX146" fmla="*/ 1268245 w 9497977"/>
              <a:gd name="connsiteY146" fmla="*/ 6545648 h 6857968"/>
              <a:gd name="connsiteX147" fmla="*/ 1268245 w 9497977"/>
              <a:gd name="connsiteY147" fmla="*/ 6474347 h 6857968"/>
              <a:gd name="connsiteX148" fmla="*/ 1054277 w 9497977"/>
              <a:gd name="connsiteY148" fmla="*/ 6474347 h 6857968"/>
              <a:gd name="connsiteX149" fmla="*/ 1054277 w 9497977"/>
              <a:gd name="connsiteY149" fmla="*/ 6545648 h 6857968"/>
              <a:gd name="connsiteX150" fmla="*/ 1125575 w 9497977"/>
              <a:gd name="connsiteY150" fmla="*/ 6545648 h 6857968"/>
              <a:gd name="connsiteX151" fmla="*/ 1125575 w 9497977"/>
              <a:gd name="connsiteY151" fmla="*/ 6474347 h 6857968"/>
              <a:gd name="connsiteX152" fmla="*/ 911663 w 9497977"/>
              <a:gd name="connsiteY152" fmla="*/ 6474347 h 6857968"/>
              <a:gd name="connsiteX153" fmla="*/ 911663 w 9497977"/>
              <a:gd name="connsiteY153" fmla="*/ 6545648 h 6857968"/>
              <a:gd name="connsiteX154" fmla="*/ 982964 w 9497977"/>
              <a:gd name="connsiteY154" fmla="*/ 6545648 h 6857968"/>
              <a:gd name="connsiteX155" fmla="*/ 982964 w 9497977"/>
              <a:gd name="connsiteY155" fmla="*/ 6474347 h 6857968"/>
              <a:gd name="connsiteX156" fmla="*/ 769001 w 9497977"/>
              <a:gd name="connsiteY156" fmla="*/ 6474347 h 6857968"/>
              <a:gd name="connsiteX157" fmla="*/ 769001 w 9497977"/>
              <a:gd name="connsiteY157" fmla="*/ 6545648 h 6857968"/>
              <a:gd name="connsiteX158" fmla="*/ 840299 w 9497977"/>
              <a:gd name="connsiteY158" fmla="*/ 6545648 h 6857968"/>
              <a:gd name="connsiteX159" fmla="*/ 840299 w 9497977"/>
              <a:gd name="connsiteY159" fmla="*/ 6474347 h 6857968"/>
              <a:gd name="connsiteX160" fmla="*/ 626392 w 9497977"/>
              <a:gd name="connsiteY160" fmla="*/ 6474347 h 6857968"/>
              <a:gd name="connsiteX161" fmla="*/ 626392 w 9497977"/>
              <a:gd name="connsiteY161" fmla="*/ 6545648 h 6857968"/>
              <a:gd name="connsiteX162" fmla="*/ 697691 w 9497977"/>
              <a:gd name="connsiteY162" fmla="*/ 6545648 h 6857968"/>
              <a:gd name="connsiteX163" fmla="*/ 697691 w 9497977"/>
              <a:gd name="connsiteY163" fmla="*/ 6474347 h 6857968"/>
              <a:gd name="connsiteX164" fmla="*/ 483718 w 9497977"/>
              <a:gd name="connsiteY164" fmla="*/ 6474347 h 6857968"/>
              <a:gd name="connsiteX165" fmla="*/ 483718 w 9497977"/>
              <a:gd name="connsiteY165" fmla="*/ 6545648 h 6857968"/>
              <a:gd name="connsiteX166" fmla="*/ 555020 w 9497977"/>
              <a:gd name="connsiteY166" fmla="*/ 6545648 h 6857968"/>
              <a:gd name="connsiteX167" fmla="*/ 555020 w 9497977"/>
              <a:gd name="connsiteY167" fmla="*/ 6474347 h 6857968"/>
              <a:gd name="connsiteX168" fmla="*/ 7329490 w 9497977"/>
              <a:gd name="connsiteY168" fmla="*/ 6325709 h 6857968"/>
              <a:gd name="connsiteX169" fmla="*/ 7329490 w 9497977"/>
              <a:gd name="connsiteY169" fmla="*/ 6397010 h 6857968"/>
              <a:gd name="connsiteX170" fmla="*/ 7400791 w 9497977"/>
              <a:gd name="connsiteY170" fmla="*/ 6397010 h 6857968"/>
              <a:gd name="connsiteX171" fmla="*/ 7400791 w 9497977"/>
              <a:gd name="connsiteY171" fmla="*/ 6325709 h 6857968"/>
              <a:gd name="connsiteX172" fmla="*/ 7186888 w 9497977"/>
              <a:gd name="connsiteY172" fmla="*/ 6325709 h 6857968"/>
              <a:gd name="connsiteX173" fmla="*/ 7186888 w 9497977"/>
              <a:gd name="connsiteY173" fmla="*/ 6397010 h 6857968"/>
              <a:gd name="connsiteX174" fmla="*/ 7258188 w 9497977"/>
              <a:gd name="connsiteY174" fmla="*/ 6397010 h 6857968"/>
              <a:gd name="connsiteX175" fmla="*/ 7258188 w 9497977"/>
              <a:gd name="connsiteY175" fmla="*/ 6325709 h 6857968"/>
              <a:gd name="connsiteX176" fmla="*/ 7044216 w 9497977"/>
              <a:gd name="connsiteY176" fmla="*/ 6325709 h 6857968"/>
              <a:gd name="connsiteX177" fmla="*/ 7044216 w 9497977"/>
              <a:gd name="connsiteY177" fmla="*/ 6397010 h 6857968"/>
              <a:gd name="connsiteX178" fmla="*/ 7115517 w 9497977"/>
              <a:gd name="connsiteY178" fmla="*/ 6397010 h 6857968"/>
              <a:gd name="connsiteX179" fmla="*/ 7115517 w 9497977"/>
              <a:gd name="connsiteY179" fmla="*/ 6325709 h 6857968"/>
              <a:gd name="connsiteX180" fmla="*/ 6901543 w 9497977"/>
              <a:gd name="connsiteY180" fmla="*/ 6325709 h 6857968"/>
              <a:gd name="connsiteX181" fmla="*/ 6901543 w 9497977"/>
              <a:gd name="connsiteY181" fmla="*/ 6397010 h 6857968"/>
              <a:gd name="connsiteX182" fmla="*/ 6972844 w 9497977"/>
              <a:gd name="connsiteY182" fmla="*/ 6397010 h 6857968"/>
              <a:gd name="connsiteX183" fmla="*/ 6972844 w 9497977"/>
              <a:gd name="connsiteY183" fmla="*/ 6325709 h 6857968"/>
              <a:gd name="connsiteX184" fmla="*/ 6758942 w 9497977"/>
              <a:gd name="connsiteY184" fmla="*/ 6325709 h 6857968"/>
              <a:gd name="connsiteX185" fmla="*/ 6758942 w 9497977"/>
              <a:gd name="connsiteY185" fmla="*/ 6397010 h 6857968"/>
              <a:gd name="connsiteX186" fmla="*/ 6830242 w 9497977"/>
              <a:gd name="connsiteY186" fmla="*/ 6397010 h 6857968"/>
              <a:gd name="connsiteX187" fmla="*/ 6830242 w 9497977"/>
              <a:gd name="connsiteY187" fmla="*/ 6325709 h 6857968"/>
              <a:gd name="connsiteX188" fmla="*/ 6616269 w 9497977"/>
              <a:gd name="connsiteY188" fmla="*/ 6325709 h 6857968"/>
              <a:gd name="connsiteX189" fmla="*/ 6616269 w 9497977"/>
              <a:gd name="connsiteY189" fmla="*/ 6397010 h 6857968"/>
              <a:gd name="connsiteX190" fmla="*/ 6687570 w 9497977"/>
              <a:gd name="connsiteY190" fmla="*/ 6397010 h 6857968"/>
              <a:gd name="connsiteX191" fmla="*/ 6687570 w 9497977"/>
              <a:gd name="connsiteY191" fmla="*/ 6325709 h 6857968"/>
              <a:gd name="connsiteX192" fmla="*/ 6473667 w 9497977"/>
              <a:gd name="connsiteY192" fmla="*/ 6325709 h 6857968"/>
              <a:gd name="connsiteX193" fmla="*/ 6473667 w 9497977"/>
              <a:gd name="connsiteY193" fmla="*/ 6397010 h 6857968"/>
              <a:gd name="connsiteX194" fmla="*/ 6544968 w 9497977"/>
              <a:gd name="connsiteY194" fmla="*/ 6397010 h 6857968"/>
              <a:gd name="connsiteX195" fmla="*/ 6544968 w 9497977"/>
              <a:gd name="connsiteY195" fmla="*/ 6325709 h 6857968"/>
              <a:gd name="connsiteX196" fmla="*/ 6330995 w 9497977"/>
              <a:gd name="connsiteY196" fmla="*/ 6325709 h 6857968"/>
              <a:gd name="connsiteX197" fmla="*/ 6330995 w 9497977"/>
              <a:gd name="connsiteY197" fmla="*/ 6397010 h 6857968"/>
              <a:gd name="connsiteX198" fmla="*/ 6402296 w 9497977"/>
              <a:gd name="connsiteY198" fmla="*/ 6397010 h 6857968"/>
              <a:gd name="connsiteX199" fmla="*/ 6402296 w 9497977"/>
              <a:gd name="connsiteY199" fmla="*/ 6325709 h 6857968"/>
              <a:gd name="connsiteX200" fmla="*/ 6188393 w 9497977"/>
              <a:gd name="connsiteY200" fmla="*/ 6325709 h 6857968"/>
              <a:gd name="connsiteX201" fmla="*/ 6188393 w 9497977"/>
              <a:gd name="connsiteY201" fmla="*/ 6397010 h 6857968"/>
              <a:gd name="connsiteX202" fmla="*/ 6259694 w 9497977"/>
              <a:gd name="connsiteY202" fmla="*/ 6397010 h 6857968"/>
              <a:gd name="connsiteX203" fmla="*/ 6259694 w 9497977"/>
              <a:gd name="connsiteY203" fmla="*/ 6325709 h 6857968"/>
              <a:gd name="connsiteX204" fmla="*/ 6045721 w 9497977"/>
              <a:gd name="connsiteY204" fmla="*/ 6325709 h 6857968"/>
              <a:gd name="connsiteX205" fmla="*/ 6045721 w 9497977"/>
              <a:gd name="connsiteY205" fmla="*/ 6397010 h 6857968"/>
              <a:gd name="connsiteX206" fmla="*/ 6117021 w 9497977"/>
              <a:gd name="connsiteY206" fmla="*/ 6397010 h 6857968"/>
              <a:gd name="connsiteX207" fmla="*/ 6117021 w 9497977"/>
              <a:gd name="connsiteY207" fmla="*/ 6325709 h 6857968"/>
              <a:gd name="connsiteX208" fmla="*/ 5903048 w 9497977"/>
              <a:gd name="connsiteY208" fmla="*/ 6325709 h 6857968"/>
              <a:gd name="connsiteX209" fmla="*/ 5903048 w 9497977"/>
              <a:gd name="connsiteY209" fmla="*/ 6397010 h 6857968"/>
              <a:gd name="connsiteX210" fmla="*/ 5974349 w 9497977"/>
              <a:gd name="connsiteY210" fmla="*/ 6397010 h 6857968"/>
              <a:gd name="connsiteX211" fmla="*/ 5974349 w 9497977"/>
              <a:gd name="connsiteY211" fmla="*/ 6325709 h 6857968"/>
              <a:gd name="connsiteX212" fmla="*/ 5760447 w 9497977"/>
              <a:gd name="connsiteY212" fmla="*/ 6325709 h 6857968"/>
              <a:gd name="connsiteX213" fmla="*/ 5760447 w 9497977"/>
              <a:gd name="connsiteY213" fmla="*/ 6397010 h 6857968"/>
              <a:gd name="connsiteX214" fmla="*/ 5831748 w 9497977"/>
              <a:gd name="connsiteY214" fmla="*/ 6397010 h 6857968"/>
              <a:gd name="connsiteX215" fmla="*/ 5831748 w 9497977"/>
              <a:gd name="connsiteY215" fmla="*/ 6325709 h 6857968"/>
              <a:gd name="connsiteX216" fmla="*/ 5617774 w 9497977"/>
              <a:gd name="connsiteY216" fmla="*/ 6325709 h 6857968"/>
              <a:gd name="connsiteX217" fmla="*/ 5617774 w 9497977"/>
              <a:gd name="connsiteY217" fmla="*/ 6397010 h 6857968"/>
              <a:gd name="connsiteX218" fmla="*/ 5689075 w 9497977"/>
              <a:gd name="connsiteY218" fmla="*/ 6397010 h 6857968"/>
              <a:gd name="connsiteX219" fmla="*/ 5689075 w 9497977"/>
              <a:gd name="connsiteY219" fmla="*/ 6325709 h 6857968"/>
              <a:gd name="connsiteX220" fmla="*/ 5475173 w 9497977"/>
              <a:gd name="connsiteY220" fmla="*/ 6325709 h 6857968"/>
              <a:gd name="connsiteX221" fmla="*/ 5475173 w 9497977"/>
              <a:gd name="connsiteY221" fmla="*/ 6397010 h 6857968"/>
              <a:gd name="connsiteX222" fmla="*/ 5546474 w 9497977"/>
              <a:gd name="connsiteY222" fmla="*/ 6397010 h 6857968"/>
              <a:gd name="connsiteX223" fmla="*/ 5546474 w 9497977"/>
              <a:gd name="connsiteY223" fmla="*/ 6325709 h 6857968"/>
              <a:gd name="connsiteX224" fmla="*/ 5332500 w 9497977"/>
              <a:gd name="connsiteY224" fmla="*/ 6325709 h 6857968"/>
              <a:gd name="connsiteX225" fmla="*/ 5332500 w 9497977"/>
              <a:gd name="connsiteY225" fmla="*/ 6397010 h 6857968"/>
              <a:gd name="connsiteX226" fmla="*/ 5403801 w 9497977"/>
              <a:gd name="connsiteY226" fmla="*/ 6397010 h 6857968"/>
              <a:gd name="connsiteX227" fmla="*/ 5403801 w 9497977"/>
              <a:gd name="connsiteY227" fmla="*/ 6325709 h 6857968"/>
              <a:gd name="connsiteX228" fmla="*/ 5189828 w 9497977"/>
              <a:gd name="connsiteY228" fmla="*/ 6325709 h 6857968"/>
              <a:gd name="connsiteX229" fmla="*/ 5189828 w 9497977"/>
              <a:gd name="connsiteY229" fmla="*/ 6397010 h 6857968"/>
              <a:gd name="connsiteX230" fmla="*/ 5261129 w 9497977"/>
              <a:gd name="connsiteY230" fmla="*/ 6397010 h 6857968"/>
              <a:gd name="connsiteX231" fmla="*/ 5261129 w 9497977"/>
              <a:gd name="connsiteY231" fmla="*/ 6325709 h 6857968"/>
              <a:gd name="connsiteX232" fmla="*/ 5047226 w 9497977"/>
              <a:gd name="connsiteY232" fmla="*/ 6325709 h 6857968"/>
              <a:gd name="connsiteX233" fmla="*/ 5047226 w 9497977"/>
              <a:gd name="connsiteY233" fmla="*/ 6397010 h 6857968"/>
              <a:gd name="connsiteX234" fmla="*/ 5118527 w 9497977"/>
              <a:gd name="connsiteY234" fmla="*/ 6397010 h 6857968"/>
              <a:gd name="connsiteX235" fmla="*/ 5118527 w 9497977"/>
              <a:gd name="connsiteY235" fmla="*/ 6325709 h 6857968"/>
              <a:gd name="connsiteX236" fmla="*/ 4904553 w 9497977"/>
              <a:gd name="connsiteY236" fmla="*/ 6325709 h 6857968"/>
              <a:gd name="connsiteX237" fmla="*/ 4904553 w 9497977"/>
              <a:gd name="connsiteY237" fmla="*/ 6397010 h 6857968"/>
              <a:gd name="connsiteX238" fmla="*/ 4975854 w 9497977"/>
              <a:gd name="connsiteY238" fmla="*/ 6397010 h 6857968"/>
              <a:gd name="connsiteX239" fmla="*/ 4975854 w 9497977"/>
              <a:gd name="connsiteY239" fmla="*/ 6325709 h 6857968"/>
              <a:gd name="connsiteX240" fmla="*/ 4761952 w 9497977"/>
              <a:gd name="connsiteY240" fmla="*/ 6325709 h 6857968"/>
              <a:gd name="connsiteX241" fmla="*/ 4761952 w 9497977"/>
              <a:gd name="connsiteY241" fmla="*/ 6397010 h 6857968"/>
              <a:gd name="connsiteX242" fmla="*/ 4833253 w 9497977"/>
              <a:gd name="connsiteY242" fmla="*/ 6397010 h 6857968"/>
              <a:gd name="connsiteX243" fmla="*/ 4833253 w 9497977"/>
              <a:gd name="connsiteY243" fmla="*/ 6325709 h 6857968"/>
              <a:gd name="connsiteX244" fmla="*/ 4619279 w 9497977"/>
              <a:gd name="connsiteY244" fmla="*/ 6325709 h 6857968"/>
              <a:gd name="connsiteX245" fmla="*/ 4619279 w 9497977"/>
              <a:gd name="connsiteY245" fmla="*/ 6397010 h 6857968"/>
              <a:gd name="connsiteX246" fmla="*/ 4690580 w 9497977"/>
              <a:gd name="connsiteY246" fmla="*/ 6397010 h 6857968"/>
              <a:gd name="connsiteX247" fmla="*/ 4690580 w 9497977"/>
              <a:gd name="connsiteY247" fmla="*/ 6325709 h 6857968"/>
              <a:gd name="connsiteX248" fmla="*/ 4476678 w 9497977"/>
              <a:gd name="connsiteY248" fmla="*/ 6325709 h 6857968"/>
              <a:gd name="connsiteX249" fmla="*/ 4476678 w 9497977"/>
              <a:gd name="connsiteY249" fmla="*/ 6397010 h 6857968"/>
              <a:gd name="connsiteX250" fmla="*/ 4547979 w 9497977"/>
              <a:gd name="connsiteY250" fmla="*/ 6397010 h 6857968"/>
              <a:gd name="connsiteX251" fmla="*/ 4547979 w 9497977"/>
              <a:gd name="connsiteY251" fmla="*/ 6325709 h 6857968"/>
              <a:gd name="connsiteX252" fmla="*/ 4334005 w 9497977"/>
              <a:gd name="connsiteY252" fmla="*/ 6325709 h 6857968"/>
              <a:gd name="connsiteX253" fmla="*/ 4334005 w 9497977"/>
              <a:gd name="connsiteY253" fmla="*/ 6397010 h 6857968"/>
              <a:gd name="connsiteX254" fmla="*/ 4405306 w 9497977"/>
              <a:gd name="connsiteY254" fmla="*/ 6397010 h 6857968"/>
              <a:gd name="connsiteX255" fmla="*/ 4405306 w 9497977"/>
              <a:gd name="connsiteY255" fmla="*/ 6325709 h 6857968"/>
              <a:gd name="connsiteX256" fmla="*/ 4191404 w 9497977"/>
              <a:gd name="connsiteY256" fmla="*/ 6325709 h 6857968"/>
              <a:gd name="connsiteX257" fmla="*/ 4191404 w 9497977"/>
              <a:gd name="connsiteY257" fmla="*/ 6397010 h 6857968"/>
              <a:gd name="connsiteX258" fmla="*/ 4262705 w 9497977"/>
              <a:gd name="connsiteY258" fmla="*/ 6397010 h 6857968"/>
              <a:gd name="connsiteX259" fmla="*/ 4262705 w 9497977"/>
              <a:gd name="connsiteY259" fmla="*/ 6325709 h 6857968"/>
              <a:gd name="connsiteX260" fmla="*/ 4048731 w 9497977"/>
              <a:gd name="connsiteY260" fmla="*/ 6325709 h 6857968"/>
              <a:gd name="connsiteX261" fmla="*/ 4048731 w 9497977"/>
              <a:gd name="connsiteY261" fmla="*/ 6397010 h 6857968"/>
              <a:gd name="connsiteX262" fmla="*/ 4120032 w 9497977"/>
              <a:gd name="connsiteY262" fmla="*/ 6397010 h 6857968"/>
              <a:gd name="connsiteX263" fmla="*/ 4120032 w 9497977"/>
              <a:gd name="connsiteY263" fmla="*/ 6325709 h 6857968"/>
              <a:gd name="connsiteX264" fmla="*/ 3906059 w 9497977"/>
              <a:gd name="connsiteY264" fmla="*/ 6325709 h 6857968"/>
              <a:gd name="connsiteX265" fmla="*/ 3906059 w 9497977"/>
              <a:gd name="connsiteY265" fmla="*/ 6397010 h 6857968"/>
              <a:gd name="connsiteX266" fmla="*/ 3977360 w 9497977"/>
              <a:gd name="connsiteY266" fmla="*/ 6397010 h 6857968"/>
              <a:gd name="connsiteX267" fmla="*/ 3977360 w 9497977"/>
              <a:gd name="connsiteY267" fmla="*/ 6325709 h 6857968"/>
              <a:gd name="connsiteX268" fmla="*/ 3763457 w 9497977"/>
              <a:gd name="connsiteY268" fmla="*/ 6325709 h 6857968"/>
              <a:gd name="connsiteX269" fmla="*/ 3763457 w 9497977"/>
              <a:gd name="connsiteY269" fmla="*/ 6397010 h 6857968"/>
              <a:gd name="connsiteX270" fmla="*/ 3834758 w 9497977"/>
              <a:gd name="connsiteY270" fmla="*/ 6397010 h 6857968"/>
              <a:gd name="connsiteX271" fmla="*/ 3834758 w 9497977"/>
              <a:gd name="connsiteY271" fmla="*/ 6325709 h 6857968"/>
              <a:gd name="connsiteX272" fmla="*/ 3620784 w 9497977"/>
              <a:gd name="connsiteY272" fmla="*/ 6325709 h 6857968"/>
              <a:gd name="connsiteX273" fmla="*/ 3620784 w 9497977"/>
              <a:gd name="connsiteY273" fmla="*/ 6397010 h 6857968"/>
              <a:gd name="connsiteX274" fmla="*/ 3692085 w 9497977"/>
              <a:gd name="connsiteY274" fmla="*/ 6397010 h 6857968"/>
              <a:gd name="connsiteX275" fmla="*/ 3692085 w 9497977"/>
              <a:gd name="connsiteY275" fmla="*/ 6325709 h 6857968"/>
              <a:gd name="connsiteX276" fmla="*/ 3478184 w 9497977"/>
              <a:gd name="connsiteY276" fmla="*/ 6325709 h 6857968"/>
              <a:gd name="connsiteX277" fmla="*/ 3478184 w 9497977"/>
              <a:gd name="connsiteY277" fmla="*/ 6397010 h 6857968"/>
              <a:gd name="connsiteX278" fmla="*/ 3549484 w 9497977"/>
              <a:gd name="connsiteY278" fmla="*/ 6397010 h 6857968"/>
              <a:gd name="connsiteX279" fmla="*/ 3549484 w 9497977"/>
              <a:gd name="connsiteY279" fmla="*/ 6325709 h 6857968"/>
              <a:gd name="connsiteX280" fmla="*/ 3335511 w 9497977"/>
              <a:gd name="connsiteY280" fmla="*/ 6325709 h 6857968"/>
              <a:gd name="connsiteX281" fmla="*/ 3335511 w 9497977"/>
              <a:gd name="connsiteY281" fmla="*/ 6397010 h 6857968"/>
              <a:gd name="connsiteX282" fmla="*/ 3406811 w 9497977"/>
              <a:gd name="connsiteY282" fmla="*/ 6397010 h 6857968"/>
              <a:gd name="connsiteX283" fmla="*/ 3406811 w 9497977"/>
              <a:gd name="connsiteY283" fmla="*/ 6325709 h 6857968"/>
              <a:gd name="connsiteX284" fmla="*/ 3192839 w 9497977"/>
              <a:gd name="connsiteY284" fmla="*/ 6325709 h 6857968"/>
              <a:gd name="connsiteX285" fmla="*/ 3192839 w 9497977"/>
              <a:gd name="connsiteY285" fmla="*/ 6397010 h 6857968"/>
              <a:gd name="connsiteX286" fmla="*/ 3264139 w 9497977"/>
              <a:gd name="connsiteY286" fmla="*/ 6397010 h 6857968"/>
              <a:gd name="connsiteX287" fmla="*/ 3264139 w 9497977"/>
              <a:gd name="connsiteY287" fmla="*/ 6325709 h 6857968"/>
              <a:gd name="connsiteX288" fmla="*/ 3050237 w 9497977"/>
              <a:gd name="connsiteY288" fmla="*/ 6325709 h 6857968"/>
              <a:gd name="connsiteX289" fmla="*/ 3050237 w 9497977"/>
              <a:gd name="connsiteY289" fmla="*/ 6397010 h 6857968"/>
              <a:gd name="connsiteX290" fmla="*/ 3121537 w 9497977"/>
              <a:gd name="connsiteY290" fmla="*/ 6397010 h 6857968"/>
              <a:gd name="connsiteX291" fmla="*/ 3121537 w 9497977"/>
              <a:gd name="connsiteY291" fmla="*/ 6325709 h 6857968"/>
              <a:gd name="connsiteX292" fmla="*/ 2907564 w 9497977"/>
              <a:gd name="connsiteY292" fmla="*/ 6325709 h 6857968"/>
              <a:gd name="connsiteX293" fmla="*/ 2907564 w 9497977"/>
              <a:gd name="connsiteY293" fmla="*/ 6397010 h 6857968"/>
              <a:gd name="connsiteX294" fmla="*/ 2978865 w 9497977"/>
              <a:gd name="connsiteY294" fmla="*/ 6397010 h 6857968"/>
              <a:gd name="connsiteX295" fmla="*/ 2978865 w 9497977"/>
              <a:gd name="connsiteY295" fmla="*/ 6325709 h 6857968"/>
              <a:gd name="connsiteX296" fmla="*/ 2764962 w 9497977"/>
              <a:gd name="connsiteY296" fmla="*/ 6325709 h 6857968"/>
              <a:gd name="connsiteX297" fmla="*/ 2764962 w 9497977"/>
              <a:gd name="connsiteY297" fmla="*/ 6397010 h 6857968"/>
              <a:gd name="connsiteX298" fmla="*/ 2836263 w 9497977"/>
              <a:gd name="connsiteY298" fmla="*/ 6397010 h 6857968"/>
              <a:gd name="connsiteX299" fmla="*/ 2836263 w 9497977"/>
              <a:gd name="connsiteY299" fmla="*/ 6325709 h 6857968"/>
              <a:gd name="connsiteX300" fmla="*/ 2622291 w 9497977"/>
              <a:gd name="connsiteY300" fmla="*/ 6325709 h 6857968"/>
              <a:gd name="connsiteX301" fmla="*/ 2622291 w 9497977"/>
              <a:gd name="connsiteY301" fmla="*/ 6397010 h 6857968"/>
              <a:gd name="connsiteX302" fmla="*/ 2693591 w 9497977"/>
              <a:gd name="connsiteY302" fmla="*/ 6397010 h 6857968"/>
              <a:gd name="connsiteX303" fmla="*/ 2693591 w 9497977"/>
              <a:gd name="connsiteY303" fmla="*/ 6325709 h 6857968"/>
              <a:gd name="connsiteX304" fmla="*/ 2479688 w 9497977"/>
              <a:gd name="connsiteY304" fmla="*/ 6325709 h 6857968"/>
              <a:gd name="connsiteX305" fmla="*/ 2479688 w 9497977"/>
              <a:gd name="connsiteY305" fmla="*/ 6397010 h 6857968"/>
              <a:gd name="connsiteX306" fmla="*/ 2550990 w 9497977"/>
              <a:gd name="connsiteY306" fmla="*/ 6397010 h 6857968"/>
              <a:gd name="connsiteX307" fmla="*/ 2550990 w 9497977"/>
              <a:gd name="connsiteY307" fmla="*/ 6325709 h 6857968"/>
              <a:gd name="connsiteX308" fmla="*/ 2337016 w 9497977"/>
              <a:gd name="connsiteY308" fmla="*/ 6325709 h 6857968"/>
              <a:gd name="connsiteX309" fmla="*/ 2337016 w 9497977"/>
              <a:gd name="connsiteY309" fmla="*/ 6397010 h 6857968"/>
              <a:gd name="connsiteX310" fmla="*/ 2408317 w 9497977"/>
              <a:gd name="connsiteY310" fmla="*/ 6397010 h 6857968"/>
              <a:gd name="connsiteX311" fmla="*/ 2408317 w 9497977"/>
              <a:gd name="connsiteY311" fmla="*/ 6325709 h 6857968"/>
              <a:gd name="connsiteX312" fmla="*/ 2195429 w 9497977"/>
              <a:gd name="connsiteY312" fmla="*/ 6325709 h 6857968"/>
              <a:gd name="connsiteX313" fmla="*/ 2195429 w 9497977"/>
              <a:gd name="connsiteY313" fmla="*/ 6397010 h 6857968"/>
              <a:gd name="connsiteX314" fmla="*/ 2266731 w 9497977"/>
              <a:gd name="connsiteY314" fmla="*/ 6397010 h 6857968"/>
              <a:gd name="connsiteX315" fmla="*/ 2266731 w 9497977"/>
              <a:gd name="connsiteY315" fmla="*/ 6325709 h 6857968"/>
              <a:gd name="connsiteX316" fmla="*/ 2052828 w 9497977"/>
              <a:gd name="connsiteY316" fmla="*/ 6325709 h 6857968"/>
              <a:gd name="connsiteX317" fmla="*/ 2052828 w 9497977"/>
              <a:gd name="connsiteY317" fmla="*/ 6397010 h 6857968"/>
              <a:gd name="connsiteX318" fmla="*/ 2124128 w 9497977"/>
              <a:gd name="connsiteY318" fmla="*/ 6397010 h 6857968"/>
              <a:gd name="connsiteX319" fmla="*/ 2124128 w 9497977"/>
              <a:gd name="connsiteY319" fmla="*/ 6325709 h 6857968"/>
              <a:gd name="connsiteX320" fmla="*/ 1910155 w 9497977"/>
              <a:gd name="connsiteY320" fmla="*/ 6325709 h 6857968"/>
              <a:gd name="connsiteX321" fmla="*/ 1910155 w 9497977"/>
              <a:gd name="connsiteY321" fmla="*/ 6397010 h 6857968"/>
              <a:gd name="connsiteX322" fmla="*/ 1981455 w 9497977"/>
              <a:gd name="connsiteY322" fmla="*/ 6397010 h 6857968"/>
              <a:gd name="connsiteX323" fmla="*/ 1981455 w 9497977"/>
              <a:gd name="connsiteY323" fmla="*/ 6325709 h 6857968"/>
              <a:gd name="connsiteX324" fmla="*/ 1767483 w 9497977"/>
              <a:gd name="connsiteY324" fmla="*/ 6325709 h 6857968"/>
              <a:gd name="connsiteX325" fmla="*/ 1767483 w 9497977"/>
              <a:gd name="connsiteY325" fmla="*/ 6397010 h 6857968"/>
              <a:gd name="connsiteX326" fmla="*/ 1838783 w 9497977"/>
              <a:gd name="connsiteY326" fmla="*/ 6397010 h 6857968"/>
              <a:gd name="connsiteX327" fmla="*/ 1838783 w 9497977"/>
              <a:gd name="connsiteY327" fmla="*/ 6325709 h 6857968"/>
              <a:gd name="connsiteX328" fmla="*/ 1624882 w 9497977"/>
              <a:gd name="connsiteY328" fmla="*/ 6325709 h 6857968"/>
              <a:gd name="connsiteX329" fmla="*/ 1624882 w 9497977"/>
              <a:gd name="connsiteY329" fmla="*/ 6397010 h 6857968"/>
              <a:gd name="connsiteX330" fmla="*/ 1696183 w 9497977"/>
              <a:gd name="connsiteY330" fmla="*/ 6397010 h 6857968"/>
              <a:gd name="connsiteX331" fmla="*/ 1696183 w 9497977"/>
              <a:gd name="connsiteY331" fmla="*/ 6325709 h 6857968"/>
              <a:gd name="connsiteX332" fmla="*/ 1482215 w 9497977"/>
              <a:gd name="connsiteY332" fmla="*/ 6325709 h 6857968"/>
              <a:gd name="connsiteX333" fmla="*/ 1482215 w 9497977"/>
              <a:gd name="connsiteY333" fmla="*/ 6397010 h 6857968"/>
              <a:gd name="connsiteX334" fmla="*/ 1553511 w 9497977"/>
              <a:gd name="connsiteY334" fmla="*/ 6397010 h 6857968"/>
              <a:gd name="connsiteX335" fmla="*/ 1553511 w 9497977"/>
              <a:gd name="connsiteY335" fmla="*/ 6325709 h 6857968"/>
              <a:gd name="connsiteX336" fmla="*/ 1339621 w 9497977"/>
              <a:gd name="connsiteY336" fmla="*/ 6325709 h 6857968"/>
              <a:gd name="connsiteX337" fmla="*/ 1339621 w 9497977"/>
              <a:gd name="connsiteY337" fmla="*/ 6397010 h 6857968"/>
              <a:gd name="connsiteX338" fmla="*/ 1410920 w 9497977"/>
              <a:gd name="connsiteY338" fmla="*/ 6397010 h 6857968"/>
              <a:gd name="connsiteX339" fmla="*/ 1410920 w 9497977"/>
              <a:gd name="connsiteY339" fmla="*/ 6325709 h 6857968"/>
              <a:gd name="connsiteX340" fmla="*/ 1196941 w 9497977"/>
              <a:gd name="connsiteY340" fmla="*/ 6325709 h 6857968"/>
              <a:gd name="connsiteX341" fmla="*/ 1196941 w 9497977"/>
              <a:gd name="connsiteY341" fmla="*/ 6397010 h 6857968"/>
              <a:gd name="connsiteX342" fmla="*/ 1268245 w 9497977"/>
              <a:gd name="connsiteY342" fmla="*/ 6397010 h 6857968"/>
              <a:gd name="connsiteX343" fmla="*/ 1268245 w 9497977"/>
              <a:gd name="connsiteY343" fmla="*/ 6325709 h 6857968"/>
              <a:gd name="connsiteX344" fmla="*/ 1054277 w 9497977"/>
              <a:gd name="connsiteY344" fmla="*/ 6325709 h 6857968"/>
              <a:gd name="connsiteX345" fmla="*/ 1054277 w 9497977"/>
              <a:gd name="connsiteY345" fmla="*/ 6397010 h 6857968"/>
              <a:gd name="connsiteX346" fmla="*/ 1125575 w 9497977"/>
              <a:gd name="connsiteY346" fmla="*/ 6397010 h 6857968"/>
              <a:gd name="connsiteX347" fmla="*/ 1125575 w 9497977"/>
              <a:gd name="connsiteY347" fmla="*/ 6325709 h 6857968"/>
              <a:gd name="connsiteX348" fmla="*/ 911663 w 9497977"/>
              <a:gd name="connsiteY348" fmla="*/ 6325709 h 6857968"/>
              <a:gd name="connsiteX349" fmla="*/ 911663 w 9497977"/>
              <a:gd name="connsiteY349" fmla="*/ 6397010 h 6857968"/>
              <a:gd name="connsiteX350" fmla="*/ 982964 w 9497977"/>
              <a:gd name="connsiteY350" fmla="*/ 6397010 h 6857968"/>
              <a:gd name="connsiteX351" fmla="*/ 982964 w 9497977"/>
              <a:gd name="connsiteY351" fmla="*/ 6325709 h 6857968"/>
              <a:gd name="connsiteX352" fmla="*/ 769001 w 9497977"/>
              <a:gd name="connsiteY352" fmla="*/ 6325709 h 6857968"/>
              <a:gd name="connsiteX353" fmla="*/ 769001 w 9497977"/>
              <a:gd name="connsiteY353" fmla="*/ 6397010 h 6857968"/>
              <a:gd name="connsiteX354" fmla="*/ 840299 w 9497977"/>
              <a:gd name="connsiteY354" fmla="*/ 6397010 h 6857968"/>
              <a:gd name="connsiteX355" fmla="*/ 840299 w 9497977"/>
              <a:gd name="connsiteY355" fmla="*/ 6325709 h 6857968"/>
              <a:gd name="connsiteX356" fmla="*/ 626392 w 9497977"/>
              <a:gd name="connsiteY356" fmla="*/ 6325709 h 6857968"/>
              <a:gd name="connsiteX357" fmla="*/ 626392 w 9497977"/>
              <a:gd name="connsiteY357" fmla="*/ 6397010 h 6857968"/>
              <a:gd name="connsiteX358" fmla="*/ 697691 w 9497977"/>
              <a:gd name="connsiteY358" fmla="*/ 6397010 h 6857968"/>
              <a:gd name="connsiteX359" fmla="*/ 697691 w 9497977"/>
              <a:gd name="connsiteY359" fmla="*/ 6325709 h 6857968"/>
              <a:gd name="connsiteX360" fmla="*/ 7044216 w 9497977"/>
              <a:gd name="connsiteY360" fmla="*/ 6183107 h 6857968"/>
              <a:gd name="connsiteX361" fmla="*/ 7044216 w 9497977"/>
              <a:gd name="connsiteY361" fmla="*/ 6254408 h 6857968"/>
              <a:gd name="connsiteX362" fmla="*/ 7115517 w 9497977"/>
              <a:gd name="connsiteY362" fmla="*/ 6254408 h 6857968"/>
              <a:gd name="connsiteX363" fmla="*/ 7115517 w 9497977"/>
              <a:gd name="connsiteY363" fmla="*/ 6183107 h 6857968"/>
              <a:gd name="connsiteX364" fmla="*/ 6901543 w 9497977"/>
              <a:gd name="connsiteY364" fmla="*/ 6183107 h 6857968"/>
              <a:gd name="connsiteX365" fmla="*/ 6901543 w 9497977"/>
              <a:gd name="connsiteY365" fmla="*/ 6254408 h 6857968"/>
              <a:gd name="connsiteX366" fmla="*/ 6972844 w 9497977"/>
              <a:gd name="connsiteY366" fmla="*/ 6254408 h 6857968"/>
              <a:gd name="connsiteX367" fmla="*/ 6972844 w 9497977"/>
              <a:gd name="connsiteY367" fmla="*/ 6183107 h 6857968"/>
              <a:gd name="connsiteX368" fmla="*/ 6758942 w 9497977"/>
              <a:gd name="connsiteY368" fmla="*/ 6183107 h 6857968"/>
              <a:gd name="connsiteX369" fmla="*/ 6758942 w 9497977"/>
              <a:gd name="connsiteY369" fmla="*/ 6254408 h 6857968"/>
              <a:gd name="connsiteX370" fmla="*/ 6830242 w 9497977"/>
              <a:gd name="connsiteY370" fmla="*/ 6254408 h 6857968"/>
              <a:gd name="connsiteX371" fmla="*/ 6830242 w 9497977"/>
              <a:gd name="connsiteY371" fmla="*/ 6183107 h 6857968"/>
              <a:gd name="connsiteX372" fmla="*/ 6616269 w 9497977"/>
              <a:gd name="connsiteY372" fmla="*/ 6183107 h 6857968"/>
              <a:gd name="connsiteX373" fmla="*/ 6616269 w 9497977"/>
              <a:gd name="connsiteY373" fmla="*/ 6254408 h 6857968"/>
              <a:gd name="connsiteX374" fmla="*/ 6687570 w 9497977"/>
              <a:gd name="connsiteY374" fmla="*/ 6254408 h 6857968"/>
              <a:gd name="connsiteX375" fmla="*/ 6687570 w 9497977"/>
              <a:gd name="connsiteY375" fmla="*/ 6183107 h 6857968"/>
              <a:gd name="connsiteX376" fmla="*/ 6473667 w 9497977"/>
              <a:gd name="connsiteY376" fmla="*/ 6183107 h 6857968"/>
              <a:gd name="connsiteX377" fmla="*/ 6473667 w 9497977"/>
              <a:gd name="connsiteY377" fmla="*/ 6254408 h 6857968"/>
              <a:gd name="connsiteX378" fmla="*/ 6544968 w 9497977"/>
              <a:gd name="connsiteY378" fmla="*/ 6254408 h 6857968"/>
              <a:gd name="connsiteX379" fmla="*/ 6544968 w 9497977"/>
              <a:gd name="connsiteY379" fmla="*/ 6183107 h 6857968"/>
              <a:gd name="connsiteX380" fmla="*/ 6330995 w 9497977"/>
              <a:gd name="connsiteY380" fmla="*/ 6183107 h 6857968"/>
              <a:gd name="connsiteX381" fmla="*/ 6330995 w 9497977"/>
              <a:gd name="connsiteY381" fmla="*/ 6254408 h 6857968"/>
              <a:gd name="connsiteX382" fmla="*/ 6402296 w 9497977"/>
              <a:gd name="connsiteY382" fmla="*/ 6254408 h 6857968"/>
              <a:gd name="connsiteX383" fmla="*/ 6402296 w 9497977"/>
              <a:gd name="connsiteY383" fmla="*/ 6183107 h 6857968"/>
              <a:gd name="connsiteX384" fmla="*/ 6188393 w 9497977"/>
              <a:gd name="connsiteY384" fmla="*/ 6183107 h 6857968"/>
              <a:gd name="connsiteX385" fmla="*/ 6188393 w 9497977"/>
              <a:gd name="connsiteY385" fmla="*/ 6254408 h 6857968"/>
              <a:gd name="connsiteX386" fmla="*/ 6259694 w 9497977"/>
              <a:gd name="connsiteY386" fmla="*/ 6254408 h 6857968"/>
              <a:gd name="connsiteX387" fmla="*/ 6259694 w 9497977"/>
              <a:gd name="connsiteY387" fmla="*/ 6183107 h 6857968"/>
              <a:gd name="connsiteX388" fmla="*/ 6045721 w 9497977"/>
              <a:gd name="connsiteY388" fmla="*/ 6183107 h 6857968"/>
              <a:gd name="connsiteX389" fmla="*/ 6045721 w 9497977"/>
              <a:gd name="connsiteY389" fmla="*/ 6254408 h 6857968"/>
              <a:gd name="connsiteX390" fmla="*/ 6117021 w 9497977"/>
              <a:gd name="connsiteY390" fmla="*/ 6254408 h 6857968"/>
              <a:gd name="connsiteX391" fmla="*/ 6117021 w 9497977"/>
              <a:gd name="connsiteY391" fmla="*/ 6183107 h 6857968"/>
              <a:gd name="connsiteX392" fmla="*/ 5903048 w 9497977"/>
              <a:gd name="connsiteY392" fmla="*/ 6183107 h 6857968"/>
              <a:gd name="connsiteX393" fmla="*/ 5903048 w 9497977"/>
              <a:gd name="connsiteY393" fmla="*/ 6254408 h 6857968"/>
              <a:gd name="connsiteX394" fmla="*/ 5974349 w 9497977"/>
              <a:gd name="connsiteY394" fmla="*/ 6254408 h 6857968"/>
              <a:gd name="connsiteX395" fmla="*/ 5974349 w 9497977"/>
              <a:gd name="connsiteY395" fmla="*/ 6183107 h 6857968"/>
              <a:gd name="connsiteX396" fmla="*/ 5760447 w 9497977"/>
              <a:gd name="connsiteY396" fmla="*/ 6183107 h 6857968"/>
              <a:gd name="connsiteX397" fmla="*/ 5760447 w 9497977"/>
              <a:gd name="connsiteY397" fmla="*/ 6254408 h 6857968"/>
              <a:gd name="connsiteX398" fmla="*/ 5831748 w 9497977"/>
              <a:gd name="connsiteY398" fmla="*/ 6254408 h 6857968"/>
              <a:gd name="connsiteX399" fmla="*/ 5831748 w 9497977"/>
              <a:gd name="connsiteY399" fmla="*/ 6183107 h 6857968"/>
              <a:gd name="connsiteX400" fmla="*/ 5617774 w 9497977"/>
              <a:gd name="connsiteY400" fmla="*/ 6183107 h 6857968"/>
              <a:gd name="connsiteX401" fmla="*/ 5617774 w 9497977"/>
              <a:gd name="connsiteY401" fmla="*/ 6254408 h 6857968"/>
              <a:gd name="connsiteX402" fmla="*/ 5689075 w 9497977"/>
              <a:gd name="connsiteY402" fmla="*/ 6254408 h 6857968"/>
              <a:gd name="connsiteX403" fmla="*/ 5689075 w 9497977"/>
              <a:gd name="connsiteY403" fmla="*/ 6183107 h 6857968"/>
              <a:gd name="connsiteX404" fmla="*/ 5475173 w 9497977"/>
              <a:gd name="connsiteY404" fmla="*/ 6183107 h 6857968"/>
              <a:gd name="connsiteX405" fmla="*/ 5475173 w 9497977"/>
              <a:gd name="connsiteY405" fmla="*/ 6254408 h 6857968"/>
              <a:gd name="connsiteX406" fmla="*/ 5546474 w 9497977"/>
              <a:gd name="connsiteY406" fmla="*/ 6254408 h 6857968"/>
              <a:gd name="connsiteX407" fmla="*/ 5546474 w 9497977"/>
              <a:gd name="connsiteY407" fmla="*/ 6183107 h 6857968"/>
              <a:gd name="connsiteX408" fmla="*/ 5332500 w 9497977"/>
              <a:gd name="connsiteY408" fmla="*/ 6183107 h 6857968"/>
              <a:gd name="connsiteX409" fmla="*/ 5332500 w 9497977"/>
              <a:gd name="connsiteY409" fmla="*/ 6254408 h 6857968"/>
              <a:gd name="connsiteX410" fmla="*/ 5403801 w 9497977"/>
              <a:gd name="connsiteY410" fmla="*/ 6254408 h 6857968"/>
              <a:gd name="connsiteX411" fmla="*/ 5403801 w 9497977"/>
              <a:gd name="connsiteY411" fmla="*/ 6183107 h 6857968"/>
              <a:gd name="connsiteX412" fmla="*/ 5189828 w 9497977"/>
              <a:gd name="connsiteY412" fmla="*/ 6183107 h 6857968"/>
              <a:gd name="connsiteX413" fmla="*/ 5189828 w 9497977"/>
              <a:gd name="connsiteY413" fmla="*/ 6254408 h 6857968"/>
              <a:gd name="connsiteX414" fmla="*/ 5261129 w 9497977"/>
              <a:gd name="connsiteY414" fmla="*/ 6254408 h 6857968"/>
              <a:gd name="connsiteX415" fmla="*/ 5261129 w 9497977"/>
              <a:gd name="connsiteY415" fmla="*/ 6183107 h 6857968"/>
              <a:gd name="connsiteX416" fmla="*/ 5047226 w 9497977"/>
              <a:gd name="connsiteY416" fmla="*/ 6183107 h 6857968"/>
              <a:gd name="connsiteX417" fmla="*/ 5047226 w 9497977"/>
              <a:gd name="connsiteY417" fmla="*/ 6254408 h 6857968"/>
              <a:gd name="connsiteX418" fmla="*/ 5118527 w 9497977"/>
              <a:gd name="connsiteY418" fmla="*/ 6254408 h 6857968"/>
              <a:gd name="connsiteX419" fmla="*/ 5118527 w 9497977"/>
              <a:gd name="connsiteY419" fmla="*/ 6183107 h 6857968"/>
              <a:gd name="connsiteX420" fmla="*/ 4904553 w 9497977"/>
              <a:gd name="connsiteY420" fmla="*/ 6183107 h 6857968"/>
              <a:gd name="connsiteX421" fmla="*/ 4904553 w 9497977"/>
              <a:gd name="connsiteY421" fmla="*/ 6254408 h 6857968"/>
              <a:gd name="connsiteX422" fmla="*/ 4975854 w 9497977"/>
              <a:gd name="connsiteY422" fmla="*/ 6254408 h 6857968"/>
              <a:gd name="connsiteX423" fmla="*/ 4975854 w 9497977"/>
              <a:gd name="connsiteY423" fmla="*/ 6183107 h 6857968"/>
              <a:gd name="connsiteX424" fmla="*/ 4761952 w 9497977"/>
              <a:gd name="connsiteY424" fmla="*/ 6183107 h 6857968"/>
              <a:gd name="connsiteX425" fmla="*/ 4761952 w 9497977"/>
              <a:gd name="connsiteY425" fmla="*/ 6254408 h 6857968"/>
              <a:gd name="connsiteX426" fmla="*/ 4833253 w 9497977"/>
              <a:gd name="connsiteY426" fmla="*/ 6254408 h 6857968"/>
              <a:gd name="connsiteX427" fmla="*/ 4833253 w 9497977"/>
              <a:gd name="connsiteY427" fmla="*/ 6183107 h 6857968"/>
              <a:gd name="connsiteX428" fmla="*/ 4619279 w 9497977"/>
              <a:gd name="connsiteY428" fmla="*/ 6183107 h 6857968"/>
              <a:gd name="connsiteX429" fmla="*/ 4619279 w 9497977"/>
              <a:gd name="connsiteY429" fmla="*/ 6254408 h 6857968"/>
              <a:gd name="connsiteX430" fmla="*/ 4690580 w 9497977"/>
              <a:gd name="connsiteY430" fmla="*/ 6254408 h 6857968"/>
              <a:gd name="connsiteX431" fmla="*/ 4690580 w 9497977"/>
              <a:gd name="connsiteY431" fmla="*/ 6183107 h 6857968"/>
              <a:gd name="connsiteX432" fmla="*/ 4476678 w 9497977"/>
              <a:gd name="connsiteY432" fmla="*/ 6183107 h 6857968"/>
              <a:gd name="connsiteX433" fmla="*/ 4476678 w 9497977"/>
              <a:gd name="connsiteY433" fmla="*/ 6254408 h 6857968"/>
              <a:gd name="connsiteX434" fmla="*/ 4547979 w 9497977"/>
              <a:gd name="connsiteY434" fmla="*/ 6254408 h 6857968"/>
              <a:gd name="connsiteX435" fmla="*/ 4547979 w 9497977"/>
              <a:gd name="connsiteY435" fmla="*/ 6183107 h 6857968"/>
              <a:gd name="connsiteX436" fmla="*/ 4334005 w 9497977"/>
              <a:gd name="connsiteY436" fmla="*/ 6183107 h 6857968"/>
              <a:gd name="connsiteX437" fmla="*/ 4334005 w 9497977"/>
              <a:gd name="connsiteY437" fmla="*/ 6254408 h 6857968"/>
              <a:gd name="connsiteX438" fmla="*/ 4405306 w 9497977"/>
              <a:gd name="connsiteY438" fmla="*/ 6254408 h 6857968"/>
              <a:gd name="connsiteX439" fmla="*/ 4405306 w 9497977"/>
              <a:gd name="connsiteY439" fmla="*/ 6183107 h 6857968"/>
              <a:gd name="connsiteX440" fmla="*/ 4191404 w 9497977"/>
              <a:gd name="connsiteY440" fmla="*/ 6183107 h 6857968"/>
              <a:gd name="connsiteX441" fmla="*/ 4191404 w 9497977"/>
              <a:gd name="connsiteY441" fmla="*/ 6254408 h 6857968"/>
              <a:gd name="connsiteX442" fmla="*/ 4262705 w 9497977"/>
              <a:gd name="connsiteY442" fmla="*/ 6254408 h 6857968"/>
              <a:gd name="connsiteX443" fmla="*/ 4262705 w 9497977"/>
              <a:gd name="connsiteY443" fmla="*/ 6183107 h 6857968"/>
              <a:gd name="connsiteX444" fmla="*/ 4048731 w 9497977"/>
              <a:gd name="connsiteY444" fmla="*/ 6183107 h 6857968"/>
              <a:gd name="connsiteX445" fmla="*/ 4048731 w 9497977"/>
              <a:gd name="connsiteY445" fmla="*/ 6254408 h 6857968"/>
              <a:gd name="connsiteX446" fmla="*/ 4120032 w 9497977"/>
              <a:gd name="connsiteY446" fmla="*/ 6254408 h 6857968"/>
              <a:gd name="connsiteX447" fmla="*/ 4120032 w 9497977"/>
              <a:gd name="connsiteY447" fmla="*/ 6183107 h 6857968"/>
              <a:gd name="connsiteX448" fmla="*/ 3906059 w 9497977"/>
              <a:gd name="connsiteY448" fmla="*/ 6183107 h 6857968"/>
              <a:gd name="connsiteX449" fmla="*/ 3906059 w 9497977"/>
              <a:gd name="connsiteY449" fmla="*/ 6254408 h 6857968"/>
              <a:gd name="connsiteX450" fmla="*/ 3977360 w 9497977"/>
              <a:gd name="connsiteY450" fmla="*/ 6254408 h 6857968"/>
              <a:gd name="connsiteX451" fmla="*/ 3977360 w 9497977"/>
              <a:gd name="connsiteY451" fmla="*/ 6183107 h 6857968"/>
              <a:gd name="connsiteX452" fmla="*/ 3763457 w 9497977"/>
              <a:gd name="connsiteY452" fmla="*/ 6183107 h 6857968"/>
              <a:gd name="connsiteX453" fmla="*/ 3763457 w 9497977"/>
              <a:gd name="connsiteY453" fmla="*/ 6254408 h 6857968"/>
              <a:gd name="connsiteX454" fmla="*/ 3834758 w 9497977"/>
              <a:gd name="connsiteY454" fmla="*/ 6254408 h 6857968"/>
              <a:gd name="connsiteX455" fmla="*/ 3834758 w 9497977"/>
              <a:gd name="connsiteY455" fmla="*/ 6183107 h 6857968"/>
              <a:gd name="connsiteX456" fmla="*/ 3620784 w 9497977"/>
              <a:gd name="connsiteY456" fmla="*/ 6183107 h 6857968"/>
              <a:gd name="connsiteX457" fmla="*/ 3620784 w 9497977"/>
              <a:gd name="connsiteY457" fmla="*/ 6254408 h 6857968"/>
              <a:gd name="connsiteX458" fmla="*/ 3692085 w 9497977"/>
              <a:gd name="connsiteY458" fmla="*/ 6254408 h 6857968"/>
              <a:gd name="connsiteX459" fmla="*/ 3692085 w 9497977"/>
              <a:gd name="connsiteY459" fmla="*/ 6183107 h 6857968"/>
              <a:gd name="connsiteX460" fmla="*/ 3478184 w 9497977"/>
              <a:gd name="connsiteY460" fmla="*/ 6183107 h 6857968"/>
              <a:gd name="connsiteX461" fmla="*/ 3478184 w 9497977"/>
              <a:gd name="connsiteY461" fmla="*/ 6254408 h 6857968"/>
              <a:gd name="connsiteX462" fmla="*/ 3549484 w 9497977"/>
              <a:gd name="connsiteY462" fmla="*/ 6254408 h 6857968"/>
              <a:gd name="connsiteX463" fmla="*/ 3549484 w 9497977"/>
              <a:gd name="connsiteY463" fmla="*/ 6183107 h 6857968"/>
              <a:gd name="connsiteX464" fmla="*/ 3335511 w 9497977"/>
              <a:gd name="connsiteY464" fmla="*/ 6183107 h 6857968"/>
              <a:gd name="connsiteX465" fmla="*/ 3335511 w 9497977"/>
              <a:gd name="connsiteY465" fmla="*/ 6254408 h 6857968"/>
              <a:gd name="connsiteX466" fmla="*/ 3406811 w 9497977"/>
              <a:gd name="connsiteY466" fmla="*/ 6254408 h 6857968"/>
              <a:gd name="connsiteX467" fmla="*/ 3406811 w 9497977"/>
              <a:gd name="connsiteY467" fmla="*/ 6183107 h 6857968"/>
              <a:gd name="connsiteX468" fmla="*/ 3192839 w 9497977"/>
              <a:gd name="connsiteY468" fmla="*/ 6183107 h 6857968"/>
              <a:gd name="connsiteX469" fmla="*/ 3192839 w 9497977"/>
              <a:gd name="connsiteY469" fmla="*/ 6254408 h 6857968"/>
              <a:gd name="connsiteX470" fmla="*/ 3264139 w 9497977"/>
              <a:gd name="connsiteY470" fmla="*/ 6254408 h 6857968"/>
              <a:gd name="connsiteX471" fmla="*/ 3264139 w 9497977"/>
              <a:gd name="connsiteY471" fmla="*/ 6183107 h 6857968"/>
              <a:gd name="connsiteX472" fmla="*/ 3050237 w 9497977"/>
              <a:gd name="connsiteY472" fmla="*/ 6183107 h 6857968"/>
              <a:gd name="connsiteX473" fmla="*/ 3050237 w 9497977"/>
              <a:gd name="connsiteY473" fmla="*/ 6254408 h 6857968"/>
              <a:gd name="connsiteX474" fmla="*/ 3121537 w 9497977"/>
              <a:gd name="connsiteY474" fmla="*/ 6254408 h 6857968"/>
              <a:gd name="connsiteX475" fmla="*/ 3121537 w 9497977"/>
              <a:gd name="connsiteY475" fmla="*/ 6183107 h 6857968"/>
              <a:gd name="connsiteX476" fmla="*/ 2907564 w 9497977"/>
              <a:gd name="connsiteY476" fmla="*/ 6183107 h 6857968"/>
              <a:gd name="connsiteX477" fmla="*/ 2907564 w 9497977"/>
              <a:gd name="connsiteY477" fmla="*/ 6254408 h 6857968"/>
              <a:gd name="connsiteX478" fmla="*/ 2978865 w 9497977"/>
              <a:gd name="connsiteY478" fmla="*/ 6254408 h 6857968"/>
              <a:gd name="connsiteX479" fmla="*/ 2978865 w 9497977"/>
              <a:gd name="connsiteY479" fmla="*/ 6183107 h 6857968"/>
              <a:gd name="connsiteX480" fmla="*/ 2764962 w 9497977"/>
              <a:gd name="connsiteY480" fmla="*/ 6183107 h 6857968"/>
              <a:gd name="connsiteX481" fmla="*/ 2764962 w 9497977"/>
              <a:gd name="connsiteY481" fmla="*/ 6254408 h 6857968"/>
              <a:gd name="connsiteX482" fmla="*/ 2836263 w 9497977"/>
              <a:gd name="connsiteY482" fmla="*/ 6254408 h 6857968"/>
              <a:gd name="connsiteX483" fmla="*/ 2836263 w 9497977"/>
              <a:gd name="connsiteY483" fmla="*/ 6183107 h 6857968"/>
              <a:gd name="connsiteX484" fmla="*/ 2622291 w 9497977"/>
              <a:gd name="connsiteY484" fmla="*/ 6183107 h 6857968"/>
              <a:gd name="connsiteX485" fmla="*/ 2622291 w 9497977"/>
              <a:gd name="connsiteY485" fmla="*/ 6254408 h 6857968"/>
              <a:gd name="connsiteX486" fmla="*/ 2693591 w 9497977"/>
              <a:gd name="connsiteY486" fmla="*/ 6254408 h 6857968"/>
              <a:gd name="connsiteX487" fmla="*/ 2693591 w 9497977"/>
              <a:gd name="connsiteY487" fmla="*/ 6183107 h 6857968"/>
              <a:gd name="connsiteX488" fmla="*/ 2479688 w 9497977"/>
              <a:gd name="connsiteY488" fmla="*/ 6183107 h 6857968"/>
              <a:gd name="connsiteX489" fmla="*/ 2479688 w 9497977"/>
              <a:gd name="connsiteY489" fmla="*/ 6254408 h 6857968"/>
              <a:gd name="connsiteX490" fmla="*/ 2550990 w 9497977"/>
              <a:gd name="connsiteY490" fmla="*/ 6254408 h 6857968"/>
              <a:gd name="connsiteX491" fmla="*/ 2550990 w 9497977"/>
              <a:gd name="connsiteY491" fmla="*/ 6183107 h 6857968"/>
              <a:gd name="connsiteX492" fmla="*/ 2337016 w 9497977"/>
              <a:gd name="connsiteY492" fmla="*/ 6183107 h 6857968"/>
              <a:gd name="connsiteX493" fmla="*/ 2337016 w 9497977"/>
              <a:gd name="connsiteY493" fmla="*/ 6254408 h 6857968"/>
              <a:gd name="connsiteX494" fmla="*/ 2408317 w 9497977"/>
              <a:gd name="connsiteY494" fmla="*/ 6254408 h 6857968"/>
              <a:gd name="connsiteX495" fmla="*/ 2408317 w 9497977"/>
              <a:gd name="connsiteY495" fmla="*/ 6183107 h 6857968"/>
              <a:gd name="connsiteX496" fmla="*/ 2195429 w 9497977"/>
              <a:gd name="connsiteY496" fmla="*/ 6183107 h 6857968"/>
              <a:gd name="connsiteX497" fmla="*/ 2195429 w 9497977"/>
              <a:gd name="connsiteY497" fmla="*/ 6254408 h 6857968"/>
              <a:gd name="connsiteX498" fmla="*/ 2266731 w 9497977"/>
              <a:gd name="connsiteY498" fmla="*/ 6254408 h 6857968"/>
              <a:gd name="connsiteX499" fmla="*/ 2266731 w 9497977"/>
              <a:gd name="connsiteY499" fmla="*/ 6183107 h 6857968"/>
              <a:gd name="connsiteX500" fmla="*/ 2052828 w 9497977"/>
              <a:gd name="connsiteY500" fmla="*/ 6183107 h 6857968"/>
              <a:gd name="connsiteX501" fmla="*/ 2052828 w 9497977"/>
              <a:gd name="connsiteY501" fmla="*/ 6254408 h 6857968"/>
              <a:gd name="connsiteX502" fmla="*/ 2124128 w 9497977"/>
              <a:gd name="connsiteY502" fmla="*/ 6254408 h 6857968"/>
              <a:gd name="connsiteX503" fmla="*/ 2124128 w 9497977"/>
              <a:gd name="connsiteY503" fmla="*/ 6183107 h 6857968"/>
              <a:gd name="connsiteX504" fmla="*/ 1910155 w 9497977"/>
              <a:gd name="connsiteY504" fmla="*/ 6183107 h 6857968"/>
              <a:gd name="connsiteX505" fmla="*/ 1910155 w 9497977"/>
              <a:gd name="connsiteY505" fmla="*/ 6254408 h 6857968"/>
              <a:gd name="connsiteX506" fmla="*/ 1981455 w 9497977"/>
              <a:gd name="connsiteY506" fmla="*/ 6254408 h 6857968"/>
              <a:gd name="connsiteX507" fmla="*/ 1981455 w 9497977"/>
              <a:gd name="connsiteY507" fmla="*/ 6183107 h 6857968"/>
              <a:gd name="connsiteX508" fmla="*/ 1767483 w 9497977"/>
              <a:gd name="connsiteY508" fmla="*/ 6183107 h 6857968"/>
              <a:gd name="connsiteX509" fmla="*/ 1767483 w 9497977"/>
              <a:gd name="connsiteY509" fmla="*/ 6254408 h 6857968"/>
              <a:gd name="connsiteX510" fmla="*/ 1838783 w 9497977"/>
              <a:gd name="connsiteY510" fmla="*/ 6254408 h 6857968"/>
              <a:gd name="connsiteX511" fmla="*/ 1838783 w 9497977"/>
              <a:gd name="connsiteY511" fmla="*/ 6183107 h 6857968"/>
              <a:gd name="connsiteX512" fmla="*/ 1624882 w 9497977"/>
              <a:gd name="connsiteY512" fmla="*/ 6183107 h 6857968"/>
              <a:gd name="connsiteX513" fmla="*/ 1624882 w 9497977"/>
              <a:gd name="connsiteY513" fmla="*/ 6254408 h 6857968"/>
              <a:gd name="connsiteX514" fmla="*/ 1696183 w 9497977"/>
              <a:gd name="connsiteY514" fmla="*/ 6254408 h 6857968"/>
              <a:gd name="connsiteX515" fmla="*/ 1696183 w 9497977"/>
              <a:gd name="connsiteY515" fmla="*/ 6183107 h 6857968"/>
              <a:gd name="connsiteX516" fmla="*/ 1482215 w 9497977"/>
              <a:gd name="connsiteY516" fmla="*/ 6183107 h 6857968"/>
              <a:gd name="connsiteX517" fmla="*/ 1482215 w 9497977"/>
              <a:gd name="connsiteY517" fmla="*/ 6254408 h 6857968"/>
              <a:gd name="connsiteX518" fmla="*/ 1553511 w 9497977"/>
              <a:gd name="connsiteY518" fmla="*/ 6254408 h 6857968"/>
              <a:gd name="connsiteX519" fmla="*/ 1553511 w 9497977"/>
              <a:gd name="connsiteY519" fmla="*/ 6183107 h 6857968"/>
              <a:gd name="connsiteX520" fmla="*/ 1339621 w 9497977"/>
              <a:gd name="connsiteY520" fmla="*/ 6183107 h 6857968"/>
              <a:gd name="connsiteX521" fmla="*/ 1339621 w 9497977"/>
              <a:gd name="connsiteY521" fmla="*/ 6254408 h 6857968"/>
              <a:gd name="connsiteX522" fmla="*/ 1410920 w 9497977"/>
              <a:gd name="connsiteY522" fmla="*/ 6254408 h 6857968"/>
              <a:gd name="connsiteX523" fmla="*/ 1410920 w 9497977"/>
              <a:gd name="connsiteY523" fmla="*/ 6183107 h 6857968"/>
              <a:gd name="connsiteX524" fmla="*/ 1196948 w 9497977"/>
              <a:gd name="connsiteY524" fmla="*/ 6183107 h 6857968"/>
              <a:gd name="connsiteX525" fmla="*/ 1196948 w 9497977"/>
              <a:gd name="connsiteY525" fmla="*/ 6254408 h 6857968"/>
              <a:gd name="connsiteX526" fmla="*/ 1268245 w 9497977"/>
              <a:gd name="connsiteY526" fmla="*/ 6254408 h 6857968"/>
              <a:gd name="connsiteX527" fmla="*/ 1268245 w 9497977"/>
              <a:gd name="connsiteY527" fmla="*/ 6183107 h 6857968"/>
              <a:gd name="connsiteX528" fmla="*/ 1054277 w 9497977"/>
              <a:gd name="connsiteY528" fmla="*/ 6183107 h 6857968"/>
              <a:gd name="connsiteX529" fmla="*/ 1054277 w 9497977"/>
              <a:gd name="connsiteY529" fmla="*/ 6254408 h 6857968"/>
              <a:gd name="connsiteX530" fmla="*/ 1125575 w 9497977"/>
              <a:gd name="connsiteY530" fmla="*/ 6254408 h 6857968"/>
              <a:gd name="connsiteX531" fmla="*/ 1125575 w 9497977"/>
              <a:gd name="connsiteY531" fmla="*/ 6183107 h 6857968"/>
              <a:gd name="connsiteX532" fmla="*/ 911663 w 9497977"/>
              <a:gd name="connsiteY532" fmla="*/ 6183107 h 6857968"/>
              <a:gd name="connsiteX533" fmla="*/ 911663 w 9497977"/>
              <a:gd name="connsiteY533" fmla="*/ 6254408 h 6857968"/>
              <a:gd name="connsiteX534" fmla="*/ 982964 w 9497977"/>
              <a:gd name="connsiteY534" fmla="*/ 6254408 h 6857968"/>
              <a:gd name="connsiteX535" fmla="*/ 982964 w 9497977"/>
              <a:gd name="connsiteY535" fmla="*/ 6183107 h 6857968"/>
              <a:gd name="connsiteX536" fmla="*/ 769001 w 9497977"/>
              <a:gd name="connsiteY536" fmla="*/ 6183107 h 6857968"/>
              <a:gd name="connsiteX537" fmla="*/ 769001 w 9497977"/>
              <a:gd name="connsiteY537" fmla="*/ 6254408 h 6857968"/>
              <a:gd name="connsiteX538" fmla="*/ 840299 w 9497977"/>
              <a:gd name="connsiteY538" fmla="*/ 6254408 h 6857968"/>
              <a:gd name="connsiteX539" fmla="*/ 840299 w 9497977"/>
              <a:gd name="connsiteY539" fmla="*/ 6183107 h 6857968"/>
              <a:gd name="connsiteX540" fmla="*/ 7329490 w 9497977"/>
              <a:gd name="connsiteY540" fmla="*/ 6040435 h 6857968"/>
              <a:gd name="connsiteX541" fmla="*/ 7329490 w 9497977"/>
              <a:gd name="connsiteY541" fmla="*/ 6111736 h 6857968"/>
              <a:gd name="connsiteX542" fmla="*/ 7400791 w 9497977"/>
              <a:gd name="connsiteY542" fmla="*/ 6111736 h 6857968"/>
              <a:gd name="connsiteX543" fmla="*/ 7400791 w 9497977"/>
              <a:gd name="connsiteY543" fmla="*/ 6040435 h 6857968"/>
              <a:gd name="connsiteX544" fmla="*/ 7186888 w 9497977"/>
              <a:gd name="connsiteY544" fmla="*/ 6040435 h 6857968"/>
              <a:gd name="connsiteX545" fmla="*/ 7186888 w 9497977"/>
              <a:gd name="connsiteY545" fmla="*/ 6111736 h 6857968"/>
              <a:gd name="connsiteX546" fmla="*/ 7258188 w 9497977"/>
              <a:gd name="connsiteY546" fmla="*/ 6111736 h 6857968"/>
              <a:gd name="connsiteX547" fmla="*/ 7258188 w 9497977"/>
              <a:gd name="connsiteY547" fmla="*/ 6040435 h 6857968"/>
              <a:gd name="connsiteX548" fmla="*/ 7044216 w 9497977"/>
              <a:gd name="connsiteY548" fmla="*/ 6040435 h 6857968"/>
              <a:gd name="connsiteX549" fmla="*/ 7044216 w 9497977"/>
              <a:gd name="connsiteY549" fmla="*/ 6111736 h 6857968"/>
              <a:gd name="connsiteX550" fmla="*/ 7115517 w 9497977"/>
              <a:gd name="connsiteY550" fmla="*/ 6111736 h 6857968"/>
              <a:gd name="connsiteX551" fmla="*/ 7115517 w 9497977"/>
              <a:gd name="connsiteY551" fmla="*/ 6040435 h 6857968"/>
              <a:gd name="connsiteX552" fmla="*/ 6901543 w 9497977"/>
              <a:gd name="connsiteY552" fmla="*/ 6040435 h 6857968"/>
              <a:gd name="connsiteX553" fmla="*/ 6901543 w 9497977"/>
              <a:gd name="connsiteY553" fmla="*/ 6111736 h 6857968"/>
              <a:gd name="connsiteX554" fmla="*/ 6972844 w 9497977"/>
              <a:gd name="connsiteY554" fmla="*/ 6111736 h 6857968"/>
              <a:gd name="connsiteX555" fmla="*/ 6972844 w 9497977"/>
              <a:gd name="connsiteY555" fmla="*/ 6040435 h 6857968"/>
              <a:gd name="connsiteX556" fmla="*/ 6758942 w 9497977"/>
              <a:gd name="connsiteY556" fmla="*/ 6040435 h 6857968"/>
              <a:gd name="connsiteX557" fmla="*/ 6758942 w 9497977"/>
              <a:gd name="connsiteY557" fmla="*/ 6111736 h 6857968"/>
              <a:gd name="connsiteX558" fmla="*/ 6830242 w 9497977"/>
              <a:gd name="connsiteY558" fmla="*/ 6111736 h 6857968"/>
              <a:gd name="connsiteX559" fmla="*/ 6830242 w 9497977"/>
              <a:gd name="connsiteY559" fmla="*/ 6040435 h 6857968"/>
              <a:gd name="connsiteX560" fmla="*/ 6616269 w 9497977"/>
              <a:gd name="connsiteY560" fmla="*/ 6040435 h 6857968"/>
              <a:gd name="connsiteX561" fmla="*/ 6616269 w 9497977"/>
              <a:gd name="connsiteY561" fmla="*/ 6111736 h 6857968"/>
              <a:gd name="connsiteX562" fmla="*/ 6687570 w 9497977"/>
              <a:gd name="connsiteY562" fmla="*/ 6111736 h 6857968"/>
              <a:gd name="connsiteX563" fmla="*/ 6687570 w 9497977"/>
              <a:gd name="connsiteY563" fmla="*/ 6040435 h 6857968"/>
              <a:gd name="connsiteX564" fmla="*/ 6473667 w 9497977"/>
              <a:gd name="connsiteY564" fmla="*/ 6040435 h 6857968"/>
              <a:gd name="connsiteX565" fmla="*/ 6473667 w 9497977"/>
              <a:gd name="connsiteY565" fmla="*/ 6111736 h 6857968"/>
              <a:gd name="connsiteX566" fmla="*/ 6544968 w 9497977"/>
              <a:gd name="connsiteY566" fmla="*/ 6111736 h 6857968"/>
              <a:gd name="connsiteX567" fmla="*/ 6544968 w 9497977"/>
              <a:gd name="connsiteY567" fmla="*/ 6040435 h 6857968"/>
              <a:gd name="connsiteX568" fmla="*/ 6330995 w 9497977"/>
              <a:gd name="connsiteY568" fmla="*/ 6040435 h 6857968"/>
              <a:gd name="connsiteX569" fmla="*/ 6330995 w 9497977"/>
              <a:gd name="connsiteY569" fmla="*/ 6111736 h 6857968"/>
              <a:gd name="connsiteX570" fmla="*/ 6402296 w 9497977"/>
              <a:gd name="connsiteY570" fmla="*/ 6111736 h 6857968"/>
              <a:gd name="connsiteX571" fmla="*/ 6402296 w 9497977"/>
              <a:gd name="connsiteY571" fmla="*/ 6040435 h 6857968"/>
              <a:gd name="connsiteX572" fmla="*/ 6188393 w 9497977"/>
              <a:gd name="connsiteY572" fmla="*/ 6040435 h 6857968"/>
              <a:gd name="connsiteX573" fmla="*/ 6188393 w 9497977"/>
              <a:gd name="connsiteY573" fmla="*/ 6111736 h 6857968"/>
              <a:gd name="connsiteX574" fmla="*/ 6259694 w 9497977"/>
              <a:gd name="connsiteY574" fmla="*/ 6111736 h 6857968"/>
              <a:gd name="connsiteX575" fmla="*/ 6259694 w 9497977"/>
              <a:gd name="connsiteY575" fmla="*/ 6040435 h 6857968"/>
              <a:gd name="connsiteX576" fmla="*/ 6045721 w 9497977"/>
              <a:gd name="connsiteY576" fmla="*/ 6040435 h 6857968"/>
              <a:gd name="connsiteX577" fmla="*/ 6045721 w 9497977"/>
              <a:gd name="connsiteY577" fmla="*/ 6111736 h 6857968"/>
              <a:gd name="connsiteX578" fmla="*/ 6117021 w 9497977"/>
              <a:gd name="connsiteY578" fmla="*/ 6111736 h 6857968"/>
              <a:gd name="connsiteX579" fmla="*/ 6117021 w 9497977"/>
              <a:gd name="connsiteY579" fmla="*/ 6040435 h 6857968"/>
              <a:gd name="connsiteX580" fmla="*/ 5903048 w 9497977"/>
              <a:gd name="connsiteY580" fmla="*/ 6040435 h 6857968"/>
              <a:gd name="connsiteX581" fmla="*/ 5903048 w 9497977"/>
              <a:gd name="connsiteY581" fmla="*/ 6111736 h 6857968"/>
              <a:gd name="connsiteX582" fmla="*/ 5974349 w 9497977"/>
              <a:gd name="connsiteY582" fmla="*/ 6111736 h 6857968"/>
              <a:gd name="connsiteX583" fmla="*/ 5974349 w 9497977"/>
              <a:gd name="connsiteY583" fmla="*/ 6040435 h 6857968"/>
              <a:gd name="connsiteX584" fmla="*/ 5760447 w 9497977"/>
              <a:gd name="connsiteY584" fmla="*/ 6040435 h 6857968"/>
              <a:gd name="connsiteX585" fmla="*/ 5760447 w 9497977"/>
              <a:gd name="connsiteY585" fmla="*/ 6111736 h 6857968"/>
              <a:gd name="connsiteX586" fmla="*/ 5831748 w 9497977"/>
              <a:gd name="connsiteY586" fmla="*/ 6111736 h 6857968"/>
              <a:gd name="connsiteX587" fmla="*/ 5831748 w 9497977"/>
              <a:gd name="connsiteY587" fmla="*/ 6040435 h 6857968"/>
              <a:gd name="connsiteX588" fmla="*/ 5617774 w 9497977"/>
              <a:gd name="connsiteY588" fmla="*/ 6040435 h 6857968"/>
              <a:gd name="connsiteX589" fmla="*/ 5617774 w 9497977"/>
              <a:gd name="connsiteY589" fmla="*/ 6111736 h 6857968"/>
              <a:gd name="connsiteX590" fmla="*/ 5689075 w 9497977"/>
              <a:gd name="connsiteY590" fmla="*/ 6111736 h 6857968"/>
              <a:gd name="connsiteX591" fmla="*/ 5689075 w 9497977"/>
              <a:gd name="connsiteY591" fmla="*/ 6040435 h 6857968"/>
              <a:gd name="connsiteX592" fmla="*/ 5475173 w 9497977"/>
              <a:gd name="connsiteY592" fmla="*/ 6040435 h 6857968"/>
              <a:gd name="connsiteX593" fmla="*/ 5475173 w 9497977"/>
              <a:gd name="connsiteY593" fmla="*/ 6111736 h 6857968"/>
              <a:gd name="connsiteX594" fmla="*/ 5546474 w 9497977"/>
              <a:gd name="connsiteY594" fmla="*/ 6111736 h 6857968"/>
              <a:gd name="connsiteX595" fmla="*/ 5546474 w 9497977"/>
              <a:gd name="connsiteY595" fmla="*/ 6040435 h 6857968"/>
              <a:gd name="connsiteX596" fmla="*/ 5332500 w 9497977"/>
              <a:gd name="connsiteY596" fmla="*/ 6040435 h 6857968"/>
              <a:gd name="connsiteX597" fmla="*/ 5332500 w 9497977"/>
              <a:gd name="connsiteY597" fmla="*/ 6111736 h 6857968"/>
              <a:gd name="connsiteX598" fmla="*/ 5403801 w 9497977"/>
              <a:gd name="connsiteY598" fmla="*/ 6111736 h 6857968"/>
              <a:gd name="connsiteX599" fmla="*/ 5403801 w 9497977"/>
              <a:gd name="connsiteY599" fmla="*/ 6040435 h 6857968"/>
              <a:gd name="connsiteX600" fmla="*/ 5189828 w 9497977"/>
              <a:gd name="connsiteY600" fmla="*/ 6040435 h 6857968"/>
              <a:gd name="connsiteX601" fmla="*/ 5189828 w 9497977"/>
              <a:gd name="connsiteY601" fmla="*/ 6111736 h 6857968"/>
              <a:gd name="connsiteX602" fmla="*/ 5261129 w 9497977"/>
              <a:gd name="connsiteY602" fmla="*/ 6111736 h 6857968"/>
              <a:gd name="connsiteX603" fmla="*/ 5261129 w 9497977"/>
              <a:gd name="connsiteY603" fmla="*/ 6040435 h 6857968"/>
              <a:gd name="connsiteX604" fmla="*/ 5047226 w 9497977"/>
              <a:gd name="connsiteY604" fmla="*/ 6040435 h 6857968"/>
              <a:gd name="connsiteX605" fmla="*/ 5047226 w 9497977"/>
              <a:gd name="connsiteY605" fmla="*/ 6111736 h 6857968"/>
              <a:gd name="connsiteX606" fmla="*/ 5118527 w 9497977"/>
              <a:gd name="connsiteY606" fmla="*/ 6111736 h 6857968"/>
              <a:gd name="connsiteX607" fmla="*/ 5118527 w 9497977"/>
              <a:gd name="connsiteY607" fmla="*/ 6040435 h 6857968"/>
              <a:gd name="connsiteX608" fmla="*/ 4904553 w 9497977"/>
              <a:gd name="connsiteY608" fmla="*/ 6040435 h 6857968"/>
              <a:gd name="connsiteX609" fmla="*/ 4904553 w 9497977"/>
              <a:gd name="connsiteY609" fmla="*/ 6111736 h 6857968"/>
              <a:gd name="connsiteX610" fmla="*/ 4975854 w 9497977"/>
              <a:gd name="connsiteY610" fmla="*/ 6111736 h 6857968"/>
              <a:gd name="connsiteX611" fmla="*/ 4975854 w 9497977"/>
              <a:gd name="connsiteY611" fmla="*/ 6040435 h 6857968"/>
              <a:gd name="connsiteX612" fmla="*/ 4761952 w 9497977"/>
              <a:gd name="connsiteY612" fmla="*/ 6040435 h 6857968"/>
              <a:gd name="connsiteX613" fmla="*/ 4761952 w 9497977"/>
              <a:gd name="connsiteY613" fmla="*/ 6111736 h 6857968"/>
              <a:gd name="connsiteX614" fmla="*/ 4833253 w 9497977"/>
              <a:gd name="connsiteY614" fmla="*/ 6111736 h 6857968"/>
              <a:gd name="connsiteX615" fmla="*/ 4833253 w 9497977"/>
              <a:gd name="connsiteY615" fmla="*/ 6040435 h 6857968"/>
              <a:gd name="connsiteX616" fmla="*/ 4619279 w 9497977"/>
              <a:gd name="connsiteY616" fmla="*/ 6040435 h 6857968"/>
              <a:gd name="connsiteX617" fmla="*/ 4619279 w 9497977"/>
              <a:gd name="connsiteY617" fmla="*/ 6111736 h 6857968"/>
              <a:gd name="connsiteX618" fmla="*/ 4690580 w 9497977"/>
              <a:gd name="connsiteY618" fmla="*/ 6111736 h 6857968"/>
              <a:gd name="connsiteX619" fmla="*/ 4690580 w 9497977"/>
              <a:gd name="connsiteY619" fmla="*/ 6040435 h 6857968"/>
              <a:gd name="connsiteX620" fmla="*/ 4476678 w 9497977"/>
              <a:gd name="connsiteY620" fmla="*/ 6040435 h 6857968"/>
              <a:gd name="connsiteX621" fmla="*/ 4476678 w 9497977"/>
              <a:gd name="connsiteY621" fmla="*/ 6111736 h 6857968"/>
              <a:gd name="connsiteX622" fmla="*/ 4547979 w 9497977"/>
              <a:gd name="connsiteY622" fmla="*/ 6111736 h 6857968"/>
              <a:gd name="connsiteX623" fmla="*/ 4547979 w 9497977"/>
              <a:gd name="connsiteY623" fmla="*/ 6040435 h 6857968"/>
              <a:gd name="connsiteX624" fmla="*/ 4334005 w 9497977"/>
              <a:gd name="connsiteY624" fmla="*/ 6040435 h 6857968"/>
              <a:gd name="connsiteX625" fmla="*/ 4334005 w 9497977"/>
              <a:gd name="connsiteY625" fmla="*/ 6111736 h 6857968"/>
              <a:gd name="connsiteX626" fmla="*/ 4405306 w 9497977"/>
              <a:gd name="connsiteY626" fmla="*/ 6111736 h 6857968"/>
              <a:gd name="connsiteX627" fmla="*/ 4405306 w 9497977"/>
              <a:gd name="connsiteY627" fmla="*/ 6040435 h 6857968"/>
              <a:gd name="connsiteX628" fmla="*/ 4191404 w 9497977"/>
              <a:gd name="connsiteY628" fmla="*/ 6040435 h 6857968"/>
              <a:gd name="connsiteX629" fmla="*/ 4191404 w 9497977"/>
              <a:gd name="connsiteY629" fmla="*/ 6111736 h 6857968"/>
              <a:gd name="connsiteX630" fmla="*/ 4262705 w 9497977"/>
              <a:gd name="connsiteY630" fmla="*/ 6111736 h 6857968"/>
              <a:gd name="connsiteX631" fmla="*/ 4262705 w 9497977"/>
              <a:gd name="connsiteY631" fmla="*/ 6040435 h 6857968"/>
              <a:gd name="connsiteX632" fmla="*/ 4048731 w 9497977"/>
              <a:gd name="connsiteY632" fmla="*/ 6040435 h 6857968"/>
              <a:gd name="connsiteX633" fmla="*/ 4048731 w 9497977"/>
              <a:gd name="connsiteY633" fmla="*/ 6111736 h 6857968"/>
              <a:gd name="connsiteX634" fmla="*/ 4120032 w 9497977"/>
              <a:gd name="connsiteY634" fmla="*/ 6111736 h 6857968"/>
              <a:gd name="connsiteX635" fmla="*/ 4120032 w 9497977"/>
              <a:gd name="connsiteY635" fmla="*/ 6040435 h 6857968"/>
              <a:gd name="connsiteX636" fmla="*/ 3906059 w 9497977"/>
              <a:gd name="connsiteY636" fmla="*/ 6040435 h 6857968"/>
              <a:gd name="connsiteX637" fmla="*/ 3906059 w 9497977"/>
              <a:gd name="connsiteY637" fmla="*/ 6111736 h 6857968"/>
              <a:gd name="connsiteX638" fmla="*/ 3977360 w 9497977"/>
              <a:gd name="connsiteY638" fmla="*/ 6111736 h 6857968"/>
              <a:gd name="connsiteX639" fmla="*/ 3977360 w 9497977"/>
              <a:gd name="connsiteY639" fmla="*/ 6040435 h 6857968"/>
              <a:gd name="connsiteX640" fmla="*/ 3763457 w 9497977"/>
              <a:gd name="connsiteY640" fmla="*/ 6040435 h 6857968"/>
              <a:gd name="connsiteX641" fmla="*/ 3763457 w 9497977"/>
              <a:gd name="connsiteY641" fmla="*/ 6111736 h 6857968"/>
              <a:gd name="connsiteX642" fmla="*/ 3834758 w 9497977"/>
              <a:gd name="connsiteY642" fmla="*/ 6111736 h 6857968"/>
              <a:gd name="connsiteX643" fmla="*/ 3834758 w 9497977"/>
              <a:gd name="connsiteY643" fmla="*/ 6040435 h 6857968"/>
              <a:gd name="connsiteX644" fmla="*/ 3620784 w 9497977"/>
              <a:gd name="connsiteY644" fmla="*/ 6040435 h 6857968"/>
              <a:gd name="connsiteX645" fmla="*/ 3620784 w 9497977"/>
              <a:gd name="connsiteY645" fmla="*/ 6111736 h 6857968"/>
              <a:gd name="connsiteX646" fmla="*/ 3692085 w 9497977"/>
              <a:gd name="connsiteY646" fmla="*/ 6111736 h 6857968"/>
              <a:gd name="connsiteX647" fmla="*/ 3692085 w 9497977"/>
              <a:gd name="connsiteY647" fmla="*/ 6040435 h 6857968"/>
              <a:gd name="connsiteX648" fmla="*/ 3478184 w 9497977"/>
              <a:gd name="connsiteY648" fmla="*/ 6040435 h 6857968"/>
              <a:gd name="connsiteX649" fmla="*/ 3478184 w 9497977"/>
              <a:gd name="connsiteY649" fmla="*/ 6111736 h 6857968"/>
              <a:gd name="connsiteX650" fmla="*/ 3549484 w 9497977"/>
              <a:gd name="connsiteY650" fmla="*/ 6111736 h 6857968"/>
              <a:gd name="connsiteX651" fmla="*/ 3549484 w 9497977"/>
              <a:gd name="connsiteY651" fmla="*/ 6040435 h 6857968"/>
              <a:gd name="connsiteX652" fmla="*/ 3335511 w 9497977"/>
              <a:gd name="connsiteY652" fmla="*/ 6040435 h 6857968"/>
              <a:gd name="connsiteX653" fmla="*/ 3335511 w 9497977"/>
              <a:gd name="connsiteY653" fmla="*/ 6111736 h 6857968"/>
              <a:gd name="connsiteX654" fmla="*/ 3406811 w 9497977"/>
              <a:gd name="connsiteY654" fmla="*/ 6111736 h 6857968"/>
              <a:gd name="connsiteX655" fmla="*/ 3406811 w 9497977"/>
              <a:gd name="connsiteY655" fmla="*/ 6040435 h 6857968"/>
              <a:gd name="connsiteX656" fmla="*/ 3192839 w 9497977"/>
              <a:gd name="connsiteY656" fmla="*/ 6040435 h 6857968"/>
              <a:gd name="connsiteX657" fmla="*/ 3192839 w 9497977"/>
              <a:gd name="connsiteY657" fmla="*/ 6111736 h 6857968"/>
              <a:gd name="connsiteX658" fmla="*/ 3264139 w 9497977"/>
              <a:gd name="connsiteY658" fmla="*/ 6111736 h 6857968"/>
              <a:gd name="connsiteX659" fmla="*/ 3264139 w 9497977"/>
              <a:gd name="connsiteY659" fmla="*/ 6040435 h 6857968"/>
              <a:gd name="connsiteX660" fmla="*/ 3050237 w 9497977"/>
              <a:gd name="connsiteY660" fmla="*/ 6040435 h 6857968"/>
              <a:gd name="connsiteX661" fmla="*/ 3050237 w 9497977"/>
              <a:gd name="connsiteY661" fmla="*/ 6111736 h 6857968"/>
              <a:gd name="connsiteX662" fmla="*/ 3121537 w 9497977"/>
              <a:gd name="connsiteY662" fmla="*/ 6111736 h 6857968"/>
              <a:gd name="connsiteX663" fmla="*/ 3121537 w 9497977"/>
              <a:gd name="connsiteY663" fmla="*/ 6040435 h 6857968"/>
              <a:gd name="connsiteX664" fmla="*/ 2907564 w 9497977"/>
              <a:gd name="connsiteY664" fmla="*/ 6040435 h 6857968"/>
              <a:gd name="connsiteX665" fmla="*/ 2907564 w 9497977"/>
              <a:gd name="connsiteY665" fmla="*/ 6111736 h 6857968"/>
              <a:gd name="connsiteX666" fmla="*/ 2978865 w 9497977"/>
              <a:gd name="connsiteY666" fmla="*/ 6111736 h 6857968"/>
              <a:gd name="connsiteX667" fmla="*/ 2978865 w 9497977"/>
              <a:gd name="connsiteY667" fmla="*/ 6040435 h 6857968"/>
              <a:gd name="connsiteX668" fmla="*/ 2764962 w 9497977"/>
              <a:gd name="connsiteY668" fmla="*/ 6040435 h 6857968"/>
              <a:gd name="connsiteX669" fmla="*/ 2764962 w 9497977"/>
              <a:gd name="connsiteY669" fmla="*/ 6111736 h 6857968"/>
              <a:gd name="connsiteX670" fmla="*/ 2836263 w 9497977"/>
              <a:gd name="connsiteY670" fmla="*/ 6111736 h 6857968"/>
              <a:gd name="connsiteX671" fmla="*/ 2836263 w 9497977"/>
              <a:gd name="connsiteY671" fmla="*/ 6040435 h 6857968"/>
              <a:gd name="connsiteX672" fmla="*/ 2622291 w 9497977"/>
              <a:gd name="connsiteY672" fmla="*/ 6040435 h 6857968"/>
              <a:gd name="connsiteX673" fmla="*/ 2622291 w 9497977"/>
              <a:gd name="connsiteY673" fmla="*/ 6111736 h 6857968"/>
              <a:gd name="connsiteX674" fmla="*/ 2693591 w 9497977"/>
              <a:gd name="connsiteY674" fmla="*/ 6111736 h 6857968"/>
              <a:gd name="connsiteX675" fmla="*/ 2693591 w 9497977"/>
              <a:gd name="connsiteY675" fmla="*/ 6040435 h 6857968"/>
              <a:gd name="connsiteX676" fmla="*/ 2479688 w 9497977"/>
              <a:gd name="connsiteY676" fmla="*/ 6040435 h 6857968"/>
              <a:gd name="connsiteX677" fmla="*/ 2479688 w 9497977"/>
              <a:gd name="connsiteY677" fmla="*/ 6111736 h 6857968"/>
              <a:gd name="connsiteX678" fmla="*/ 2550990 w 9497977"/>
              <a:gd name="connsiteY678" fmla="*/ 6111736 h 6857968"/>
              <a:gd name="connsiteX679" fmla="*/ 2550990 w 9497977"/>
              <a:gd name="connsiteY679" fmla="*/ 6040435 h 6857968"/>
              <a:gd name="connsiteX680" fmla="*/ 2337016 w 9497977"/>
              <a:gd name="connsiteY680" fmla="*/ 6040435 h 6857968"/>
              <a:gd name="connsiteX681" fmla="*/ 2337016 w 9497977"/>
              <a:gd name="connsiteY681" fmla="*/ 6111736 h 6857968"/>
              <a:gd name="connsiteX682" fmla="*/ 2408317 w 9497977"/>
              <a:gd name="connsiteY682" fmla="*/ 6111736 h 6857968"/>
              <a:gd name="connsiteX683" fmla="*/ 2408317 w 9497977"/>
              <a:gd name="connsiteY683" fmla="*/ 6040435 h 6857968"/>
              <a:gd name="connsiteX684" fmla="*/ 2195429 w 9497977"/>
              <a:gd name="connsiteY684" fmla="*/ 6040435 h 6857968"/>
              <a:gd name="connsiteX685" fmla="*/ 2195429 w 9497977"/>
              <a:gd name="connsiteY685" fmla="*/ 6111736 h 6857968"/>
              <a:gd name="connsiteX686" fmla="*/ 2266731 w 9497977"/>
              <a:gd name="connsiteY686" fmla="*/ 6111736 h 6857968"/>
              <a:gd name="connsiteX687" fmla="*/ 2266731 w 9497977"/>
              <a:gd name="connsiteY687" fmla="*/ 6040435 h 6857968"/>
              <a:gd name="connsiteX688" fmla="*/ 2052828 w 9497977"/>
              <a:gd name="connsiteY688" fmla="*/ 6040435 h 6857968"/>
              <a:gd name="connsiteX689" fmla="*/ 2052828 w 9497977"/>
              <a:gd name="connsiteY689" fmla="*/ 6111736 h 6857968"/>
              <a:gd name="connsiteX690" fmla="*/ 2124128 w 9497977"/>
              <a:gd name="connsiteY690" fmla="*/ 6111736 h 6857968"/>
              <a:gd name="connsiteX691" fmla="*/ 2124128 w 9497977"/>
              <a:gd name="connsiteY691" fmla="*/ 6040435 h 6857968"/>
              <a:gd name="connsiteX692" fmla="*/ 1910155 w 9497977"/>
              <a:gd name="connsiteY692" fmla="*/ 6040435 h 6857968"/>
              <a:gd name="connsiteX693" fmla="*/ 1910155 w 9497977"/>
              <a:gd name="connsiteY693" fmla="*/ 6111736 h 6857968"/>
              <a:gd name="connsiteX694" fmla="*/ 1981455 w 9497977"/>
              <a:gd name="connsiteY694" fmla="*/ 6111736 h 6857968"/>
              <a:gd name="connsiteX695" fmla="*/ 1981455 w 9497977"/>
              <a:gd name="connsiteY695" fmla="*/ 6040435 h 6857968"/>
              <a:gd name="connsiteX696" fmla="*/ 1767483 w 9497977"/>
              <a:gd name="connsiteY696" fmla="*/ 6040435 h 6857968"/>
              <a:gd name="connsiteX697" fmla="*/ 1767483 w 9497977"/>
              <a:gd name="connsiteY697" fmla="*/ 6111736 h 6857968"/>
              <a:gd name="connsiteX698" fmla="*/ 1838783 w 9497977"/>
              <a:gd name="connsiteY698" fmla="*/ 6111736 h 6857968"/>
              <a:gd name="connsiteX699" fmla="*/ 1838783 w 9497977"/>
              <a:gd name="connsiteY699" fmla="*/ 6040435 h 6857968"/>
              <a:gd name="connsiteX700" fmla="*/ 1624882 w 9497977"/>
              <a:gd name="connsiteY700" fmla="*/ 6040435 h 6857968"/>
              <a:gd name="connsiteX701" fmla="*/ 1624882 w 9497977"/>
              <a:gd name="connsiteY701" fmla="*/ 6111736 h 6857968"/>
              <a:gd name="connsiteX702" fmla="*/ 1696183 w 9497977"/>
              <a:gd name="connsiteY702" fmla="*/ 6111736 h 6857968"/>
              <a:gd name="connsiteX703" fmla="*/ 1696183 w 9497977"/>
              <a:gd name="connsiteY703" fmla="*/ 6040435 h 6857968"/>
              <a:gd name="connsiteX704" fmla="*/ 1482218 w 9497977"/>
              <a:gd name="connsiteY704" fmla="*/ 6040435 h 6857968"/>
              <a:gd name="connsiteX705" fmla="*/ 1482218 w 9497977"/>
              <a:gd name="connsiteY705" fmla="*/ 6111736 h 6857968"/>
              <a:gd name="connsiteX706" fmla="*/ 1553511 w 9497977"/>
              <a:gd name="connsiteY706" fmla="*/ 6111736 h 6857968"/>
              <a:gd name="connsiteX707" fmla="*/ 1553511 w 9497977"/>
              <a:gd name="connsiteY707" fmla="*/ 6040435 h 6857968"/>
              <a:gd name="connsiteX708" fmla="*/ 1339621 w 9497977"/>
              <a:gd name="connsiteY708" fmla="*/ 6040435 h 6857968"/>
              <a:gd name="connsiteX709" fmla="*/ 1339621 w 9497977"/>
              <a:gd name="connsiteY709" fmla="*/ 6111736 h 6857968"/>
              <a:gd name="connsiteX710" fmla="*/ 1410920 w 9497977"/>
              <a:gd name="connsiteY710" fmla="*/ 6111736 h 6857968"/>
              <a:gd name="connsiteX711" fmla="*/ 1410920 w 9497977"/>
              <a:gd name="connsiteY711" fmla="*/ 6040435 h 6857968"/>
              <a:gd name="connsiteX712" fmla="*/ 1196948 w 9497977"/>
              <a:gd name="connsiteY712" fmla="*/ 6040435 h 6857968"/>
              <a:gd name="connsiteX713" fmla="*/ 1196948 w 9497977"/>
              <a:gd name="connsiteY713" fmla="*/ 6111736 h 6857968"/>
              <a:gd name="connsiteX714" fmla="*/ 1268245 w 9497977"/>
              <a:gd name="connsiteY714" fmla="*/ 6111736 h 6857968"/>
              <a:gd name="connsiteX715" fmla="*/ 1268245 w 9497977"/>
              <a:gd name="connsiteY715" fmla="*/ 6040435 h 6857968"/>
              <a:gd name="connsiteX716" fmla="*/ 1054277 w 9497977"/>
              <a:gd name="connsiteY716" fmla="*/ 6040435 h 6857968"/>
              <a:gd name="connsiteX717" fmla="*/ 1054277 w 9497977"/>
              <a:gd name="connsiteY717" fmla="*/ 6111736 h 6857968"/>
              <a:gd name="connsiteX718" fmla="*/ 1125575 w 9497977"/>
              <a:gd name="connsiteY718" fmla="*/ 6111736 h 6857968"/>
              <a:gd name="connsiteX719" fmla="*/ 1125575 w 9497977"/>
              <a:gd name="connsiteY719" fmla="*/ 6040435 h 6857968"/>
              <a:gd name="connsiteX720" fmla="*/ 911663 w 9497977"/>
              <a:gd name="connsiteY720" fmla="*/ 6040435 h 6857968"/>
              <a:gd name="connsiteX721" fmla="*/ 911663 w 9497977"/>
              <a:gd name="connsiteY721" fmla="*/ 6111736 h 6857968"/>
              <a:gd name="connsiteX722" fmla="*/ 982964 w 9497977"/>
              <a:gd name="connsiteY722" fmla="*/ 6111736 h 6857968"/>
              <a:gd name="connsiteX723" fmla="*/ 982964 w 9497977"/>
              <a:gd name="connsiteY723" fmla="*/ 6040435 h 6857968"/>
              <a:gd name="connsiteX724" fmla="*/ 6857645 w 9497977"/>
              <a:gd name="connsiteY724" fmla="*/ 0 h 6857968"/>
              <a:gd name="connsiteX725" fmla="*/ 9497977 w 9497977"/>
              <a:gd name="connsiteY725" fmla="*/ 0 h 6857968"/>
              <a:gd name="connsiteX726" fmla="*/ 9497977 w 9497977"/>
              <a:gd name="connsiteY726" fmla="*/ 6857968 h 6857968"/>
              <a:gd name="connsiteX727" fmla="*/ 0 w 9497977"/>
              <a:gd name="connsiteY727" fmla="*/ 6857968 h 6857968"/>
              <a:gd name="connsiteX728" fmla="*/ 341118 w 9497977"/>
              <a:gd name="connsiteY728" fmla="*/ 6516838 h 6857968"/>
              <a:gd name="connsiteX729" fmla="*/ 341118 w 9497977"/>
              <a:gd name="connsiteY729" fmla="*/ 6545648 h 6857968"/>
              <a:gd name="connsiteX730" fmla="*/ 412416 w 9497977"/>
              <a:gd name="connsiteY730" fmla="*/ 6545648 h 6857968"/>
              <a:gd name="connsiteX731" fmla="*/ 412416 w 9497977"/>
              <a:gd name="connsiteY731" fmla="*/ 6474347 h 6857968"/>
              <a:gd name="connsiteX732" fmla="*/ 383607 w 9497977"/>
              <a:gd name="connsiteY732" fmla="*/ 6474347 h 6857968"/>
              <a:gd name="connsiteX733" fmla="*/ 483718 w 9497977"/>
              <a:gd name="connsiteY733" fmla="*/ 6374231 h 6857968"/>
              <a:gd name="connsiteX734" fmla="*/ 483718 w 9497977"/>
              <a:gd name="connsiteY734" fmla="*/ 6397010 h 6857968"/>
              <a:gd name="connsiteX735" fmla="*/ 555020 w 9497977"/>
              <a:gd name="connsiteY735" fmla="*/ 6397010 h 6857968"/>
              <a:gd name="connsiteX736" fmla="*/ 555020 w 9497977"/>
              <a:gd name="connsiteY736" fmla="*/ 6325709 h 6857968"/>
              <a:gd name="connsiteX737" fmla="*/ 532239 w 9497977"/>
              <a:gd name="connsiteY737" fmla="*/ 6325709 h 6857968"/>
              <a:gd name="connsiteX738" fmla="*/ 626392 w 9497977"/>
              <a:gd name="connsiteY738" fmla="*/ 6231552 h 6857968"/>
              <a:gd name="connsiteX739" fmla="*/ 626392 w 9497977"/>
              <a:gd name="connsiteY739" fmla="*/ 6254408 h 6857968"/>
              <a:gd name="connsiteX740" fmla="*/ 697691 w 9497977"/>
              <a:gd name="connsiteY740" fmla="*/ 6254408 h 6857968"/>
              <a:gd name="connsiteX741" fmla="*/ 697691 w 9497977"/>
              <a:gd name="connsiteY741" fmla="*/ 6183107 h 6857968"/>
              <a:gd name="connsiteX742" fmla="*/ 674833 w 9497977"/>
              <a:gd name="connsiteY742" fmla="*/ 6183107 h 6857968"/>
              <a:gd name="connsiteX743" fmla="*/ 769001 w 9497977"/>
              <a:gd name="connsiteY743" fmla="*/ 6088935 h 6857968"/>
              <a:gd name="connsiteX744" fmla="*/ 769001 w 9497977"/>
              <a:gd name="connsiteY744" fmla="*/ 6111736 h 6857968"/>
              <a:gd name="connsiteX745" fmla="*/ 840303 w 9497977"/>
              <a:gd name="connsiteY745" fmla="*/ 6111736 h 6857968"/>
              <a:gd name="connsiteX746" fmla="*/ 840303 w 9497977"/>
              <a:gd name="connsiteY746" fmla="*/ 6040435 h 6857968"/>
              <a:gd name="connsiteX747" fmla="*/ 817496 w 9497977"/>
              <a:gd name="connsiteY747" fmla="*/ 6040435 h 685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Lst>
            <a:rect l="l" t="t" r="r" b="b"/>
            <a:pathLst>
              <a:path w="9497977" h="6857968">
                <a:moveTo>
                  <a:pt x="6330995" y="6474347"/>
                </a:moveTo>
                <a:lnTo>
                  <a:pt x="6330995" y="6545648"/>
                </a:lnTo>
                <a:lnTo>
                  <a:pt x="6402296" y="6545648"/>
                </a:lnTo>
                <a:lnTo>
                  <a:pt x="6402296" y="6474347"/>
                </a:lnTo>
                <a:close/>
                <a:moveTo>
                  <a:pt x="6188393" y="6474347"/>
                </a:moveTo>
                <a:lnTo>
                  <a:pt x="6188393" y="6545648"/>
                </a:lnTo>
                <a:lnTo>
                  <a:pt x="6259694" y="6545648"/>
                </a:lnTo>
                <a:lnTo>
                  <a:pt x="6259694" y="6474347"/>
                </a:lnTo>
                <a:close/>
                <a:moveTo>
                  <a:pt x="6045721" y="6474347"/>
                </a:moveTo>
                <a:lnTo>
                  <a:pt x="6045721" y="6545648"/>
                </a:lnTo>
                <a:lnTo>
                  <a:pt x="6117021" y="6545648"/>
                </a:lnTo>
                <a:lnTo>
                  <a:pt x="6117021" y="6474347"/>
                </a:lnTo>
                <a:close/>
                <a:moveTo>
                  <a:pt x="5903048" y="6474347"/>
                </a:moveTo>
                <a:lnTo>
                  <a:pt x="5903048" y="6545648"/>
                </a:lnTo>
                <a:lnTo>
                  <a:pt x="5974349" y="6545648"/>
                </a:lnTo>
                <a:lnTo>
                  <a:pt x="5974349" y="6474347"/>
                </a:lnTo>
                <a:close/>
                <a:moveTo>
                  <a:pt x="5760447" y="6474347"/>
                </a:moveTo>
                <a:lnTo>
                  <a:pt x="5760447" y="6545648"/>
                </a:lnTo>
                <a:lnTo>
                  <a:pt x="5831748" y="6545648"/>
                </a:lnTo>
                <a:lnTo>
                  <a:pt x="5831748" y="6474347"/>
                </a:lnTo>
                <a:close/>
                <a:moveTo>
                  <a:pt x="5617774" y="6474347"/>
                </a:moveTo>
                <a:lnTo>
                  <a:pt x="5617774" y="6545648"/>
                </a:lnTo>
                <a:lnTo>
                  <a:pt x="5689075" y="6545648"/>
                </a:lnTo>
                <a:lnTo>
                  <a:pt x="5689075" y="6474347"/>
                </a:lnTo>
                <a:close/>
                <a:moveTo>
                  <a:pt x="5475173" y="6474347"/>
                </a:moveTo>
                <a:lnTo>
                  <a:pt x="5475173" y="6545648"/>
                </a:lnTo>
                <a:lnTo>
                  <a:pt x="5546474" y="6545648"/>
                </a:lnTo>
                <a:lnTo>
                  <a:pt x="5546474" y="6474347"/>
                </a:lnTo>
                <a:close/>
                <a:moveTo>
                  <a:pt x="5332500" y="6474347"/>
                </a:moveTo>
                <a:lnTo>
                  <a:pt x="5332500" y="6545648"/>
                </a:lnTo>
                <a:lnTo>
                  <a:pt x="5403801" y="6545648"/>
                </a:lnTo>
                <a:lnTo>
                  <a:pt x="5403801" y="6474347"/>
                </a:lnTo>
                <a:close/>
                <a:moveTo>
                  <a:pt x="5189828" y="6474347"/>
                </a:moveTo>
                <a:lnTo>
                  <a:pt x="5189828" y="6545648"/>
                </a:lnTo>
                <a:lnTo>
                  <a:pt x="5261129" y="6545648"/>
                </a:lnTo>
                <a:lnTo>
                  <a:pt x="5261129" y="6474347"/>
                </a:lnTo>
                <a:close/>
                <a:moveTo>
                  <a:pt x="5047226" y="6474347"/>
                </a:moveTo>
                <a:lnTo>
                  <a:pt x="5047226" y="6545648"/>
                </a:lnTo>
                <a:lnTo>
                  <a:pt x="5118527" y="6545648"/>
                </a:lnTo>
                <a:lnTo>
                  <a:pt x="5118527" y="6474347"/>
                </a:lnTo>
                <a:close/>
                <a:moveTo>
                  <a:pt x="4904553" y="6474347"/>
                </a:moveTo>
                <a:lnTo>
                  <a:pt x="4904553" y="6545648"/>
                </a:lnTo>
                <a:lnTo>
                  <a:pt x="4975854" y="6545648"/>
                </a:lnTo>
                <a:lnTo>
                  <a:pt x="4975854" y="6474347"/>
                </a:lnTo>
                <a:close/>
                <a:moveTo>
                  <a:pt x="4761952" y="6474347"/>
                </a:moveTo>
                <a:lnTo>
                  <a:pt x="4761952" y="6545648"/>
                </a:lnTo>
                <a:lnTo>
                  <a:pt x="4833253" y="6545648"/>
                </a:lnTo>
                <a:lnTo>
                  <a:pt x="4833253" y="6474347"/>
                </a:lnTo>
                <a:close/>
                <a:moveTo>
                  <a:pt x="4619279" y="6474347"/>
                </a:moveTo>
                <a:lnTo>
                  <a:pt x="4619279" y="6545648"/>
                </a:lnTo>
                <a:lnTo>
                  <a:pt x="4690580" y="6545648"/>
                </a:lnTo>
                <a:lnTo>
                  <a:pt x="4690580" y="6474347"/>
                </a:lnTo>
                <a:close/>
                <a:moveTo>
                  <a:pt x="4476678" y="6474347"/>
                </a:moveTo>
                <a:lnTo>
                  <a:pt x="4476678" y="6545648"/>
                </a:lnTo>
                <a:lnTo>
                  <a:pt x="4547979" y="6545648"/>
                </a:lnTo>
                <a:lnTo>
                  <a:pt x="4547979" y="6474347"/>
                </a:lnTo>
                <a:close/>
                <a:moveTo>
                  <a:pt x="4334005" y="6474347"/>
                </a:moveTo>
                <a:lnTo>
                  <a:pt x="4334005" y="6545648"/>
                </a:lnTo>
                <a:lnTo>
                  <a:pt x="4405306" y="6545648"/>
                </a:lnTo>
                <a:lnTo>
                  <a:pt x="4405306" y="6474347"/>
                </a:lnTo>
                <a:close/>
                <a:moveTo>
                  <a:pt x="4191404" y="6474347"/>
                </a:moveTo>
                <a:lnTo>
                  <a:pt x="4191404" y="6545648"/>
                </a:lnTo>
                <a:lnTo>
                  <a:pt x="4262705" y="6545648"/>
                </a:lnTo>
                <a:lnTo>
                  <a:pt x="4262705" y="6474347"/>
                </a:lnTo>
                <a:close/>
                <a:moveTo>
                  <a:pt x="4048731" y="6474347"/>
                </a:moveTo>
                <a:lnTo>
                  <a:pt x="4048731" y="6545648"/>
                </a:lnTo>
                <a:lnTo>
                  <a:pt x="4120032" y="6545648"/>
                </a:lnTo>
                <a:lnTo>
                  <a:pt x="4120032" y="6474347"/>
                </a:lnTo>
                <a:close/>
                <a:moveTo>
                  <a:pt x="3906059" y="6474347"/>
                </a:moveTo>
                <a:lnTo>
                  <a:pt x="3906059" y="6545648"/>
                </a:lnTo>
                <a:lnTo>
                  <a:pt x="3977360" y="6545648"/>
                </a:lnTo>
                <a:lnTo>
                  <a:pt x="3977360" y="6474347"/>
                </a:lnTo>
                <a:close/>
                <a:moveTo>
                  <a:pt x="3763457" y="6474347"/>
                </a:moveTo>
                <a:lnTo>
                  <a:pt x="3763457" y="6545648"/>
                </a:lnTo>
                <a:lnTo>
                  <a:pt x="3834758" y="6545648"/>
                </a:lnTo>
                <a:lnTo>
                  <a:pt x="3834758" y="6474347"/>
                </a:lnTo>
                <a:close/>
                <a:moveTo>
                  <a:pt x="3620784" y="6474347"/>
                </a:moveTo>
                <a:lnTo>
                  <a:pt x="3620784" y="6545648"/>
                </a:lnTo>
                <a:lnTo>
                  <a:pt x="3692085" y="6545648"/>
                </a:lnTo>
                <a:lnTo>
                  <a:pt x="3692085" y="6474347"/>
                </a:lnTo>
                <a:close/>
                <a:moveTo>
                  <a:pt x="3478184" y="6474347"/>
                </a:moveTo>
                <a:lnTo>
                  <a:pt x="3478184" y="6545648"/>
                </a:lnTo>
                <a:lnTo>
                  <a:pt x="3549484" y="6545648"/>
                </a:lnTo>
                <a:lnTo>
                  <a:pt x="3549484" y="6474347"/>
                </a:lnTo>
                <a:close/>
                <a:moveTo>
                  <a:pt x="3335511" y="6474347"/>
                </a:moveTo>
                <a:lnTo>
                  <a:pt x="3335511" y="6545648"/>
                </a:lnTo>
                <a:lnTo>
                  <a:pt x="3406811" y="6545648"/>
                </a:lnTo>
                <a:lnTo>
                  <a:pt x="3406811" y="6474347"/>
                </a:lnTo>
                <a:close/>
                <a:moveTo>
                  <a:pt x="3192839" y="6474347"/>
                </a:moveTo>
                <a:lnTo>
                  <a:pt x="3192839" y="6545648"/>
                </a:lnTo>
                <a:lnTo>
                  <a:pt x="3264139" y="6545648"/>
                </a:lnTo>
                <a:lnTo>
                  <a:pt x="3264139" y="6474347"/>
                </a:lnTo>
                <a:close/>
                <a:moveTo>
                  <a:pt x="3050237" y="6474347"/>
                </a:moveTo>
                <a:lnTo>
                  <a:pt x="3050237" y="6545648"/>
                </a:lnTo>
                <a:lnTo>
                  <a:pt x="3121537" y="6545648"/>
                </a:lnTo>
                <a:lnTo>
                  <a:pt x="3121537" y="6474347"/>
                </a:lnTo>
                <a:close/>
                <a:moveTo>
                  <a:pt x="2907564" y="6474347"/>
                </a:moveTo>
                <a:lnTo>
                  <a:pt x="2907564" y="6545648"/>
                </a:lnTo>
                <a:lnTo>
                  <a:pt x="2978865" y="6545648"/>
                </a:lnTo>
                <a:lnTo>
                  <a:pt x="2978865" y="6474347"/>
                </a:lnTo>
                <a:close/>
                <a:moveTo>
                  <a:pt x="2764962" y="6474347"/>
                </a:moveTo>
                <a:lnTo>
                  <a:pt x="2764962" y="6545648"/>
                </a:lnTo>
                <a:lnTo>
                  <a:pt x="2836263" y="6545648"/>
                </a:lnTo>
                <a:lnTo>
                  <a:pt x="2836263" y="6474347"/>
                </a:lnTo>
                <a:close/>
                <a:moveTo>
                  <a:pt x="2622291" y="6474347"/>
                </a:moveTo>
                <a:lnTo>
                  <a:pt x="2622291" y="6545648"/>
                </a:lnTo>
                <a:lnTo>
                  <a:pt x="2693591" y="6545648"/>
                </a:lnTo>
                <a:lnTo>
                  <a:pt x="2693591" y="6474347"/>
                </a:lnTo>
                <a:close/>
                <a:moveTo>
                  <a:pt x="2479688" y="6474347"/>
                </a:moveTo>
                <a:lnTo>
                  <a:pt x="2479688" y="6545648"/>
                </a:lnTo>
                <a:lnTo>
                  <a:pt x="2550990" y="6545648"/>
                </a:lnTo>
                <a:lnTo>
                  <a:pt x="2550990" y="6474347"/>
                </a:lnTo>
                <a:close/>
                <a:moveTo>
                  <a:pt x="2337016" y="6474347"/>
                </a:moveTo>
                <a:lnTo>
                  <a:pt x="2337016" y="6545648"/>
                </a:lnTo>
                <a:lnTo>
                  <a:pt x="2408317" y="6545648"/>
                </a:lnTo>
                <a:lnTo>
                  <a:pt x="2408317" y="6474347"/>
                </a:lnTo>
                <a:close/>
                <a:moveTo>
                  <a:pt x="2195429" y="6474347"/>
                </a:moveTo>
                <a:lnTo>
                  <a:pt x="2195429" y="6545648"/>
                </a:lnTo>
                <a:lnTo>
                  <a:pt x="2266731" y="6545648"/>
                </a:lnTo>
                <a:lnTo>
                  <a:pt x="2266731" y="6474347"/>
                </a:lnTo>
                <a:close/>
                <a:moveTo>
                  <a:pt x="2052828" y="6474347"/>
                </a:moveTo>
                <a:lnTo>
                  <a:pt x="2052828" y="6545648"/>
                </a:lnTo>
                <a:lnTo>
                  <a:pt x="2124128" y="6545648"/>
                </a:lnTo>
                <a:lnTo>
                  <a:pt x="2124128" y="6474347"/>
                </a:lnTo>
                <a:close/>
                <a:moveTo>
                  <a:pt x="1910155" y="6474347"/>
                </a:moveTo>
                <a:lnTo>
                  <a:pt x="1910155" y="6545648"/>
                </a:lnTo>
                <a:lnTo>
                  <a:pt x="1981455" y="6545648"/>
                </a:lnTo>
                <a:lnTo>
                  <a:pt x="1981455" y="6474347"/>
                </a:lnTo>
                <a:close/>
                <a:moveTo>
                  <a:pt x="1767483" y="6474347"/>
                </a:moveTo>
                <a:lnTo>
                  <a:pt x="1767483" y="6545648"/>
                </a:lnTo>
                <a:lnTo>
                  <a:pt x="1838783" y="6545648"/>
                </a:lnTo>
                <a:lnTo>
                  <a:pt x="1838783" y="6474347"/>
                </a:lnTo>
                <a:close/>
                <a:moveTo>
                  <a:pt x="1624882" y="6474347"/>
                </a:moveTo>
                <a:lnTo>
                  <a:pt x="1624882" y="6545648"/>
                </a:lnTo>
                <a:lnTo>
                  <a:pt x="1696183" y="6545648"/>
                </a:lnTo>
                <a:lnTo>
                  <a:pt x="1696183" y="6474347"/>
                </a:lnTo>
                <a:close/>
                <a:moveTo>
                  <a:pt x="1482215" y="6474347"/>
                </a:moveTo>
                <a:lnTo>
                  <a:pt x="1482215" y="6545648"/>
                </a:lnTo>
                <a:lnTo>
                  <a:pt x="1553511" y="6545648"/>
                </a:lnTo>
                <a:lnTo>
                  <a:pt x="1553511" y="6474347"/>
                </a:lnTo>
                <a:close/>
                <a:moveTo>
                  <a:pt x="1339617" y="6474347"/>
                </a:moveTo>
                <a:lnTo>
                  <a:pt x="1339617" y="6545648"/>
                </a:lnTo>
                <a:lnTo>
                  <a:pt x="1410920" y="6545648"/>
                </a:lnTo>
                <a:lnTo>
                  <a:pt x="1410920" y="6474347"/>
                </a:lnTo>
                <a:close/>
                <a:moveTo>
                  <a:pt x="1196941" y="6474347"/>
                </a:moveTo>
                <a:lnTo>
                  <a:pt x="1196941" y="6545648"/>
                </a:lnTo>
                <a:lnTo>
                  <a:pt x="1268245" y="6545648"/>
                </a:lnTo>
                <a:lnTo>
                  <a:pt x="1268245" y="6474347"/>
                </a:lnTo>
                <a:close/>
                <a:moveTo>
                  <a:pt x="1054277" y="6474347"/>
                </a:moveTo>
                <a:lnTo>
                  <a:pt x="1054277" y="6545648"/>
                </a:lnTo>
                <a:lnTo>
                  <a:pt x="1125575" y="6545648"/>
                </a:lnTo>
                <a:lnTo>
                  <a:pt x="1125575" y="6474347"/>
                </a:lnTo>
                <a:close/>
                <a:moveTo>
                  <a:pt x="911663" y="6474347"/>
                </a:moveTo>
                <a:lnTo>
                  <a:pt x="911663" y="6545648"/>
                </a:lnTo>
                <a:lnTo>
                  <a:pt x="982964" y="6545648"/>
                </a:lnTo>
                <a:lnTo>
                  <a:pt x="982964" y="6474347"/>
                </a:lnTo>
                <a:close/>
                <a:moveTo>
                  <a:pt x="769001" y="6474347"/>
                </a:moveTo>
                <a:lnTo>
                  <a:pt x="769001" y="6545648"/>
                </a:lnTo>
                <a:lnTo>
                  <a:pt x="840299" y="6545648"/>
                </a:lnTo>
                <a:lnTo>
                  <a:pt x="840299" y="6474347"/>
                </a:lnTo>
                <a:close/>
                <a:moveTo>
                  <a:pt x="626392" y="6474347"/>
                </a:moveTo>
                <a:lnTo>
                  <a:pt x="626392" y="6545648"/>
                </a:lnTo>
                <a:lnTo>
                  <a:pt x="697691" y="6545648"/>
                </a:lnTo>
                <a:lnTo>
                  <a:pt x="697691" y="6474347"/>
                </a:lnTo>
                <a:close/>
                <a:moveTo>
                  <a:pt x="483718" y="6474347"/>
                </a:moveTo>
                <a:lnTo>
                  <a:pt x="483718" y="6545648"/>
                </a:lnTo>
                <a:lnTo>
                  <a:pt x="555020" y="6545648"/>
                </a:lnTo>
                <a:lnTo>
                  <a:pt x="555020" y="6474347"/>
                </a:lnTo>
                <a:close/>
                <a:moveTo>
                  <a:pt x="7329490" y="6325709"/>
                </a:moveTo>
                <a:lnTo>
                  <a:pt x="7329490" y="6397010"/>
                </a:lnTo>
                <a:lnTo>
                  <a:pt x="7400791" y="6397010"/>
                </a:lnTo>
                <a:lnTo>
                  <a:pt x="7400791" y="6325709"/>
                </a:lnTo>
                <a:close/>
                <a:moveTo>
                  <a:pt x="7186888" y="6325709"/>
                </a:moveTo>
                <a:lnTo>
                  <a:pt x="7186888" y="6397010"/>
                </a:lnTo>
                <a:lnTo>
                  <a:pt x="7258188" y="6397010"/>
                </a:lnTo>
                <a:lnTo>
                  <a:pt x="7258188" y="6325709"/>
                </a:lnTo>
                <a:close/>
                <a:moveTo>
                  <a:pt x="7044216" y="6325709"/>
                </a:moveTo>
                <a:lnTo>
                  <a:pt x="7044216" y="6397010"/>
                </a:lnTo>
                <a:lnTo>
                  <a:pt x="7115517" y="6397010"/>
                </a:lnTo>
                <a:lnTo>
                  <a:pt x="7115517" y="6325709"/>
                </a:lnTo>
                <a:close/>
                <a:moveTo>
                  <a:pt x="6901543" y="6325709"/>
                </a:moveTo>
                <a:lnTo>
                  <a:pt x="6901543" y="6397010"/>
                </a:lnTo>
                <a:lnTo>
                  <a:pt x="6972844" y="6397010"/>
                </a:lnTo>
                <a:lnTo>
                  <a:pt x="6972844" y="6325709"/>
                </a:lnTo>
                <a:close/>
                <a:moveTo>
                  <a:pt x="6758942" y="6325709"/>
                </a:moveTo>
                <a:lnTo>
                  <a:pt x="6758942" y="6397010"/>
                </a:lnTo>
                <a:lnTo>
                  <a:pt x="6830242" y="6397010"/>
                </a:lnTo>
                <a:lnTo>
                  <a:pt x="6830242" y="6325709"/>
                </a:lnTo>
                <a:close/>
                <a:moveTo>
                  <a:pt x="6616269" y="6325709"/>
                </a:moveTo>
                <a:lnTo>
                  <a:pt x="6616269" y="6397010"/>
                </a:lnTo>
                <a:lnTo>
                  <a:pt x="6687570" y="6397010"/>
                </a:lnTo>
                <a:lnTo>
                  <a:pt x="6687570" y="6325709"/>
                </a:lnTo>
                <a:close/>
                <a:moveTo>
                  <a:pt x="6473667" y="6325709"/>
                </a:moveTo>
                <a:lnTo>
                  <a:pt x="6473667" y="6397010"/>
                </a:lnTo>
                <a:lnTo>
                  <a:pt x="6544968" y="6397010"/>
                </a:lnTo>
                <a:lnTo>
                  <a:pt x="6544968" y="6325709"/>
                </a:lnTo>
                <a:close/>
                <a:moveTo>
                  <a:pt x="6330995" y="6325709"/>
                </a:moveTo>
                <a:lnTo>
                  <a:pt x="6330995" y="6397010"/>
                </a:lnTo>
                <a:lnTo>
                  <a:pt x="6402296" y="6397010"/>
                </a:lnTo>
                <a:lnTo>
                  <a:pt x="6402296" y="6325709"/>
                </a:lnTo>
                <a:close/>
                <a:moveTo>
                  <a:pt x="6188393" y="6325709"/>
                </a:moveTo>
                <a:lnTo>
                  <a:pt x="6188393" y="6397010"/>
                </a:lnTo>
                <a:lnTo>
                  <a:pt x="6259694" y="6397010"/>
                </a:lnTo>
                <a:lnTo>
                  <a:pt x="6259694" y="6325709"/>
                </a:lnTo>
                <a:close/>
                <a:moveTo>
                  <a:pt x="6045721" y="6325709"/>
                </a:moveTo>
                <a:lnTo>
                  <a:pt x="6045721" y="6397010"/>
                </a:lnTo>
                <a:lnTo>
                  <a:pt x="6117021" y="6397010"/>
                </a:lnTo>
                <a:lnTo>
                  <a:pt x="6117021" y="6325709"/>
                </a:lnTo>
                <a:close/>
                <a:moveTo>
                  <a:pt x="5903048" y="6325709"/>
                </a:moveTo>
                <a:lnTo>
                  <a:pt x="5903048" y="6397010"/>
                </a:lnTo>
                <a:lnTo>
                  <a:pt x="5974349" y="6397010"/>
                </a:lnTo>
                <a:lnTo>
                  <a:pt x="5974349" y="6325709"/>
                </a:lnTo>
                <a:close/>
                <a:moveTo>
                  <a:pt x="5760447" y="6325709"/>
                </a:moveTo>
                <a:lnTo>
                  <a:pt x="5760447" y="6397010"/>
                </a:lnTo>
                <a:lnTo>
                  <a:pt x="5831748" y="6397010"/>
                </a:lnTo>
                <a:lnTo>
                  <a:pt x="5831748" y="6325709"/>
                </a:lnTo>
                <a:close/>
                <a:moveTo>
                  <a:pt x="5617774" y="6325709"/>
                </a:moveTo>
                <a:lnTo>
                  <a:pt x="5617774" y="6397010"/>
                </a:lnTo>
                <a:lnTo>
                  <a:pt x="5689075" y="6397010"/>
                </a:lnTo>
                <a:lnTo>
                  <a:pt x="5689075" y="6325709"/>
                </a:lnTo>
                <a:close/>
                <a:moveTo>
                  <a:pt x="5475173" y="6325709"/>
                </a:moveTo>
                <a:lnTo>
                  <a:pt x="5475173" y="6397010"/>
                </a:lnTo>
                <a:lnTo>
                  <a:pt x="5546474" y="6397010"/>
                </a:lnTo>
                <a:lnTo>
                  <a:pt x="5546474" y="6325709"/>
                </a:lnTo>
                <a:close/>
                <a:moveTo>
                  <a:pt x="5332500" y="6325709"/>
                </a:moveTo>
                <a:lnTo>
                  <a:pt x="5332500" y="6397010"/>
                </a:lnTo>
                <a:lnTo>
                  <a:pt x="5403801" y="6397010"/>
                </a:lnTo>
                <a:lnTo>
                  <a:pt x="5403801" y="6325709"/>
                </a:lnTo>
                <a:close/>
                <a:moveTo>
                  <a:pt x="5189828" y="6325709"/>
                </a:moveTo>
                <a:lnTo>
                  <a:pt x="5189828" y="6397010"/>
                </a:lnTo>
                <a:lnTo>
                  <a:pt x="5261129" y="6397010"/>
                </a:lnTo>
                <a:lnTo>
                  <a:pt x="5261129" y="6325709"/>
                </a:lnTo>
                <a:close/>
                <a:moveTo>
                  <a:pt x="5047226" y="6325709"/>
                </a:moveTo>
                <a:lnTo>
                  <a:pt x="5047226" y="6397010"/>
                </a:lnTo>
                <a:lnTo>
                  <a:pt x="5118527" y="6397010"/>
                </a:lnTo>
                <a:lnTo>
                  <a:pt x="5118527" y="6325709"/>
                </a:lnTo>
                <a:close/>
                <a:moveTo>
                  <a:pt x="4904553" y="6325709"/>
                </a:moveTo>
                <a:lnTo>
                  <a:pt x="4904553" y="6397010"/>
                </a:lnTo>
                <a:lnTo>
                  <a:pt x="4975854" y="6397010"/>
                </a:lnTo>
                <a:lnTo>
                  <a:pt x="4975854" y="6325709"/>
                </a:lnTo>
                <a:close/>
                <a:moveTo>
                  <a:pt x="4761952" y="6325709"/>
                </a:moveTo>
                <a:lnTo>
                  <a:pt x="4761952" y="6397010"/>
                </a:lnTo>
                <a:lnTo>
                  <a:pt x="4833253" y="6397010"/>
                </a:lnTo>
                <a:lnTo>
                  <a:pt x="4833253" y="6325709"/>
                </a:lnTo>
                <a:close/>
                <a:moveTo>
                  <a:pt x="4619279" y="6325709"/>
                </a:moveTo>
                <a:lnTo>
                  <a:pt x="4619279" y="6397010"/>
                </a:lnTo>
                <a:lnTo>
                  <a:pt x="4690580" y="6397010"/>
                </a:lnTo>
                <a:lnTo>
                  <a:pt x="4690580" y="6325709"/>
                </a:lnTo>
                <a:close/>
                <a:moveTo>
                  <a:pt x="4476678" y="6325709"/>
                </a:moveTo>
                <a:lnTo>
                  <a:pt x="4476678" y="6397010"/>
                </a:lnTo>
                <a:lnTo>
                  <a:pt x="4547979" y="6397010"/>
                </a:lnTo>
                <a:lnTo>
                  <a:pt x="4547979" y="6325709"/>
                </a:lnTo>
                <a:close/>
                <a:moveTo>
                  <a:pt x="4334005" y="6325709"/>
                </a:moveTo>
                <a:lnTo>
                  <a:pt x="4334005" y="6397010"/>
                </a:lnTo>
                <a:lnTo>
                  <a:pt x="4405306" y="6397010"/>
                </a:lnTo>
                <a:lnTo>
                  <a:pt x="4405306" y="6325709"/>
                </a:lnTo>
                <a:close/>
                <a:moveTo>
                  <a:pt x="4191404" y="6325709"/>
                </a:moveTo>
                <a:lnTo>
                  <a:pt x="4191404" y="6397010"/>
                </a:lnTo>
                <a:lnTo>
                  <a:pt x="4262705" y="6397010"/>
                </a:lnTo>
                <a:lnTo>
                  <a:pt x="4262705" y="6325709"/>
                </a:lnTo>
                <a:close/>
                <a:moveTo>
                  <a:pt x="4048731" y="6325709"/>
                </a:moveTo>
                <a:lnTo>
                  <a:pt x="4048731" y="6397010"/>
                </a:lnTo>
                <a:lnTo>
                  <a:pt x="4120032" y="6397010"/>
                </a:lnTo>
                <a:lnTo>
                  <a:pt x="4120032" y="6325709"/>
                </a:lnTo>
                <a:close/>
                <a:moveTo>
                  <a:pt x="3906059" y="6325709"/>
                </a:moveTo>
                <a:lnTo>
                  <a:pt x="3906059" y="6397010"/>
                </a:lnTo>
                <a:lnTo>
                  <a:pt x="3977360" y="6397010"/>
                </a:lnTo>
                <a:lnTo>
                  <a:pt x="3977360" y="6325709"/>
                </a:lnTo>
                <a:close/>
                <a:moveTo>
                  <a:pt x="3763457" y="6325709"/>
                </a:moveTo>
                <a:lnTo>
                  <a:pt x="3763457" y="6397010"/>
                </a:lnTo>
                <a:lnTo>
                  <a:pt x="3834758" y="6397010"/>
                </a:lnTo>
                <a:lnTo>
                  <a:pt x="3834758" y="6325709"/>
                </a:lnTo>
                <a:close/>
                <a:moveTo>
                  <a:pt x="3620784" y="6325709"/>
                </a:moveTo>
                <a:lnTo>
                  <a:pt x="3620784" y="6397010"/>
                </a:lnTo>
                <a:lnTo>
                  <a:pt x="3692085" y="6397010"/>
                </a:lnTo>
                <a:lnTo>
                  <a:pt x="3692085" y="6325709"/>
                </a:lnTo>
                <a:close/>
                <a:moveTo>
                  <a:pt x="3478184" y="6325709"/>
                </a:moveTo>
                <a:lnTo>
                  <a:pt x="3478184" y="6397010"/>
                </a:lnTo>
                <a:lnTo>
                  <a:pt x="3549484" y="6397010"/>
                </a:lnTo>
                <a:lnTo>
                  <a:pt x="3549484" y="6325709"/>
                </a:lnTo>
                <a:close/>
                <a:moveTo>
                  <a:pt x="3335511" y="6325709"/>
                </a:moveTo>
                <a:lnTo>
                  <a:pt x="3335511" y="6397010"/>
                </a:lnTo>
                <a:lnTo>
                  <a:pt x="3406811" y="6397010"/>
                </a:lnTo>
                <a:lnTo>
                  <a:pt x="3406811" y="6325709"/>
                </a:lnTo>
                <a:close/>
                <a:moveTo>
                  <a:pt x="3192839" y="6325709"/>
                </a:moveTo>
                <a:lnTo>
                  <a:pt x="3192839" y="6397010"/>
                </a:lnTo>
                <a:lnTo>
                  <a:pt x="3264139" y="6397010"/>
                </a:lnTo>
                <a:lnTo>
                  <a:pt x="3264139" y="6325709"/>
                </a:lnTo>
                <a:close/>
                <a:moveTo>
                  <a:pt x="3050237" y="6325709"/>
                </a:moveTo>
                <a:lnTo>
                  <a:pt x="3050237" y="6397010"/>
                </a:lnTo>
                <a:lnTo>
                  <a:pt x="3121537" y="6397010"/>
                </a:lnTo>
                <a:lnTo>
                  <a:pt x="3121537" y="6325709"/>
                </a:lnTo>
                <a:close/>
                <a:moveTo>
                  <a:pt x="2907564" y="6325709"/>
                </a:moveTo>
                <a:lnTo>
                  <a:pt x="2907564" y="6397010"/>
                </a:lnTo>
                <a:lnTo>
                  <a:pt x="2978865" y="6397010"/>
                </a:lnTo>
                <a:lnTo>
                  <a:pt x="2978865" y="6325709"/>
                </a:lnTo>
                <a:close/>
                <a:moveTo>
                  <a:pt x="2764962" y="6325709"/>
                </a:moveTo>
                <a:lnTo>
                  <a:pt x="2764962" y="6397010"/>
                </a:lnTo>
                <a:lnTo>
                  <a:pt x="2836263" y="6397010"/>
                </a:lnTo>
                <a:lnTo>
                  <a:pt x="2836263" y="6325709"/>
                </a:lnTo>
                <a:close/>
                <a:moveTo>
                  <a:pt x="2622291" y="6325709"/>
                </a:moveTo>
                <a:lnTo>
                  <a:pt x="2622291" y="6397010"/>
                </a:lnTo>
                <a:lnTo>
                  <a:pt x="2693591" y="6397010"/>
                </a:lnTo>
                <a:lnTo>
                  <a:pt x="2693591" y="6325709"/>
                </a:lnTo>
                <a:close/>
                <a:moveTo>
                  <a:pt x="2479688" y="6325709"/>
                </a:moveTo>
                <a:lnTo>
                  <a:pt x="2479688" y="6397010"/>
                </a:lnTo>
                <a:lnTo>
                  <a:pt x="2550990" y="6397010"/>
                </a:lnTo>
                <a:lnTo>
                  <a:pt x="2550990" y="6325709"/>
                </a:lnTo>
                <a:close/>
                <a:moveTo>
                  <a:pt x="2337016" y="6325709"/>
                </a:moveTo>
                <a:lnTo>
                  <a:pt x="2337016" y="6397010"/>
                </a:lnTo>
                <a:lnTo>
                  <a:pt x="2408317" y="6397010"/>
                </a:lnTo>
                <a:lnTo>
                  <a:pt x="2408317" y="6325709"/>
                </a:lnTo>
                <a:close/>
                <a:moveTo>
                  <a:pt x="2195429" y="6325709"/>
                </a:moveTo>
                <a:lnTo>
                  <a:pt x="2195429" y="6397010"/>
                </a:lnTo>
                <a:lnTo>
                  <a:pt x="2266731" y="6397010"/>
                </a:lnTo>
                <a:lnTo>
                  <a:pt x="2266731" y="6325709"/>
                </a:lnTo>
                <a:close/>
                <a:moveTo>
                  <a:pt x="2052828" y="6325709"/>
                </a:moveTo>
                <a:lnTo>
                  <a:pt x="2052828" y="6397010"/>
                </a:lnTo>
                <a:lnTo>
                  <a:pt x="2124128" y="6397010"/>
                </a:lnTo>
                <a:lnTo>
                  <a:pt x="2124128" y="6325709"/>
                </a:lnTo>
                <a:close/>
                <a:moveTo>
                  <a:pt x="1910155" y="6325709"/>
                </a:moveTo>
                <a:lnTo>
                  <a:pt x="1910155" y="6397010"/>
                </a:lnTo>
                <a:lnTo>
                  <a:pt x="1981455" y="6397010"/>
                </a:lnTo>
                <a:lnTo>
                  <a:pt x="1981455" y="6325709"/>
                </a:lnTo>
                <a:close/>
                <a:moveTo>
                  <a:pt x="1767483" y="6325709"/>
                </a:moveTo>
                <a:lnTo>
                  <a:pt x="1767483" y="6397010"/>
                </a:lnTo>
                <a:lnTo>
                  <a:pt x="1838783" y="6397010"/>
                </a:lnTo>
                <a:lnTo>
                  <a:pt x="1838783" y="6325709"/>
                </a:lnTo>
                <a:close/>
                <a:moveTo>
                  <a:pt x="1624882" y="6325709"/>
                </a:moveTo>
                <a:lnTo>
                  <a:pt x="1624882" y="6397010"/>
                </a:lnTo>
                <a:lnTo>
                  <a:pt x="1696183" y="6397010"/>
                </a:lnTo>
                <a:lnTo>
                  <a:pt x="1696183" y="6325709"/>
                </a:lnTo>
                <a:close/>
                <a:moveTo>
                  <a:pt x="1482215" y="6325709"/>
                </a:moveTo>
                <a:lnTo>
                  <a:pt x="1482215" y="6397010"/>
                </a:lnTo>
                <a:lnTo>
                  <a:pt x="1553511" y="6397010"/>
                </a:lnTo>
                <a:lnTo>
                  <a:pt x="1553511" y="6325709"/>
                </a:lnTo>
                <a:close/>
                <a:moveTo>
                  <a:pt x="1339621" y="6325709"/>
                </a:moveTo>
                <a:lnTo>
                  <a:pt x="1339621" y="6397010"/>
                </a:lnTo>
                <a:lnTo>
                  <a:pt x="1410920" y="6397010"/>
                </a:lnTo>
                <a:lnTo>
                  <a:pt x="1410920" y="6325709"/>
                </a:lnTo>
                <a:close/>
                <a:moveTo>
                  <a:pt x="1196941" y="6325709"/>
                </a:moveTo>
                <a:lnTo>
                  <a:pt x="1196941" y="6397010"/>
                </a:lnTo>
                <a:lnTo>
                  <a:pt x="1268245" y="6397010"/>
                </a:lnTo>
                <a:lnTo>
                  <a:pt x="1268245" y="6325709"/>
                </a:lnTo>
                <a:close/>
                <a:moveTo>
                  <a:pt x="1054277" y="6325709"/>
                </a:moveTo>
                <a:lnTo>
                  <a:pt x="1054277" y="6397010"/>
                </a:lnTo>
                <a:lnTo>
                  <a:pt x="1125575" y="6397010"/>
                </a:lnTo>
                <a:lnTo>
                  <a:pt x="1125575" y="6325709"/>
                </a:lnTo>
                <a:close/>
                <a:moveTo>
                  <a:pt x="911663" y="6325709"/>
                </a:moveTo>
                <a:lnTo>
                  <a:pt x="911663" y="6397010"/>
                </a:lnTo>
                <a:lnTo>
                  <a:pt x="982964" y="6397010"/>
                </a:lnTo>
                <a:lnTo>
                  <a:pt x="982964" y="6325709"/>
                </a:lnTo>
                <a:close/>
                <a:moveTo>
                  <a:pt x="769001" y="6325709"/>
                </a:moveTo>
                <a:lnTo>
                  <a:pt x="769001" y="6397010"/>
                </a:lnTo>
                <a:lnTo>
                  <a:pt x="840299" y="6397010"/>
                </a:lnTo>
                <a:lnTo>
                  <a:pt x="840299" y="6325709"/>
                </a:lnTo>
                <a:close/>
                <a:moveTo>
                  <a:pt x="626392" y="6325709"/>
                </a:moveTo>
                <a:lnTo>
                  <a:pt x="626392" y="6397010"/>
                </a:lnTo>
                <a:lnTo>
                  <a:pt x="697691" y="6397010"/>
                </a:lnTo>
                <a:lnTo>
                  <a:pt x="697691" y="6325709"/>
                </a:lnTo>
                <a:close/>
                <a:moveTo>
                  <a:pt x="7044216" y="6183107"/>
                </a:moveTo>
                <a:lnTo>
                  <a:pt x="7044216" y="6254408"/>
                </a:lnTo>
                <a:lnTo>
                  <a:pt x="7115517" y="6254408"/>
                </a:lnTo>
                <a:lnTo>
                  <a:pt x="7115517" y="6183107"/>
                </a:lnTo>
                <a:close/>
                <a:moveTo>
                  <a:pt x="6901543" y="6183107"/>
                </a:moveTo>
                <a:lnTo>
                  <a:pt x="6901543" y="6254408"/>
                </a:lnTo>
                <a:lnTo>
                  <a:pt x="6972844" y="6254408"/>
                </a:lnTo>
                <a:lnTo>
                  <a:pt x="6972844" y="6183107"/>
                </a:lnTo>
                <a:close/>
                <a:moveTo>
                  <a:pt x="6758942" y="6183107"/>
                </a:moveTo>
                <a:lnTo>
                  <a:pt x="6758942" y="6254408"/>
                </a:lnTo>
                <a:lnTo>
                  <a:pt x="6830242" y="6254408"/>
                </a:lnTo>
                <a:lnTo>
                  <a:pt x="6830242" y="6183107"/>
                </a:lnTo>
                <a:close/>
                <a:moveTo>
                  <a:pt x="6616269" y="6183107"/>
                </a:moveTo>
                <a:lnTo>
                  <a:pt x="6616269" y="6254408"/>
                </a:lnTo>
                <a:lnTo>
                  <a:pt x="6687570" y="6254408"/>
                </a:lnTo>
                <a:lnTo>
                  <a:pt x="6687570" y="6183107"/>
                </a:lnTo>
                <a:close/>
                <a:moveTo>
                  <a:pt x="6473667" y="6183107"/>
                </a:moveTo>
                <a:lnTo>
                  <a:pt x="6473667" y="6254408"/>
                </a:lnTo>
                <a:lnTo>
                  <a:pt x="6544968" y="6254408"/>
                </a:lnTo>
                <a:lnTo>
                  <a:pt x="6544968" y="6183107"/>
                </a:lnTo>
                <a:close/>
                <a:moveTo>
                  <a:pt x="6330995" y="6183107"/>
                </a:moveTo>
                <a:lnTo>
                  <a:pt x="6330995" y="6254408"/>
                </a:lnTo>
                <a:lnTo>
                  <a:pt x="6402296" y="6254408"/>
                </a:lnTo>
                <a:lnTo>
                  <a:pt x="6402296" y="6183107"/>
                </a:lnTo>
                <a:close/>
                <a:moveTo>
                  <a:pt x="6188393" y="6183107"/>
                </a:moveTo>
                <a:lnTo>
                  <a:pt x="6188393" y="6254408"/>
                </a:lnTo>
                <a:lnTo>
                  <a:pt x="6259694" y="6254408"/>
                </a:lnTo>
                <a:lnTo>
                  <a:pt x="6259694" y="6183107"/>
                </a:lnTo>
                <a:close/>
                <a:moveTo>
                  <a:pt x="6045721" y="6183107"/>
                </a:moveTo>
                <a:lnTo>
                  <a:pt x="6045721" y="6254408"/>
                </a:lnTo>
                <a:lnTo>
                  <a:pt x="6117021" y="6254408"/>
                </a:lnTo>
                <a:lnTo>
                  <a:pt x="6117021" y="6183107"/>
                </a:lnTo>
                <a:close/>
                <a:moveTo>
                  <a:pt x="5903048" y="6183107"/>
                </a:moveTo>
                <a:lnTo>
                  <a:pt x="5903048" y="6254408"/>
                </a:lnTo>
                <a:lnTo>
                  <a:pt x="5974349" y="6254408"/>
                </a:lnTo>
                <a:lnTo>
                  <a:pt x="5974349" y="6183107"/>
                </a:lnTo>
                <a:close/>
                <a:moveTo>
                  <a:pt x="5760447" y="6183107"/>
                </a:moveTo>
                <a:lnTo>
                  <a:pt x="5760447" y="6254408"/>
                </a:lnTo>
                <a:lnTo>
                  <a:pt x="5831748" y="6254408"/>
                </a:lnTo>
                <a:lnTo>
                  <a:pt x="5831748" y="6183107"/>
                </a:lnTo>
                <a:close/>
                <a:moveTo>
                  <a:pt x="5617774" y="6183107"/>
                </a:moveTo>
                <a:lnTo>
                  <a:pt x="5617774" y="6254408"/>
                </a:lnTo>
                <a:lnTo>
                  <a:pt x="5689075" y="6254408"/>
                </a:lnTo>
                <a:lnTo>
                  <a:pt x="5689075" y="6183107"/>
                </a:lnTo>
                <a:close/>
                <a:moveTo>
                  <a:pt x="5475173" y="6183107"/>
                </a:moveTo>
                <a:lnTo>
                  <a:pt x="5475173" y="6254408"/>
                </a:lnTo>
                <a:lnTo>
                  <a:pt x="5546474" y="6254408"/>
                </a:lnTo>
                <a:lnTo>
                  <a:pt x="5546474" y="6183107"/>
                </a:lnTo>
                <a:close/>
                <a:moveTo>
                  <a:pt x="5332500" y="6183107"/>
                </a:moveTo>
                <a:lnTo>
                  <a:pt x="5332500" y="6254408"/>
                </a:lnTo>
                <a:lnTo>
                  <a:pt x="5403801" y="6254408"/>
                </a:lnTo>
                <a:lnTo>
                  <a:pt x="5403801" y="6183107"/>
                </a:lnTo>
                <a:close/>
                <a:moveTo>
                  <a:pt x="5189828" y="6183107"/>
                </a:moveTo>
                <a:lnTo>
                  <a:pt x="5189828" y="6254408"/>
                </a:lnTo>
                <a:lnTo>
                  <a:pt x="5261129" y="6254408"/>
                </a:lnTo>
                <a:lnTo>
                  <a:pt x="5261129" y="6183107"/>
                </a:lnTo>
                <a:close/>
                <a:moveTo>
                  <a:pt x="5047226" y="6183107"/>
                </a:moveTo>
                <a:lnTo>
                  <a:pt x="5047226" y="6254408"/>
                </a:lnTo>
                <a:lnTo>
                  <a:pt x="5118527" y="6254408"/>
                </a:lnTo>
                <a:lnTo>
                  <a:pt x="5118527" y="6183107"/>
                </a:lnTo>
                <a:close/>
                <a:moveTo>
                  <a:pt x="4904553" y="6183107"/>
                </a:moveTo>
                <a:lnTo>
                  <a:pt x="4904553" y="6254408"/>
                </a:lnTo>
                <a:lnTo>
                  <a:pt x="4975854" y="6254408"/>
                </a:lnTo>
                <a:lnTo>
                  <a:pt x="4975854" y="6183107"/>
                </a:lnTo>
                <a:close/>
                <a:moveTo>
                  <a:pt x="4761952" y="6183107"/>
                </a:moveTo>
                <a:lnTo>
                  <a:pt x="4761952" y="6254408"/>
                </a:lnTo>
                <a:lnTo>
                  <a:pt x="4833253" y="6254408"/>
                </a:lnTo>
                <a:lnTo>
                  <a:pt x="4833253" y="6183107"/>
                </a:lnTo>
                <a:close/>
                <a:moveTo>
                  <a:pt x="4619279" y="6183107"/>
                </a:moveTo>
                <a:lnTo>
                  <a:pt x="4619279" y="6254408"/>
                </a:lnTo>
                <a:lnTo>
                  <a:pt x="4690580" y="6254408"/>
                </a:lnTo>
                <a:lnTo>
                  <a:pt x="4690580" y="6183107"/>
                </a:lnTo>
                <a:close/>
                <a:moveTo>
                  <a:pt x="4476678" y="6183107"/>
                </a:moveTo>
                <a:lnTo>
                  <a:pt x="4476678" y="6254408"/>
                </a:lnTo>
                <a:lnTo>
                  <a:pt x="4547979" y="6254408"/>
                </a:lnTo>
                <a:lnTo>
                  <a:pt x="4547979" y="6183107"/>
                </a:lnTo>
                <a:close/>
                <a:moveTo>
                  <a:pt x="4334005" y="6183107"/>
                </a:moveTo>
                <a:lnTo>
                  <a:pt x="4334005" y="6254408"/>
                </a:lnTo>
                <a:lnTo>
                  <a:pt x="4405306" y="6254408"/>
                </a:lnTo>
                <a:lnTo>
                  <a:pt x="4405306" y="6183107"/>
                </a:lnTo>
                <a:close/>
                <a:moveTo>
                  <a:pt x="4191404" y="6183107"/>
                </a:moveTo>
                <a:lnTo>
                  <a:pt x="4191404" y="6254408"/>
                </a:lnTo>
                <a:lnTo>
                  <a:pt x="4262705" y="6254408"/>
                </a:lnTo>
                <a:lnTo>
                  <a:pt x="4262705" y="6183107"/>
                </a:lnTo>
                <a:close/>
                <a:moveTo>
                  <a:pt x="4048731" y="6183107"/>
                </a:moveTo>
                <a:lnTo>
                  <a:pt x="4048731" y="6254408"/>
                </a:lnTo>
                <a:lnTo>
                  <a:pt x="4120032" y="6254408"/>
                </a:lnTo>
                <a:lnTo>
                  <a:pt x="4120032" y="6183107"/>
                </a:lnTo>
                <a:close/>
                <a:moveTo>
                  <a:pt x="3906059" y="6183107"/>
                </a:moveTo>
                <a:lnTo>
                  <a:pt x="3906059" y="6254408"/>
                </a:lnTo>
                <a:lnTo>
                  <a:pt x="3977360" y="6254408"/>
                </a:lnTo>
                <a:lnTo>
                  <a:pt x="3977360" y="6183107"/>
                </a:lnTo>
                <a:close/>
                <a:moveTo>
                  <a:pt x="3763457" y="6183107"/>
                </a:moveTo>
                <a:lnTo>
                  <a:pt x="3763457" y="6254408"/>
                </a:lnTo>
                <a:lnTo>
                  <a:pt x="3834758" y="6254408"/>
                </a:lnTo>
                <a:lnTo>
                  <a:pt x="3834758" y="6183107"/>
                </a:lnTo>
                <a:close/>
                <a:moveTo>
                  <a:pt x="3620784" y="6183107"/>
                </a:moveTo>
                <a:lnTo>
                  <a:pt x="3620784" y="6254408"/>
                </a:lnTo>
                <a:lnTo>
                  <a:pt x="3692085" y="6254408"/>
                </a:lnTo>
                <a:lnTo>
                  <a:pt x="3692085" y="6183107"/>
                </a:lnTo>
                <a:close/>
                <a:moveTo>
                  <a:pt x="3478184" y="6183107"/>
                </a:moveTo>
                <a:lnTo>
                  <a:pt x="3478184" y="6254408"/>
                </a:lnTo>
                <a:lnTo>
                  <a:pt x="3549484" y="6254408"/>
                </a:lnTo>
                <a:lnTo>
                  <a:pt x="3549484" y="6183107"/>
                </a:lnTo>
                <a:close/>
                <a:moveTo>
                  <a:pt x="3335511" y="6183107"/>
                </a:moveTo>
                <a:lnTo>
                  <a:pt x="3335511" y="6254408"/>
                </a:lnTo>
                <a:lnTo>
                  <a:pt x="3406811" y="6254408"/>
                </a:lnTo>
                <a:lnTo>
                  <a:pt x="3406811" y="6183107"/>
                </a:lnTo>
                <a:close/>
                <a:moveTo>
                  <a:pt x="3192839" y="6183107"/>
                </a:moveTo>
                <a:lnTo>
                  <a:pt x="3192839" y="6254408"/>
                </a:lnTo>
                <a:lnTo>
                  <a:pt x="3264139" y="6254408"/>
                </a:lnTo>
                <a:lnTo>
                  <a:pt x="3264139" y="6183107"/>
                </a:lnTo>
                <a:close/>
                <a:moveTo>
                  <a:pt x="3050237" y="6183107"/>
                </a:moveTo>
                <a:lnTo>
                  <a:pt x="3050237" y="6254408"/>
                </a:lnTo>
                <a:lnTo>
                  <a:pt x="3121537" y="6254408"/>
                </a:lnTo>
                <a:lnTo>
                  <a:pt x="3121537" y="6183107"/>
                </a:lnTo>
                <a:close/>
                <a:moveTo>
                  <a:pt x="2907564" y="6183107"/>
                </a:moveTo>
                <a:lnTo>
                  <a:pt x="2907564" y="6254408"/>
                </a:lnTo>
                <a:lnTo>
                  <a:pt x="2978865" y="6254408"/>
                </a:lnTo>
                <a:lnTo>
                  <a:pt x="2978865" y="6183107"/>
                </a:lnTo>
                <a:close/>
                <a:moveTo>
                  <a:pt x="2764962" y="6183107"/>
                </a:moveTo>
                <a:lnTo>
                  <a:pt x="2764962" y="6254408"/>
                </a:lnTo>
                <a:lnTo>
                  <a:pt x="2836263" y="6254408"/>
                </a:lnTo>
                <a:lnTo>
                  <a:pt x="2836263" y="6183107"/>
                </a:lnTo>
                <a:close/>
                <a:moveTo>
                  <a:pt x="2622291" y="6183107"/>
                </a:moveTo>
                <a:lnTo>
                  <a:pt x="2622291" y="6254408"/>
                </a:lnTo>
                <a:lnTo>
                  <a:pt x="2693591" y="6254408"/>
                </a:lnTo>
                <a:lnTo>
                  <a:pt x="2693591" y="6183107"/>
                </a:lnTo>
                <a:close/>
                <a:moveTo>
                  <a:pt x="2479688" y="6183107"/>
                </a:moveTo>
                <a:lnTo>
                  <a:pt x="2479688" y="6254408"/>
                </a:lnTo>
                <a:lnTo>
                  <a:pt x="2550990" y="6254408"/>
                </a:lnTo>
                <a:lnTo>
                  <a:pt x="2550990" y="6183107"/>
                </a:lnTo>
                <a:close/>
                <a:moveTo>
                  <a:pt x="2337016" y="6183107"/>
                </a:moveTo>
                <a:lnTo>
                  <a:pt x="2337016" y="6254408"/>
                </a:lnTo>
                <a:lnTo>
                  <a:pt x="2408317" y="6254408"/>
                </a:lnTo>
                <a:lnTo>
                  <a:pt x="2408317" y="6183107"/>
                </a:lnTo>
                <a:close/>
                <a:moveTo>
                  <a:pt x="2195429" y="6183107"/>
                </a:moveTo>
                <a:lnTo>
                  <a:pt x="2195429" y="6254408"/>
                </a:lnTo>
                <a:lnTo>
                  <a:pt x="2266731" y="6254408"/>
                </a:lnTo>
                <a:lnTo>
                  <a:pt x="2266731" y="6183107"/>
                </a:lnTo>
                <a:close/>
                <a:moveTo>
                  <a:pt x="2052828" y="6183107"/>
                </a:moveTo>
                <a:lnTo>
                  <a:pt x="2052828" y="6254408"/>
                </a:lnTo>
                <a:lnTo>
                  <a:pt x="2124128" y="6254408"/>
                </a:lnTo>
                <a:lnTo>
                  <a:pt x="2124128" y="6183107"/>
                </a:lnTo>
                <a:close/>
                <a:moveTo>
                  <a:pt x="1910155" y="6183107"/>
                </a:moveTo>
                <a:lnTo>
                  <a:pt x="1910155" y="6254408"/>
                </a:lnTo>
                <a:lnTo>
                  <a:pt x="1981455" y="6254408"/>
                </a:lnTo>
                <a:lnTo>
                  <a:pt x="1981455" y="6183107"/>
                </a:lnTo>
                <a:close/>
                <a:moveTo>
                  <a:pt x="1767483" y="6183107"/>
                </a:moveTo>
                <a:lnTo>
                  <a:pt x="1767483" y="6254408"/>
                </a:lnTo>
                <a:lnTo>
                  <a:pt x="1838783" y="6254408"/>
                </a:lnTo>
                <a:lnTo>
                  <a:pt x="1838783" y="6183107"/>
                </a:lnTo>
                <a:close/>
                <a:moveTo>
                  <a:pt x="1624882" y="6183107"/>
                </a:moveTo>
                <a:lnTo>
                  <a:pt x="1624882" y="6254408"/>
                </a:lnTo>
                <a:lnTo>
                  <a:pt x="1696183" y="6254408"/>
                </a:lnTo>
                <a:lnTo>
                  <a:pt x="1696183" y="6183107"/>
                </a:lnTo>
                <a:close/>
                <a:moveTo>
                  <a:pt x="1482215" y="6183107"/>
                </a:moveTo>
                <a:lnTo>
                  <a:pt x="1482215" y="6254408"/>
                </a:lnTo>
                <a:lnTo>
                  <a:pt x="1553511" y="6254408"/>
                </a:lnTo>
                <a:lnTo>
                  <a:pt x="1553511" y="6183107"/>
                </a:lnTo>
                <a:close/>
                <a:moveTo>
                  <a:pt x="1339621" y="6183107"/>
                </a:moveTo>
                <a:lnTo>
                  <a:pt x="1339621" y="6254408"/>
                </a:lnTo>
                <a:lnTo>
                  <a:pt x="1410920" y="6254408"/>
                </a:lnTo>
                <a:lnTo>
                  <a:pt x="1410920" y="6183107"/>
                </a:lnTo>
                <a:close/>
                <a:moveTo>
                  <a:pt x="1196948" y="6183107"/>
                </a:moveTo>
                <a:lnTo>
                  <a:pt x="1196948" y="6254408"/>
                </a:lnTo>
                <a:lnTo>
                  <a:pt x="1268245" y="6254408"/>
                </a:lnTo>
                <a:lnTo>
                  <a:pt x="1268245" y="6183107"/>
                </a:lnTo>
                <a:close/>
                <a:moveTo>
                  <a:pt x="1054277" y="6183107"/>
                </a:moveTo>
                <a:lnTo>
                  <a:pt x="1054277" y="6254408"/>
                </a:lnTo>
                <a:lnTo>
                  <a:pt x="1125575" y="6254408"/>
                </a:lnTo>
                <a:lnTo>
                  <a:pt x="1125575" y="6183107"/>
                </a:lnTo>
                <a:close/>
                <a:moveTo>
                  <a:pt x="911663" y="6183107"/>
                </a:moveTo>
                <a:lnTo>
                  <a:pt x="911663" y="6254408"/>
                </a:lnTo>
                <a:lnTo>
                  <a:pt x="982964" y="6254408"/>
                </a:lnTo>
                <a:lnTo>
                  <a:pt x="982964" y="6183107"/>
                </a:lnTo>
                <a:close/>
                <a:moveTo>
                  <a:pt x="769001" y="6183107"/>
                </a:moveTo>
                <a:lnTo>
                  <a:pt x="769001" y="6254408"/>
                </a:lnTo>
                <a:lnTo>
                  <a:pt x="840299" y="6254408"/>
                </a:lnTo>
                <a:lnTo>
                  <a:pt x="840299" y="6183107"/>
                </a:lnTo>
                <a:close/>
                <a:moveTo>
                  <a:pt x="7329490" y="6040435"/>
                </a:moveTo>
                <a:lnTo>
                  <a:pt x="7329490" y="6111736"/>
                </a:lnTo>
                <a:lnTo>
                  <a:pt x="7400791" y="6111736"/>
                </a:lnTo>
                <a:lnTo>
                  <a:pt x="7400791" y="6040435"/>
                </a:lnTo>
                <a:close/>
                <a:moveTo>
                  <a:pt x="7186888" y="6040435"/>
                </a:moveTo>
                <a:lnTo>
                  <a:pt x="7186888" y="6111736"/>
                </a:lnTo>
                <a:lnTo>
                  <a:pt x="7258188" y="6111736"/>
                </a:lnTo>
                <a:lnTo>
                  <a:pt x="7258188" y="6040435"/>
                </a:lnTo>
                <a:close/>
                <a:moveTo>
                  <a:pt x="7044216" y="6040435"/>
                </a:moveTo>
                <a:lnTo>
                  <a:pt x="7044216" y="6111736"/>
                </a:lnTo>
                <a:lnTo>
                  <a:pt x="7115517" y="6111736"/>
                </a:lnTo>
                <a:lnTo>
                  <a:pt x="7115517" y="6040435"/>
                </a:lnTo>
                <a:close/>
                <a:moveTo>
                  <a:pt x="6901543" y="6040435"/>
                </a:moveTo>
                <a:lnTo>
                  <a:pt x="6901543" y="6111736"/>
                </a:lnTo>
                <a:lnTo>
                  <a:pt x="6972844" y="6111736"/>
                </a:lnTo>
                <a:lnTo>
                  <a:pt x="6972844" y="6040435"/>
                </a:lnTo>
                <a:close/>
                <a:moveTo>
                  <a:pt x="6758942" y="6040435"/>
                </a:moveTo>
                <a:lnTo>
                  <a:pt x="6758942" y="6111736"/>
                </a:lnTo>
                <a:lnTo>
                  <a:pt x="6830242" y="6111736"/>
                </a:lnTo>
                <a:lnTo>
                  <a:pt x="6830242" y="6040435"/>
                </a:lnTo>
                <a:close/>
                <a:moveTo>
                  <a:pt x="6616269" y="6040435"/>
                </a:moveTo>
                <a:lnTo>
                  <a:pt x="6616269" y="6111736"/>
                </a:lnTo>
                <a:lnTo>
                  <a:pt x="6687570" y="6111736"/>
                </a:lnTo>
                <a:lnTo>
                  <a:pt x="6687570" y="6040435"/>
                </a:lnTo>
                <a:close/>
                <a:moveTo>
                  <a:pt x="6473667" y="6040435"/>
                </a:moveTo>
                <a:lnTo>
                  <a:pt x="6473667" y="6111736"/>
                </a:lnTo>
                <a:lnTo>
                  <a:pt x="6544968" y="6111736"/>
                </a:lnTo>
                <a:lnTo>
                  <a:pt x="6544968" y="6040435"/>
                </a:lnTo>
                <a:close/>
                <a:moveTo>
                  <a:pt x="6330995" y="6040435"/>
                </a:moveTo>
                <a:lnTo>
                  <a:pt x="6330995" y="6111736"/>
                </a:lnTo>
                <a:lnTo>
                  <a:pt x="6402296" y="6111736"/>
                </a:lnTo>
                <a:lnTo>
                  <a:pt x="6402296" y="6040435"/>
                </a:lnTo>
                <a:close/>
                <a:moveTo>
                  <a:pt x="6188393" y="6040435"/>
                </a:moveTo>
                <a:lnTo>
                  <a:pt x="6188393" y="6111736"/>
                </a:lnTo>
                <a:lnTo>
                  <a:pt x="6259694" y="6111736"/>
                </a:lnTo>
                <a:lnTo>
                  <a:pt x="6259694" y="6040435"/>
                </a:lnTo>
                <a:close/>
                <a:moveTo>
                  <a:pt x="6045721" y="6040435"/>
                </a:moveTo>
                <a:lnTo>
                  <a:pt x="6045721" y="6111736"/>
                </a:lnTo>
                <a:lnTo>
                  <a:pt x="6117021" y="6111736"/>
                </a:lnTo>
                <a:lnTo>
                  <a:pt x="6117021" y="6040435"/>
                </a:lnTo>
                <a:close/>
                <a:moveTo>
                  <a:pt x="5903048" y="6040435"/>
                </a:moveTo>
                <a:lnTo>
                  <a:pt x="5903048" y="6111736"/>
                </a:lnTo>
                <a:lnTo>
                  <a:pt x="5974349" y="6111736"/>
                </a:lnTo>
                <a:lnTo>
                  <a:pt x="5974349" y="6040435"/>
                </a:lnTo>
                <a:close/>
                <a:moveTo>
                  <a:pt x="5760447" y="6040435"/>
                </a:moveTo>
                <a:lnTo>
                  <a:pt x="5760447" y="6111736"/>
                </a:lnTo>
                <a:lnTo>
                  <a:pt x="5831748" y="6111736"/>
                </a:lnTo>
                <a:lnTo>
                  <a:pt x="5831748" y="6040435"/>
                </a:lnTo>
                <a:close/>
                <a:moveTo>
                  <a:pt x="5617774" y="6040435"/>
                </a:moveTo>
                <a:lnTo>
                  <a:pt x="5617774" y="6111736"/>
                </a:lnTo>
                <a:lnTo>
                  <a:pt x="5689075" y="6111736"/>
                </a:lnTo>
                <a:lnTo>
                  <a:pt x="5689075" y="6040435"/>
                </a:lnTo>
                <a:close/>
                <a:moveTo>
                  <a:pt x="5475173" y="6040435"/>
                </a:moveTo>
                <a:lnTo>
                  <a:pt x="5475173" y="6111736"/>
                </a:lnTo>
                <a:lnTo>
                  <a:pt x="5546474" y="6111736"/>
                </a:lnTo>
                <a:lnTo>
                  <a:pt x="5546474" y="6040435"/>
                </a:lnTo>
                <a:close/>
                <a:moveTo>
                  <a:pt x="5332500" y="6040435"/>
                </a:moveTo>
                <a:lnTo>
                  <a:pt x="5332500" y="6111736"/>
                </a:lnTo>
                <a:lnTo>
                  <a:pt x="5403801" y="6111736"/>
                </a:lnTo>
                <a:lnTo>
                  <a:pt x="5403801" y="6040435"/>
                </a:lnTo>
                <a:close/>
                <a:moveTo>
                  <a:pt x="5189828" y="6040435"/>
                </a:moveTo>
                <a:lnTo>
                  <a:pt x="5189828" y="6111736"/>
                </a:lnTo>
                <a:lnTo>
                  <a:pt x="5261129" y="6111736"/>
                </a:lnTo>
                <a:lnTo>
                  <a:pt x="5261129" y="6040435"/>
                </a:lnTo>
                <a:close/>
                <a:moveTo>
                  <a:pt x="5047226" y="6040435"/>
                </a:moveTo>
                <a:lnTo>
                  <a:pt x="5047226" y="6111736"/>
                </a:lnTo>
                <a:lnTo>
                  <a:pt x="5118527" y="6111736"/>
                </a:lnTo>
                <a:lnTo>
                  <a:pt x="5118527" y="6040435"/>
                </a:lnTo>
                <a:close/>
                <a:moveTo>
                  <a:pt x="4904553" y="6040435"/>
                </a:moveTo>
                <a:lnTo>
                  <a:pt x="4904553" y="6111736"/>
                </a:lnTo>
                <a:lnTo>
                  <a:pt x="4975854" y="6111736"/>
                </a:lnTo>
                <a:lnTo>
                  <a:pt x="4975854" y="6040435"/>
                </a:lnTo>
                <a:close/>
                <a:moveTo>
                  <a:pt x="4761952" y="6040435"/>
                </a:moveTo>
                <a:lnTo>
                  <a:pt x="4761952" y="6111736"/>
                </a:lnTo>
                <a:lnTo>
                  <a:pt x="4833253" y="6111736"/>
                </a:lnTo>
                <a:lnTo>
                  <a:pt x="4833253" y="6040435"/>
                </a:lnTo>
                <a:close/>
                <a:moveTo>
                  <a:pt x="4619279" y="6040435"/>
                </a:moveTo>
                <a:lnTo>
                  <a:pt x="4619279" y="6111736"/>
                </a:lnTo>
                <a:lnTo>
                  <a:pt x="4690580" y="6111736"/>
                </a:lnTo>
                <a:lnTo>
                  <a:pt x="4690580" y="6040435"/>
                </a:lnTo>
                <a:close/>
                <a:moveTo>
                  <a:pt x="4476678" y="6040435"/>
                </a:moveTo>
                <a:lnTo>
                  <a:pt x="4476678" y="6111736"/>
                </a:lnTo>
                <a:lnTo>
                  <a:pt x="4547979" y="6111736"/>
                </a:lnTo>
                <a:lnTo>
                  <a:pt x="4547979" y="6040435"/>
                </a:lnTo>
                <a:close/>
                <a:moveTo>
                  <a:pt x="4334005" y="6040435"/>
                </a:moveTo>
                <a:lnTo>
                  <a:pt x="4334005" y="6111736"/>
                </a:lnTo>
                <a:lnTo>
                  <a:pt x="4405306" y="6111736"/>
                </a:lnTo>
                <a:lnTo>
                  <a:pt x="4405306" y="6040435"/>
                </a:lnTo>
                <a:close/>
                <a:moveTo>
                  <a:pt x="4191404" y="6040435"/>
                </a:moveTo>
                <a:lnTo>
                  <a:pt x="4191404" y="6111736"/>
                </a:lnTo>
                <a:lnTo>
                  <a:pt x="4262705" y="6111736"/>
                </a:lnTo>
                <a:lnTo>
                  <a:pt x="4262705" y="6040435"/>
                </a:lnTo>
                <a:close/>
                <a:moveTo>
                  <a:pt x="4048731" y="6040435"/>
                </a:moveTo>
                <a:lnTo>
                  <a:pt x="4048731" y="6111736"/>
                </a:lnTo>
                <a:lnTo>
                  <a:pt x="4120032" y="6111736"/>
                </a:lnTo>
                <a:lnTo>
                  <a:pt x="4120032" y="6040435"/>
                </a:lnTo>
                <a:close/>
                <a:moveTo>
                  <a:pt x="3906059" y="6040435"/>
                </a:moveTo>
                <a:lnTo>
                  <a:pt x="3906059" y="6111736"/>
                </a:lnTo>
                <a:lnTo>
                  <a:pt x="3977360" y="6111736"/>
                </a:lnTo>
                <a:lnTo>
                  <a:pt x="3977360" y="6040435"/>
                </a:lnTo>
                <a:close/>
                <a:moveTo>
                  <a:pt x="3763457" y="6040435"/>
                </a:moveTo>
                <a:lnTo>
                  <a:pt x="3763457" y="6111736"/>
                </a:lnTo>
                <a:lnTo>
                  <a:pt x="3834758" y="6111736"/>
                </a:lnTo>
                <a:lnTo>
                  <a:pt x="3834758" y="6040435"/>
                </a:lnTo>
                <a:close/>
                <a:moveTo>
                  <a:pt x="3620784" y="6040435"/>
                </a:moveTo>
                <a:lnTo>
                  <a:pt x="3620784" y="6111736"/>
                </a:lnTo>
                <a:lnTo>
                  <a:pt x="3692085" y="6111736"/>
                </a:lnTo>
                <a:lnTo>
                  <a:pt x="3692085" y="6040435"/>
                </a:lnTo>
                <a:close/>
                <a:moveTo>
                  <a:pt x="3478184" y="6040435"/>
                </a:moveTo>
                <a:lnTo>
                  <a:pt x="3478184" y="6111736"/>
                </a:lnTo>
                <a:lnTo>
                  <a:pt x="3549484" y="6111736"/>
                </a:lnTo>
                <a:lnTo>
                  <a:pt x="3549484" y="6040435"/>
                </a:lnTo>
                <a:close/>
                <a:moveTo>
                  <a:pt x="3335511" y="6040435"/>
                </a:moveTo>
                <a:lnTo>
                  <a:pt x="3335511" y="6111736"/>
                </a:lnTo>
                <a:lnTo>
                  <a:pt x="3406811" y="6111736"/>
                </a:lnTo>
                <a:lnTo>
                  <a:pt x="3406811" y="6040435"/>
                </a:lnTo>
                <a:close/>
                <a:moveTo>
                  <a:pt x="3192839" y="6040435"/>
                </a:moveTo>
                <a:lnTo>
                  <a:pt x="3192839" y="6111736"/>
                </a:lnTo>
                <a:lnTo>
                  <a:pt x="3264139" y="6111736"/>
                </a:lnTo>
                <a:lnTo>
                  <a:pt x="3264139" y="6040435"/>
                </a:lnTo>
                <a:close/>
                <a:moveTo>
                  <a:pt x="3050237" y="6040435"/>
                </a:moveTo>
                <a:lnTo>
                  <a:pt x="3050237" y="6111736"/>
                </a:lnTo>
                <a:lnTo>
                  <a:pt x="3121537" y="6111736"/>
                </a:lnTo>
                <a:lnTo>
                  <a:pt x="3121537" y="6040435"/>
                </a:lnTo>
                <a:close/>
                <a:moveTo>
                  <a:pt x="2907564" y="6040435"/>
                </a:moveTo>
                <a:lnTo>
                  <a:pt x="2907564" y="6111736"/>
                </a:lnTo>
                <a:lnTo>
                  <a:pt x="2978865" y="6111736"/>
                </a:lnTo>
                <a:lnTo>
                  <a:pt x="2978865" y="6040435"/>
                </a:lnTo>
                <a:close/>
                <a:moveTo>
                  <a:pt x="2764962" y="6040435"/>
                </a:moveTo>
                <a:lnTo>
                  <a:pt x="2764962" y="6111736"/>
                </a:lnTo>
                <a:lnTo>
                  <a:pt x="2836263" y="6111736"/>
                </a:lnTo>
                <a:lnTo>
                  <a:pt x="2836263" y="6040435"/>
                </a:lnTo>
                <a:close/>
                <a:moveTo>
                  <a:pt x="2622291" y="6040435"/>
                </a:moveTo>
                <a:lnTo>
                  <a:pt x="2622291" y="6111736"/>
                </a:lnTo>
                <a:lnTo>
                  <a:pt x="2693591" y="6111736"/>
                </a:lnTo>
                <a:lnTo>
                  <a:pt x="2693591" y="6040435"/>
                </a:lnTo>
                <a:close/>
                <a:moveTo>
                  <a:pt x="2479688" y="6040435"/>
                </a:moveTo>
                <a:lnTo>
                  <a:pt x="2479688" y="6111736"/>
                </a:lnTo>
                <a:lnTo>
                  <a:pt x="2550990" y="6111736"/>
                </a:lnTo>
                <a:lnTo>
                  <a:pt x="2550990" y="6040435"/>
                </a:lnTo>
                <a:close/>
                <a:moveTo>
                  <a:pt x="2337016" y="6040435"/>
                </a:moveTo>
                <a:lnTo>
                  <a:pt x="2337016" y="6111736"/>
                </a:lnTo>
                <a:lnTo>
                  <a:pt x="2408317" y="6111736"/>
                </a:lnTo>
                <a:lnTo>
                  <a:pt x="2408317" y="6040435"/>
                </a:lnTo>
                <a:close/>
                <a:moveTo>
                  <a:pt x="2195429" y="6040435"/>
                </a:moveTo>
                <a:lnTo>
                  <a:pt x="2195429" y="6111736"/>
                </a:lnTo>
                <a:lnTo>
                  <a:pt x="2266731" y="6111736"/>
                </a:lnTo>
                <a:lnTo>
                  <a:pt x="2266731" y="6040435"/>
                </a:lnTo>
                <a:close/>
                <a:moveTo>
                  <a:pt x="2052828" y="6040435"/>
                </a:moveTo>
                <a:lnTo>
                  <a:pt x="2052828" y="6111736"/>
                </a:lnTo>
                <a:lnTo>
                  <a:pt x="2124128" y="6111736"/>
                </a:lnTo>
                <a:lnTo>
                  <a:pt x="2124128" y="6040435"/>
                </a:lnTo>
                <a:close/>
                <a:moveTo>
                  <a:pt x="1910155" y="6040435"/>
                </a:moveTo>
                <a:lnTo>
                  <a:pt x="1910155" y="6111736"/>
                </a:lnTo>
                <a:lnTo>
                  <a:pt x="1981455" y="6111736"/>
                </a:lnTo>
                <a:lnTo>
                  <a:pt x="1981455" y="6040435"/>
                </a:lnTo>
                <a:close/>
                <a:moveTo>
                  <a:pt x="1767483" y="6040435"/>
                </a:moveTo>
                <a:lnTo>
                  <a:pt x="1767483" y="6111736"/>
                </a:lnTo>
                <a:lnTo>
                  <a:pt x="1838783" y="6111736"/>
                </a:lnTo>
                <a:lnTo>
                  <a:pt x="1838783" y="6040435"/>
                </a:lnTo>
                <a:close/>
                <a:moveTo>
                  <a:pt x="1624882" y="6040435"/>
                </a:moveTo>
                <a:lnTo>
                  <a:pt x="1624882" y="6111736"/>
                </a:lnTo>
                <a:lnTo>
                  <a:pt x="1696183" y="6111736"/>
                </a:lnTo>
                <a:lnTo>
                  <a:pt x="1696183" y="6040435"/>
                </a:lnTo>
                <a:close/>
                <a:moveTo>
                  <a:pt x="1482218" y="6040435"/>
                </a:moveTo>
                <a:lnTo>
                  <a:pt x="1482218" y="6111736"/>
                </a:lnTo>
                <a:lnTo>
                  <a:pt x="1553511" y="6111736"/>
                </a:lnTo>
                <a:lnTo>
                  <a:pt x="1553511" y="6040435"/>
                </a:lnTo>
                <a:close/>
                <a:moveTo>
                  <a:pt x="1339621" y="6040435"/>
                </a:moveTo>
                <a:lnTo>
                  <a:pt x="1339621" y="6111736"/>
                </a:lnTo>
                <a:lnTo>
                  <a:pt x="1410920" y="6111736"/>
                </a:lnTo>
                <a:lnTo>
                  <a:pt x="1410920" y="6040435"/>
                </a:lnTo>
                <a:close/>
                <a:moveTo>
                  <a:pt x="1196948" y="6040435"/>
                </a:moveTo>
                <a:lnTo>
                  <a:pt x="1196948" y="6111736"/>
                </a:lnTo>
                <a:lnTo>
                  <a:pt x="1268245" y="6111736"/>
                </a:lnTo>
                <a:lnTo>
                  <a:pt x="1268245" y="6040435"/>
                </a:lnTo>
                <a:close/>
                <a:moveTo>
                  <a:pt x="1054277" y="6040435"/>
                </a:moveTo>
                <a:lnTo>
                  <a:pt x="1054277" y="6111736"/>
                </a:lnTo>
                <a:lnTo>
                  <a:pt x="1125575" y="6111736"/>
                </a:lnTo>
                <a:lnTo>
                  <a:pt x="1125575" y="6040435"/>
                </a:lnTo>
                <a:close/>
                <a:moveTo>
                  <a:pt x="911663" y="6040435"/>
                </a:moveTo>
                <a:lnTo>
                  <a:pt x="911663" y="6111736"/>
                </a:lnTo>
                <a:lnTo>
                  <a:pt x="982964" y="6111736"/>
                </a:lnTo>
                <a:lnTo>
                  <a:pt x="982964" y="6040435"/>
                </a:lnTo>
                <a:close/>
                <a:moveTo>
                  <a:pt x="6857645" y="0"/>
                </a:moveTo>
                <a:lnTo>
                  <a:pt x="9497977" y="0"/>
                </a:lnTo>
                <a:lnTo>
                  <a:pt x="9497977" y="6857968"/>
                </a:lnTo>
                <a:lnTo>
                  <a:pt x="0" y="6857968"/>
                </a:lnTo>
                <a:lnTo>
                  <a:pt x="341118" y="6516838"/>
                </a:lnTo>
                <a:lnTo>
                  <a:pt x="341118" y="6545648"/>
                </a:lnTo>
                <a:lnTo>
                  <a:pt x="412416" y="6545648"/>
                </a:lnTo>
                <a:lnTo>
                  <a:pt x="412416" y="6474347"/>
                </a:lnTo>
                <a:lnTo>
                  <a:pt x="383607" y="6474347"/>
                </a:lnTo>
                <a:lnTo>
                  <a:pt x="483718" y="6374231"/>
                </a:lnTo>
                <a:lnTo>
                  <a:pt x="483718" y="6397010"/>
                </a:lnTo>
                <a:lnTo>
                  <a:pt x="555020" y="6397010"/>
                </a:lnTo>
                <a:lnTo>
                  <a:pt x="555020" y="6325709"/>
                </a:lnTo>
                <a:lnTo>
                  <a:pt x="532239" y="6325709"/>
                </a:lnTo>
                <a:lnTo>
                  <a:pt x="626392" y="6231552"/>
                </a:lnTo>
                <a:lnTo>
                  <a:pt x="626392" y="6254408"/>
                </a:lnTo>
                <a:lnTo>
                  <a:pt x="697691" y="6254408"/>
                </a:lnTo>
                <a:lnTo>
                  <a:pt x="697691" y="6183107"/>
                </a:lnTo>
                <a:lnTo>
                  <a:pt x="674833" y="6183107"/>
                </a:lnTo>
                <a:lnTo>
                  <a:pt x="769001" y="6088935"/>
                </a:lnTo>
                <a:lnTo>
                  <a:pt x="769001" y="6111736"/>
                </a:lnTo>
                <a:lnTo>
                  <a:pt x="840303" y="6111736"/>
                </a:lnTo>
                <a:lnTo>
                  <a:pt x="840303" y="6040435"/>
                </a:lnTo>
                <a:lnTo>
                  <a:pt x="817496" y="6040435"/>
                </a:lnTo>
                <a:close/>
              </a:path>
            </a:pathLst>
          </a:custGeom>
          <a:solidFill>
            <a:srgbClr val="0C2074">
              <a:alpha val="12941"/>
            </a:srgbClr>
          </a:solidFill>
          <a:ln>
            <a:noFill/>
          </a:ln>
        </p:spPr>
        <p:txBody>
          <a:bodyPr wrap="square">
            <a:noAutofit/>
          </a:bodyPr>
          <a:lstStyle>
            <a:lvl1pPr marL="0" indent="0">
              <a:buNone/>
              <a:defRPr/>
            </a:lvl1pPr>
          </a:lstStyle>
          <a:p>
            <a:pPr lvl="0"/>
            <a:r>
              <a:rPr lang="en-US"/>
              <a:t> </a:t>
            </a:r>
          </a:p>
        </p:txBody>
      </p:sp>
      <p:sp>
        <p:nvSpPr>
          <p:cNvPr id="2" name="Titel 1">
            <a:extLst>
              <a:ext uri="{FF2B5EF4-FFF2-40B4-BE49-F238E27FC236}">
                <a16:creationId xmlns:a16="http://schemas.microsoft.com/office/drawing/2014/main" id="{4E5C8C94-6483-5F44-A214-6BBE58E30B33}"/>
              </a:ext>
            </a:extLst>
          </p:cNvPr>
          <p:cNvSpPr>
            <a:spLocks noGrp="1"/>
          </p:cNvSpPr>
          <p:nvPr>
            <p:ph type="ctrTitle" hasCustomPrompt="1"/>
          </p:nvPr>
        </p:nvSpPr>
        <p:spPr>
          <a:xfrm>
            <a:off x="631826" y="313067"/>
            <a:ext cx="9531679" cy="2387600"/>
          </a:xfrm>
        </p:spPr>
        <p:txBody>
          <a:bodyPr anchor="b">
            <a:noAutofit/>
          </a:bodyPr>
          <a:lstStyle>
            <a:lvl1pPr algn="l">
              <a:defRPr sz="6000">
                <a:solidFill>
                  <a:schemeClr val="accent1"/>
                </a:solidFill>
              </a:defRPr>
            </a:lvl1pPr>
          </a:lstStyle>
          <a:p>
            <a:r>
              <a:rPr lang="nl-NL"/>
              <a:t>Voeg titel toe</a:t>
            </a:r>
          </a:p>
        </p:txBody>
      </p:sp>
      <p:sp>
        <p:nvSpPr>
          <p:cNvPr id="3" name="Ondertitel 2">
            <a:extLst>
              <a:ext uri="{FF2B5EF4-FFF2-40B4-BE49-F238E27FC236}">
                <a16:creationId xmlns:a16="http://schemas.microsoft.com/office/drawing/2014/main" id="{D28D2045-79CC-614D-BA13-696E7AAAEE4A}"/>
              </a:ext>
            </a:extLst>
          </p:cNvPr>
          <p:cNvSpPr>
            <a:spLocks noGrp="1"/>
          </p:cNvSpPr>
          <p:nvPr>
            <p:ph type="subTitle" idx="1" hasCustomPrompt="1"/>
          </p:nvPr>
        </p:nvSpPr>
        <p:spPr>
          <a:xfrm>
            <a:off x="631826" y="2876824"/>
            <a:ext cx="9531679" cy="165576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29" name="Freeform: Shape 28">
            <a:extLst>
              <a:ext uri="{FF2B5EF4-FFF2-40B4-BE49-F238E27FC236}">
                <a16:creationId xmlns:a16="http://schemas.microsoft.com/office/drawing/2014/main" id="{7CFB27A8-9C4A-461D-9970-77857B17D290}"/>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0" name="Freeform: Shape 29">
            <a:extLst>
              <a:ext uri="{FF2B5EF4-FFF2-40B4-BE49-F238E27FC236}">
                <a16:creationId xmlns:a16="http://schemas.microsoft.com/office/drawing/2014/main" id="{DB080469-7312-4D9A-97F8-76CC0D697DCA}"/>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1" name="Freeform: Shape 30">
            <a:extLst>
              <a:ext uri="{FF2B5EF4-FFF2-40B4-BE49-F238E27FC236}">
                <a16:creationId xmlns:a16="http://schemas.microsoft.com/office/drawing/2014/main" id="{1917E6CC-D4C4-4A9E-961D-0B948335C1D5}"/>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2" name="Freeform: Shape 31">
            <a:extLst>
              <a:ext uri="{FF2B5EF4-FFF2-40B4-BE49-F238E27FC236}">
                <a16:creationId xmlns:a16="http://schemas.microsoft.com/office/drawing/2014/main" id="{E0CC0964-109E-4724-9CBD-9C5E8E1259E3}"/>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3" name="Freeform: Shape 32">
            <a:extLst>
              <a:ext uri="{FF2B5EF4-FFF2-40B4-BE49-F238E27FC236}">
                <a16:creationId xmlns:a16="http://schemas.microsoft.com/office/drawing/2014/main" id="{BAA75C3C-7293-4F05-A284-5A879C55898D}"/>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4" name="Freeform: Shape 33">
            <a:extLst>
              <a:ext uri="{FF2B5EF4-FFF2-40B4-BE49-F238E27FC236}">
                <a16:creationId xmlns:a16="http://schemas.microsoft.com/office/drawing/2014/main" id="{32BC5C39-F12F-4182-BF69-2195D6B83D83}"/>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5" name="Freeform: Shape 34">
            <a:extLst>
              <a:ext uri="{FF2B5EF4-FFF2-40B4-BE49-F238E27FC236}">
                <a16:creationId xmlns:a16="http://schemas.microsoft.com/office/drawing/2014/main" id="{E586304D-0D32-4355-AFB8-EE1B95429126}"/>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6" name="Freeform: Shape 35">
            <a:extLst>
              <a:ext uri="{FF2B5EF4-FFF2-40B4-BE49-F238E27FC236}">
                <a16:creationId xmlns:a16="http://schemas.microsoft.com/office/drawing/2014/main" id="{E46081E0-F5F3-471B-BD58-FAE737F9B87D}"/>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7" name="Freeform: Shape 36">
            <a:extLst>
              <a:ext uri="{FF2B5EF4-FFF2-40B4-BE49-F238E27FC236}">
                <a16:creationId xmlns:a16="http://schemas.microsoft.com/office/drawing/2014/main" id="{4977F8C8-F8D3-467D-ADC4-D72F1CD86B0D}"/>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38" name="Freeform: Shape 37">
            <a:extLst>
              <a:ext uri="{FF2B5EF4-FFF2-40B4-BE49-F238E27FC236}">
                <a16:creationId xmlns:a16="http://schemas.microsoft.com/office/drawing/2014/main" id="{ADF03386-67A2-4DA1-933B-68ACD7DB7263}"/>
              </a:ext>
            </a:extLst>
          </p:cNvPr>
          <p:cNvSpPr/>
          <p:nvPr/>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19" name="Date Placeholder 3">
            <a:extLst>
              <a:ext uri="{FF2B5EF4-FFF2-40B4-BE49-F238E27FC236}">
                <a16:creationId xmlns:a16="http://schemas.microsoft.com/office/drawing/2014/main" id="{29DD2B6B-C0F3-41B0-A2D9-6E3EF76A5C8A}"/>
              </a:ext>
            </a:extLst>
          </p:cNvPr>
          <p:cNvSpPr>
            <a:spLocks noGrp="1"/>
          </p:cNvSpPr>
          <p:nvPr>
            <p:ph type="dt" sz="half" idx="10"/>
          </p:nvPr>
        </p:nvSpPr>
        <p:spPr>
          <a:xfrm>
            <a:off x="631825" y="7165953"/>
            <a:ext cx="832104" cy="200055"/>
          </a:xfrm>
        </p:spPr>
        <p:txBody>
          <a:bodyPr/>
          <a:lstStyle/>
          <a:p>
            <a:fld id="{4FC09DFC-B8F8-4958-9D34-83C08EAA181D}" type="datetime1">
              <a:rPr lang="en-GB" smtClean="0"/>
              <a:t>01/11/2023</a:t>
            </a:fld>
            <a:endParaRPr lang="en-GB"/>
          </a:p>
        </p:txBody>
      </p:sp>
      <p:sp>
        <p:nvSpPr>
          <p:cNvPr id="20" name="Footer Placeholder 4">
            <a:extLst>
              <a:ext uri="{FF2B5EF4-FFF2-40B4-BE49-F238E27FC236}">
                <a16:creationId xmlns:a16="http://schemas.microsoft.com/office/drawing/2014/main" id="{F758635A-2F43-40A4-AC11-905BFDC316D7}"/>
              </a:ext>
            </a:extLst>
          </p:cNvPr>
          <p:cNvSpPr>
            <a:spLocks noGrp="1"/>
          </p:cNvSpPr>
          <p:nvPr>
            <p:ph type="ftr" sz="quarter" idx="11"/>
          </p:nvPr>
        </p:nvSpPr>
        <p:spPr>
          <a:xfrm>
            <a:off x="1562356" y="7165952"/>
            <a:ext cx="8694253" cy="200055"/>
          </a:xfrm>
        </p:spPr>
        <p:txBody>
          <a:bodyPr/>
          <a:lstStyle/>
          <a:p>
            <a:endParaRPr lang="en-GB"/>
          </a:p>
        </p:txBody>
      </p:sp>
      <p:sp>
        <p:nvSpPr>
          <p:cNvPr id="21" name="Slide Number Placeholder 5">
            <a:extLst>
              <a:ext uri="{FF2B5EF4-FFF2-40B4-BE49-F238E27FC236}">
                <a16:creationId xmlns:a16="http://schemas.microsoft.com/office/drawing/2014/main" id="{E68BCCDE-037F-4221-9C3C-8648B1A6C143}"/>
              </a:ext>
            </a:extLst>
          </p:cNvPr>
          <p:cNvSpPr>
            <a:spLocks noGrp="1"/>
          </p:cNvSpPr>
          <p:nvPr>
            <p:ph type="sldNum" sz="quarter" idx="12"/>
          </p:nvPr>
        </p:nvSpPr>
        <p:spPr>
          <a:xfrm>
            <a:off x="10355036" y="7165953"/>
            <a:ext cx="486000" cy="200055"/>
          </a:xfrm>
        </p:spPr>
        <p:txBody>
          <a:bodyPr/>
          <a:lstStyle/>
          <a:p>
            <a:fld id="{83D1311D-0AF4-BF42-8BF9-EAD1FE65203C}" type="slidenum">
              <a:rPr lang="en-GB" smtClean="0"/>
              <a:pPr/>
              <a:t>‹nr.›</a:t>
            </a:fld>
            <a:endParaRPr lang="en-GB"/>
          </a:p>
        </p:txBody>
      </p:sp>
      <p:sp>
        <p:nvSpPr>
          <p:cNvPr id="446" name="Text Placeholder 2059">
            <a:extLst>
              <a:ext uri="{FF2B5EF4-FFF2-40B4-BE49-F238E27FC236}">
                <a16:creationId xmlns:a16="http://schemas.microsoft.com/office/drawing/2014/main" id="{B4005224-3F47-4576-9D58-87DDA0FD3DB5}"/>
              </a:ext>
            </a:extLst>
          </p:cNvPr>
          <p:cNvSpPr>
            <a:spLocks noGrp="1"/>
          </p:cNvSpPr>
          <p:nvPr>
            <p:ph type="body" sz="quarter" idx="15" hasCustomPrompt="1"/>
          </p:nvPr>
        </p:nvSpPr>
        <p:spPr>
          <a:xfrm>
            <a:off x="10318971" y="6026149"/>
            <a:ext cx="1566643" cy="617539"/>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381919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eldia met afbeelding (alternatief)">
    <p:spTree>
      <p:nvGrpSpPr>
        <p:cNvPr id="1" name=""/>
        <p:cNvGrpSpPr/>
        <p:nvPr/>
      </p:nvGrpSpPr>
      <p:grpSpPr>
        <a:xfrm>
          <a:off x="0" y="0"/>
          <a:ext cx="0" cy="0"/>
          <a:chOff x="0" y="0"/>
          <a:chExt cx="0" cy="0"/>
        </a:xfrm>
      </p:grpSpPr>
      <p:sp>
        <p:nvSpPr>
          <p:cNvPr id="293" name="Picture Placeholder 647">
            <a:extLst>
              <a:ext uri="{FF2B5EF4-FFF2-40B4-BE49-F238E27FC236}">
                <a16:creationId xmlns:a16="http://schemas.microsoft.com/office/drawing/2014/main" id="{34E9255F-4BD2-4449-A3CE-FB90ADC96F74}"/>
              </a:ext>
            </a:extLst>
          </p:cNvPr>
          <p:cNvSpPr>
            <a:spLocks noGrp="1"/>
          </p:cNvSpPr>
          <p:nvPr>
            <p:ph type="pic" sz="quarter" idx="16" hasCustomPrompt="1"/>
          </p:nvPr>
        </p:nvSpPr>
        <p:spPr bwMode="auto">
          <a:xfrm>
            <a:off x="5382840" y="51490"/>
            <a:ext cx="6809163" cy="6806511"/>
          </a:xfrm>
          <a:custGeom>
            <a:avLst/>
            <a:gdLst>
              <a:gd name="connsiteX0" fmla="*/ 3659391 w 6809163"/>
              <a:gd name="connsiteY0" fmla="*/ 6443281 h 6826901"/>
              <a:gd name="connsiteX1" fmla="*/ 3659391 w 6809163"/>
              <a:gd name="connsiteY1" fmla="*/ 6514582 h 6826901"/>
              <a:gd name="connsiteX2" fmla="*/ 3730692 w 6809163"/>
              <a:gd name="connsiteY2" fmla="*/ 6514582 h 6826901"/>
              <a:gd name="connsiteX3" fmla="*/ 3730692 w 6809163"/>
              <a:gd name="connsiteY3" fmla="*/ 6443281 h 6826901"/>
              <a:gd name="connsiteX4" fmla="*/ 3516789 w 6809163"/>
              <a:gd name="connsiteY4" fmla="*/ 6443281 h 6826901"/>
              <a:gd name="connsiteX5" fmla="*/ 3516789 w 6809163"/>
              <a:gd name="connsiteY5" fmla="*/ 6514582 h 6826901"/>
              <a:gd name="connsiteX6" fmla="*/ 3588090 w 6809163"/>
              <a:gd name="connsiteY6" fmla="*/ 6514582 h 6826901"/>
              <a:gd name="connsiteX7" fmla="*/ 3588090 w 6809163"/>
              <a:gd name="connsiteY7" fmla="*/ 6443281 h 6826901"/>
              <a:gd name="connsiteX8" fmla="*/ 3374117 w 6809163"/>
              <a:gd name="connsiteY8" fmla="*/ 6443281 h 6826901"/>
              <a:gd name="connsiteX9" fmla="*/ 3374117 w 6809163"/>
              <a:gd name="connsiteY9" fmla="*/ 6514582 h 6826901"/>
              <a:gd name="connsiteX10" fmla="*/ 3445417 w 6809163"/>
              <a:gd name="connsiteY10" fmla="*/ 6514582 h 6826901"/>
              <a:gd name="connsiteX11" fmla="*/ 3445417 w 6809163"/>
              <a:gd name="connsiteY11" fmla="*/ 6443281 h 6826901"/>
              <a:gd name="connsiteX12" fmla="*/ 3231444 w 6809163"/>
              <a:gd name="connsiteY12" fmla="*/ 6443281 h 6826901"/>
              <a:gd name="connsiteX13" fmla="*/ 3231444 w 6809163"/>
              <a:gd name="connsiteY13" fmla="*/ 6514582 h 6826901"/>
              <a:gd name="connsiteX14" fmla="*/ 3302745 w 6809163"/>
              <a:gd name="connsiteY14" fmla="*/ 6514582 h 6826901"/>
              <a:gd name="connsiteX15" fmla="*/ 3302745 w 6809163"/>
              <a:gd name="connsiteY15" fmla="*/ 6443281 h 6826901"/>
              <a:gd name="connsiteX16" fmla="*/ 3088843 w 6809163"/>
              <a:gd name="connsiteY16" fmla="*/ 6443281 h 6826901"/>
              <a:gd name="connsiteX17" fmla="*/ 3088843 w 6809163"/>
              <a:gd name="connsiteY17" fmla="*/ 6514582 h 6826901"/>
              <a:gd name="connsiteX18" fmla="*/ 3160144 w 6809163"/>
              <a:gd name="connsiteY18" fmla="*/ 6514582 h 6826901"/>
              <a:gd name="connsiteX19" fmla="*/ 3160144 w 6809163"/>
              <a:gd name="connsiteY19" fmla="*/ 6443281 h 6826901"/>
              <a:gd name="connsiteX20" fmla="*/ 2946170 w 6809163"/>
              <a:gd name="connsiteY20" fmla="*/ 6443281 h 6826901"/>
              <a:gd name="connsiteX21" fmla="*/ 2946170 w 6809163"/>
              <a:gd name="connsiteY21" fmla="*/ 6514582 h 6826901"/>
              <a:gd name="connsiteX22" fmla="*/ 3017471 w 6809163"/>
              <a:gd name="connsiteY22" fmla="*/ 6514582 h 6826901"/>
              <a:gd name="connsiteX23" fmla="*/ 3017471 w 6809163"/>
              <a:gd name="connsiteY23" fmla="*/ 6443281 h 6826901"/>
              <a:gd name="connsiteX24" fmla="*/ 2803569 w 6809163"/>
              <a:gd name="connsiteY24" fmla="*/ 6443281 h 6826901"/>
              <a:gd name="connsiteX25" fmla="*/ 2803569 w 6809163"/>
              <a:gd name="connsiteY25" fmla="*/ 6514582 h 6826901"/>
              <a:gd name="connsiteX26" fmla="*/ 2874870 w 6809163"/>
              <a:gd name="connsiteY26" fmla="*/ 6514582 h 6826901"/>
              <a:gd name="connsiteX27" fmla="*/ 2874870 w 6809163"/>
              <a:gd name="connsiteY27" fmla="*/ 6443281 h 6826901"/>
              <a:gd name="connsiteX28" fmla="*/ 2660896 w 6809163"/>
              <a:gd name="connsiteY28" fmla="*/ 6443281 h 6826901"/>
              <a:gd name="connsiteX29" fmla="*/ 2660896 w 6809163"/>
              <a:gd name="connsiteY29" fmla="*/ 6514582 h 6826901"/>
              <a:gd name="connsiteX30" fmla="*/ 2732197 w 6809163"/>
              <a:gd name="connsiteY30" fmla="*/ 6514582 h 6826901"/>
              <a:gd name="connsiteX31" fmla="*/ 2732197 w 6809163"/>
              <a:gd name="connsiteY31" fmla="*/ 6443281 h 6826901"/>
              <a:gd name="connsiteX32" fmla="*/ 2518224 w 6809163"/>
              <a:gd name="connsiteY32" fmla="*/ 6443281 h 6826901"/>
              <a:gd name="connsiteX33" fmla="*/ 2518224 w 6809163"/>
              <a:gd name="connsiteY33" fmla="*/ 6514582 h 6826901"/>
              <a:gd name="connsiteX34" fmla="*/ 2589525 w 6809163"/>
              <a:gd name="connsiteY34" fmla="*/ 6514582 h 6826901"/>
              <a:gd name="connsiteX35" fmla="*/ 2589525 w 6809163"/>
              <a:gd name="connsiteY35" fmla="*/ 6443281 h 6826901"/>
              <a:gd name="connsiteX36" fmla="*/ 2375622 w 6809163"/>
              <a:gd name="connsiteY36" fmla="*/ 6443281 h 6826901"/>
              <a:gd name="connsiteX37" fmla="*/ 2375622 w 6809163"/>
              <a:gd name="connsiteY37" fmla="*/ 6514582 h 6826901"/>
              <a:gd name="connsiteX38" fmla="*/ 2446923 w 6809163"/>
              <a:gd name="connsiteY38" fmla="*/ 6514582 h 6826901"/>
              <a:gd name="connsiteX39" fmla="*/ 2446923 w 6809163"/>
              <a:gd name="connsiteY39" fmla="*/ 6443281 h 6826901"/>
              <a:gd name="connsiteX40" fmla="*/ 2232949 w 6809163"/>
              <a:gd name="connsiteY40" fmla="*/ 6443281 h 6826901"/>
              <a:gd name="connsiteX41" fmla="*/ 2232949 w 6809163"/>
              <a:gd name="connsiteY41" fmla="*/ 6514582 h 6826901"/>
              <a:gd name="connsiteX42" fmla="*/ 2304250 w 6809163"/>
              <a:gd name="connsiteY42" fmla="*/ 6514582 h 6826901"/>
              <a:gd name="connsiteX43" fmla="*/ 2304250 w 6809163"/>
              <a:gd name="connsiteY43" fmla="*/ 6443281 h 6826901"/>
              <a:gd name="connsiteX44" fmla="*/ 2090348 w 6809163"/>
              <a:gd name="connsiteY44" fmla="*/ 6443281 h 6826901"/>
              <a:gd name="connsiteX45" fmla="*/ 2090348 w 6809163"/>
              <a:gd name="connsiteY45" fmla="*/ 6514582 h 6826901"/>
              <a:gd name="connsiteX46" fmla="*/ 2161649 w 6809163"/>
              <a:gd name="connsiteY46" fmla="*/ 6514582 h 6826901"/>
              <a:gd name="connsiteX47" fmla="*/ 2161649 w 6809163"/>
              <a:gd name="connsiteY47" fmla="*/ 6443281 h 6826901"/>
              <a:gd name="connsiteX48" fmla="*/ 1947675 w 6809163"/>
              <a:gd name="connsiteY48" fmla="*/ 6443281 h 6826901"/>
              <a:gd name="connsiteX49" fmla="*/ 1947675 w 6809163"/>
              <a:gd name="connsiteY49" fmla="*/ 6514582 h 6826901"/>
              <a:gd name="connsiteX50" fmla="*/ 2018976 w 6809163"/>
              <a:gd name="connsiteY50" fmla="*/ 6514582 h 6826901"/>
              <a:gd name="connsiteX51" fmla="*/ 2018976 w 6809163"/>
              <a:gd name="connsiteY51" fmla="*/ 6443281 h 6826901"/>
              <a:gd name="connsiteX52" fmla="*/ 1805074 w 6809163"/>
              <a:gd name="connsiteY52" fmla="*/ 6443281 h 6826901"/>
              <a:gd name="connsiteX53" fmla="*/ 1805074 w 6809163"/>
              <a:gd name="connsiteY53" fmla="*/ 6514582 h 6826901"/>
              <a:gd name="connsiteX54" fmla="*/ 1876375 w 6809163"/>
              <a:gd name="connsiteY54" fmla="*/ 6514582 h 6826901"/>
              <a:gd name="connsiteX55" fmla="*/ 1876375 w 6809163"/>
              <a:gd name="connsiteY55" fmla="*/ 6443281 h 6826901"/>
              <a:gd name="connsiteX56" fmla="*/ 1662401 w 6809163"/>
              <a:gd name="connsiteY56" fmla="*/ 6443281 h 6826901"/>
              <a:gd name="connsiteX57" fmla="*/ 1662401 w 6809163"/>
              <a:gd name="connsiteY57" fmla="*/ 6514582 h 6826901"/>
              <a:gd name="connsiteX58" fmla="*/ 1733702 w 6809163"/>
              <a:gd name="connsiteY58" fmla="*/ 6514582 h 6826901"/>
              <a:gd name="connsiteX59" fmla="*/ 1733702 w 6809163"/>
              <a:gd name="connsiteY59" fmla="*/ 6443281 h 6826901"/>
              <a:gd name="connsiteX60" fmla="*/ 1519800 w 6809163"/>
              <a:gd name="connsiteY60" fmla="*/ 6443281 h 6826901"/>
              <a:gd name="connsiteX61" fmla="*/ 1519800 w 6809163"/>
              <a:gd name="connsiteY61" fmla="*/ 6514582 h 6826901"/>
              <a:gd name="connsiteX62" fmla="*/ 1591101 w 6809163"/>
              <a:gd name="connsiteY62" fmla="*/ 6514582 h 6826901"/>
              <a:gd name="connsiteX63" fmla="*/ 1591101 w 6809163"/>
              <a:gd name="connsiteY63" fmla="*/ 6443281 h 6826901"/>
              <a:gd name="connsiteX64" fmla="*/ 1377127 w 6809163"/>
              <a:gd name="connsiteY64" fmla="*/ 6443281 h 6826901"/>
              <a:gd name="connsiteX65" fmla="*/ 1377127 w 6809163"/>
              <a:gd name="connsiteY65" fmla="*/ 6514582 h 6826901"/>
              <a:gd name="connsiteX66" fmla="*/ 1448428 w 6809163"/>
              <a:gd name="connsiteY66" fmla="*/ 6514582 h 6826901"/>
              <a:gd name="connsiteX67" fmla="*/ 1448428 w 6809163"/>
              <a:gd name="connsiteY67" fmla="*/ 6443281 h 6826901"/>
              <a:gd name="connsiteX68" fmla="*/ 1234455 w 6809163"/>
              <a:gd name="connsiteY68" fmla="*/ 6443281 h 6826901"/>
              <a:gd name="connsiteX69" fmla="*/ 1234455 w 6809163"/>
              <a:gd name="connsiteY69" fmla="*/ 6514582 h 6826901"/>
              <a:gd name="connsiteX70" fmla="*/ 1305756 w 6809163"/>
              <a:gd name="connsiteY70" fmla="*/ 6514582 h 6826901"/>
              <a:gd name="connsiteX71" fmla="*/ 1305756 w 6809163"/>
              <a:gd name="connsiteY71" fmla="*/ 6443281 h 6826901"/>
              <a:gd name="connsiteX72" fmla="*/ 1091853 w 6809163"/>
              <a:gd name="connsiteY72" fmla="*/ 6443281 h 6826901"/>
              <a:gd name="connsiteX73" fmla="*/ 1091853 w 6809163"/>
              <a:gd name="connsiteY73" fmla="*/ 6514582 h 6826901"/>
              <a:gd name="connsiteX74" fmla="*/ 1163154 w 6809163"/>
              <a:gd name="connsiteY74" fmla="*/ 6514582 h 6826901"/>
              <a:gd name="connsiteX75" fmla="*/ 1163154 w 6809163"/>
              <a:gd name="connsiteY75" fmla="*/ 6443281 h 6826901"/>
              <a:gd name="connsiteX76" fmla="*/ 949180 w 6809163"/>
              <a:gd name="connsiteY76" fmla="*/ 6443281 h 6826901"/>
              <a:gd name="connsiteX77" fmla="*/ 949180 w 6809163"/>
              <a:gd name="connsiteY77" fmla="*/ 6514582 h 6826901"/>
              <a:gd name="connsiteX78" fmla="*/ 1020481 w 6809163"/>
              <a:gd name="connsiteY78" fmla="*/ 6514582 h 6826901"/>
              <a:gd name="connsiteX79" fmla="*/ 1020481 w 6809163"/>
              <a:gd name="connsiteY79" fmla="*/ 6443281 h 6826901"/>
              <a:gd name="connsiteX80" fmla="*/ 806579 w 6809163"/>
              <a:gd name="connsiteY80" fmla="*/ 6443281 h 6826901"/>
              <a:gd name="connsiteX81" fmla="*/ 806579 w 6809163"/>
              <a:gd name="connsiteY81" fmla="*/ 6514582 h 6826901"/>
              <a:gd name="connsiteX82" fmla="*/ 877880 w 6809163"/>
              <a:gd name="connsiteY82" fmla="*/ 6514582 h 6826901"/>
              <a:gd name="connsiteX83" fmla="*/ 877880 w 6809163"/>
              <a:gd name="connsiteY83" fmla="*/ 6443281 h 6826901"/>
              <a:gd name="connsiteX84" fmla="*/ 663906 w 6809163"/>
              <a:gd name="connsiteY84" fmla="*/ 6443281 h 6826901"/>
              <a:gd name="connsiteX85" fmla="*/ 663906 w 6809163"/>
              <a:gd name="connsiteY85" fmla="*/ 6514582 h 6826901"/>
              <a:gd name="connsiteX86" fmla="*/ 735207 w 6809163"/>
              <a:gd name="connsiteY86" fmla="*/ 6514582 h 6826901"/>
              <a:gd name="connsiteX87" fmla="*/ 735207 w 6809163"/>
              <a:gd name="connsiteY87" fmla="*/ 6443281 h 6826901"/>
              <a:gd name="connsiteX88" fmla="*/ 521234 w 6809163"/>
              <a:gd name="connsiteY88" fmla="*/ 6443281 h 6826901"/>
              <a:gd name="connsiteX89" fmla="*/ 521234 w 6809163"/>
              <a:gd name="connsiteY89" fmla="*/ 6514582 h 6826901"/>
              <a:gd name="connsiteX90" fmla="*/ 592536 w 6809163"/>
              <a:gd name="connsiteY90" fmla="*/ 6514582 h 6826901"/>
              <a:gd name="connsiteX91" fmla="*/ 592536 w 6809163"/>
              <a:gd name="connsiteY91" fmla="*/ 6443281 h 6826901"/>
              <a:gd name="connsiteX92" fmla="*/ 4657886 w 6809163"/>
              <a:gd name="connsiteY92" fmla="*/ 6294643 h 6826901"/>
              <a:gd name="connsiteX93" fmla="*/ 4657886 w 6809163"/>
              <a:gd name="connsiteY93" fmla="*/ 6365944 h 6826901"/>
              <a:gd name="connsiteX94" fmla="*/ 4729187 w 6809163"/>
              <a:gd name="connsiteY94" fmla="*/ 6365944 h 6826901"/>
              <a:gd name="connsiteX95" fmla="*/ 4729187 w 6809163"/>
              <a:gd name="connsiteY95" fmla="*/ 6294643 h 6826901"/>
              <a:gd name="connsiteX96" fmla="*/ 4515284 w 6809163"/>
              <a:gd name="connsiteY96" fmla="*/ 6294643 h 6826901"/>
              <a:gd name="connsiteX97" fmla="*/ 4515284 w 6809163"/>
              <a:gd name="connsiteY97" fmla="*/ 6365944 h 6826901"/>
              <a:gd name="connsiteX98" fmla="*/ 4586584 w 6809163"/>
              <a:gd name="connsiteY98" fmla="*/ 6365944 h 6826901"/>
              <a:gd name="connsiteX99" fmla="*/ 4586584 w 6809163"/>
              <a:gd name="connsiteY99" fmla="*/ 6294643 h 6826901"/>
              <a:gd name="connsiteX100" fmla="*/ 4372612 w 6809163"/>
              <a:gd name="connsiteY100" fmla="*/ 6294643 h 6826901"/>
              <a:gd name="connsiteX101" fmla="*/ 4372612 w 6809163"/>
              <a:gd name="connsiteY101" fmla="*/ 6365944 h 6826901"/>
              <a:gd name="connsiteX102" fmla="*/ 4443913 w 6809163"/>
              <a:gd name="connsiteY102" fmla="*/ 6365944 h 6826901"/>
              <a:gd name="connsiteX103" fmla="*/ 4443913 w 6809163"/>
              <a:gd name="connsiteY103" fmla="*/ 6294643 h 6826901"/>
              <a:gd name="connsiteX104" fmla="*/ 4229939 w 6809163"/>
              <a:gd name="connsiteY104" fmla="*/ 6294643 h 6826901"/>
              <a:gd name="connsiteX105" fmla="*/ 4229939 w 6809163"/>
              <a:gd name="connsiteY105" fmla="*/ 6365944 h 6826901"/>
              <a:gd name="connsiteX106" fmla="*/ 4301240 w 6809163"/>
              <a:gd name="connsiteY106" fmla="*/ 6365944 h 6826901"/>
              <a:gd name="connsiteX107" fmla="*/ 4301240 w 6809163"/>
              <a:gd name="connsiteY107" fmla="*/ 6294643 h 6826901"/>
              <a:gd name="connsiteX108" fmla="*/ 4087338 w 6809163"/>
              <a:gd name="connsiteY108" fmla="*/ 6294643 h 6826901"/>
              <a:gd name="connsiteX109" fmla="*/ 4087338 w 6809163"/>
              <a:gd name="connsiteY109" fmla="*/ 6365944 h 6826901"/>
              <a:gd name="connsiteX110" fmla="*/ 4158638 w 6809163"/>
              <a:gd name="connsiteY110" fmla="*/ 6365944 h 6826901"/>
              <a:gd name="connsiteX111" fmla="*/ 4158638 w 6809163"/>
              <a:gd name="connsiteY111" fmla="*/ 6294643 h 6826901"/>
              <a:gd name="connsiteX112" fmla="*/ 3944665 w 6809163"/>
              <a:gd name="connsiteY112" fmla="*/ 6294643 h 6826901"/>
              <a:gd name="connsiteX113" fmla="*/ 3944665 w 6809163"/>
              <a:gd name="connsiteY113" fmla="*/ 6365944 h 6826901"/>
              <a:gd name="connsiteX114" fmla="*/ 4015966 w 6809163"/>
              <a:gd name="connsiteY114" fmla="*/ 6365944 h 6826901"/>
              <a:gd name="connsiteX115" fmla="*/ 4015966 w 6809163"/>
              <a:gd name="connsiteY115" fmla="*/ 6294643 h 6826901"/>
              <a:gd name="connsiteX116" fmla="*/ 3802063 w 6809163"/>
              <a:gd name="connsiteY116" fmla="*/ 6294643 h 6826901"/>
              <a:gd name="connsiteX117" fmla="*/ 3802063 w 6809163"/>
              <a:gd name="connsiteY117" fmla="*/ 6365944 h 6826901"/>
              <a:gd name="connsiteX118" fmla="*/ 3873364 w 6809163"/>
              <a:gd name="connsiteY118" fmla="*/ 6365944 h 6826901"/>
              <a:gd name="connsiteX119" fmla="*/ 3873364 w 6809163"/>
              <a:gd name="connsiteY119" fmla="*/ 6294643 h 6826901"/>
              <a:gd name="connsiteX120" fmla="*/ 3659391 w 6809163"/>
              <a:gd name="connsiteY120" fmla="*/ 6294643 h 6826901"/>
              <a:gd name="connsiteX121" fmla="*/ 3659391 w 6809163"/>
              <a:gd name="connsiteY121" fmla="*/ 6365944 h 6826901"/>
              <a:gd name="connsiteX122" fmla="*/ 3730692 w 6809163"/>
              <a:gd name="connsiteY122" fmla="*/ 6365944 h 6826901"/>
              <a:gd name="connsiteX123" fmla="*/ 3730692 w 6809163"/>
              <a:gd name="connsiteY123" fmla="*/ 6294643 h 6826901"/>
              <a:gd name="connsiteX124" fmla="*/ 3516789 w 6809163"/>
              <a:gd name="connsiteY124" fmla="*/ 6294643 h 6826901"/>
              <a:gd name="connsiteX125" fmla="*/ 3516789 w 6809163"/>
              <a:gd name="connsiteY125" fmla="*/ 6365944 h 6826901"/>
              <a:gd name="connsiteX126" fmla="*/ 3588090 w 6809163"/>
              <a:gd name="connsiteY126" fmla="*/ 6365944 h 6826901"/>
              <a:gd name="connsiteX127" fmla="*/ 3588090 w 6809163"/>
              <a:gd name="connsiteY127" fmla="*/ 6294643 h 6826901"/>
              <a:gd name="connsiteX128" fmla="*/ 3374117 w 6809163"/>
              <a:gd name="connsiteY128" fmla="*/ 6294643 h 6826901"/>
              <a:gd name="connsiteX129" fmla="*/ 3374117 w 6809163"/>
              <a:gd name="connsiteY129" fmla="*/ 6365944 h 6826901"/>
              <a:gd name="connsiteX130" fmla="*/ 3445417 w 6809163"/>
              <a:gd name="connsiteY130" fmla="*/ 6365944 h 6826901"/>
              <a:gd name="connsiteX131" fmla="*/ 3445417 w 6809163"/>
              <a:gd name="connsiteY131" fmla="*/ 6294643 h 6826901"/>
              <a:gd name="connsiteX132" fmla="*/ 3231444 w 6809163"/>
              <a:gd name="connsiteY132" fmla="*/ 6294643 h 6826901"/>
              <a:gd name="connsiteX133" fmla="*/ 3231444 w 6809163"/>
              <a:gd name="connsiteY133" fmla="*/ 6365944 h 6826901"/>
              <a:gd name="connsiteX134" fmla="*/ 3302745 w 6809163"/>
              <a:gd name="connsiteY134" fmla="*/ 6365944 h 6826901"/>
              <a:gd name="connsiteX135" fmla="*/ 3302745 w 6809163"/>
              <a:gd name="connsiteY135" fmla="*/ 6294643 h 6826901"/>
              <a:gd name="connsiteX136" fmla="*/ 3088843 w 6809163"/>
              <a:gd name="connsiteY136" fmla="*/ 6294643 h 6826901"/>
              <a:gd name="connsiteX137" fmla="*/ 3088843 w 6809163"/>
              <a:gd name="connsiteY137" fmla="*/ 6365944 h 6826901"/>
              <a:gd name="connsiteX138" fmla="*/ 3160144 w 6809163"/>
              <a:gd name="connsiteY138" fmla="*/ 6365944 h 6826901"/>
              <a:gd name="connsiteX139" fmla="*/ 3160144 w 6809163"/>
              <a:gd name="connsiteY139" fmla="*/ 6294643 h 6826901"/>
              <a:gd name="connsiteX140" fmla="*/ 2946170 w 6809163"/>
              <a:gd name="connsiteY140" fmla="*/ 6294643 h 6826901"/>
              <a:gd name="connsiteX141" fmla="*/ 2946170 w 6809163"/>
              <a:gd name="connsiteY141" fmla="*/ 6365944 h 6826901"/>
              <a:gd name="connsiteX142" fmla="*/ 3017471 w 6809163"/>
              <a:gd name="connsiteY142" fmla="*/ 6365944 h 6826901"/>
              <a:gd name="connsiteX143" fmla="*/ 3017471 w 6809163"/>
              <a:gd name="connsiteY143" fmla="*/ 6294643 h 6826901"/>
              <a:gd name="connsiteX144" fmla="*/ 2803569 w 6809163"/>
              <a:gd name="connsiteY144" fmla="*/ 6294643 h 6826901"/>
              <a:gd name="connsiteX145" fmla="*/ 2803569 w 6809163"/>
              <a:gd name="connsiteY145" fmla="*/ 6365944 h 6826901"/>
              <a:gd name="connsiteX146" fmla="*/ 2874870 w 6809163"/>
              <a:gd name="connsiteY146" fmla="*/ 6365944 h 6826901"/>
              <a:gd name="connsiteX147" fmla="*/ 2874870 w 6809163"/>
              <a:gd name="connsiteY147" fmla="*/ 6294643 h 6826901"/>
              <a:gd name="connsiteX148" fmla="*/ 2660896 w 6809163"/>
              <a:gd name="connsiteY148" fmla="*/ 6294643 h 6826901"/>
              <a:gd name="connsiteX149" fmla="*/ 2660896 w 6809163"/>
              <a:gd name="connsiteY149" fmla="*/ 6365944 h 6826901"/>
              <a:gd name="connsiteX150" fmla="*/ 2732197 w 6809163"/>
              <a:gd name="connsiteY150" fmla="*/ 6365944 h 6826901"/>
              <a:gd name="connsiteX151" fmla="*/ 2732197 w 6809163"/>
              <a:gd name="connsiteY151" fmla="*/ 6294643 h 6826901"/>
              <a:gd name="connsiteX152" fmla="*/ 2518224 w 6809163"/>
              <a:gd name="connsiteY152" fmla="*/ 6294643 h 6826901"/>
              <a:gd name="connsiteX153" fmla="*/ 2518224 w 6809163"/>
              <a:gd name="connsiteY153" fmla="*/ 6365944 h 6826901"/>
              <a:gd name="connsiteX154" fmla="*/ 2589525 w 6809163"/>
              <a:gd name="connsiteY154" fmla="*/ 6365944 h 6826901"/>
              <a:gd name="connsiteX155" fmla="*/ 2589525 w 6809163"/>
              <a:gd name="connsiteY155" fmla="*/ 6294643 h 6826901"/>
              <a:gd name="connsiteX156" fmla="*/ 2375622 w 6809163"/>
              <a:gd name="connsiteY156" fmla="*/ 6294643 h 6826901"/>
              <a:gd name="connsiteX157" fmla="*/ 2375622 w 6809163"/>
              <a:gd name="connsiteY157" fmla="*/ 6365944 h 6826901"/>
              <a:gd name="connsiteX158" fmla="*/ 2446923 w 6809163"/>
              <a:gd name="connsiteY158" fmla="*/ 6365944 h 6826901"/>
              <a:gd name="connsiteX159" fmla="*/ 2446923 w 6809163"/>
              <a:gd name="connsiteY159" fmla="*/ 6294643 h 6826901"/>
              <a:gd name="connsiteX160" fmla="*/ 2232949 w 6809163"/>
              <a:gd name="connsiteY160" fmla="*/ 6294643 h 6826901"/>
              <a:gd name="connsiteX161" fmla="*/ 2232949 w 6809163"/>
              <a:gd name="connsiteY161" fmla="*/ 6365944 h 6826901"/>
              <a:gd name="connsiteX162" fmla="*/ 2304250 w 6809163"/>
              <a:gd name="connsiteY162" fmla="*/ 6365944 h 6826901"/>
              <a:gd name="connsiteX163" fmla="*/ 2304250 w 6809163"/>
              <a:gd name="connsiteY163" fmla="*/ 6294643 h 6826901"/>
              <a:gd name="connsiteX164" fmla="*/ 2090348 w 6809163"/>
              <a:gd name="connsiteY164" fmla="*/ 6294643 h 6826901"/>
              <a:gd name="connsiteX165" fmla="*/ 2090348 w 6809163"/>
              <a:gd name="connsiteY165" fmla="*/ 6365944 h 6826901"/>
              <a:gd name="connsiteX166" fmla="*/ 2161649 w 6809163"/>
              <a:gd name="connsiteY166" fmla="*/ 6365944 h 6826901"/>
              <a:gd name="connsiteX167" fmla="*/ 2161649 w 6809163"/>
              <a:gd name="connsiteY167" fmla="*/ 6294643 h 6826901"/>
              <a:gd name="connsiteX168" fmla="*/ 1947675 w 6809163"/>
              <a:gd name="connsiteY168" fmla="*/ 6294643 h 6826901"/>
              <a:gd name="connsiteX169" fmla="*/ 1947675 w 6809163"/>
              <a:gd name="connsiteY169" fmla="*/ 6365944 h 6826901"/>
              <a:gd name="connsiteX170" fmla="*/ 2018976 w 6809163"/>
              <a:gd name="connsiteY170" fmla="*/ 6365944 h 6826901"/>
              <a:gd name="connsiteX171" fmla="*/ 2018976 w 6809163"/>
              <a:gd name="connsiteY171" fmla="*/ 6294643 h 6826901"/>
              <a:gd name="connsiteX172" fmla="*/ 1805074 w 6809163"/>
              <a:gd name="connsiteY172" fmla="*/ 6294643 h 6826901"/>
              <a:gd name="connsiteX173" fmla="*/ 1805074 w 6809163"/>
              <a:gd name="connsiteY173" fmla="*/ 6365944 h 6826901"/>
              <a:gd name="connsiteX174" fmla="*/ 1876375 w 6809163"/>
              <a:gd name="connsiteY174" fmla="*/ 6365944 h 6826901"/>
              <a:gd name="connsiteX175" fmla="*/ 1876375 w 6809163"/>
              <a:gd name="connsiteY175" fmla="*/ 6294643 h 6826901"/>
              <a:gd name="connsiteX176" fmla="*/ 1662401 w 6809163"/>
              <a:gd name="connsiteY176" fmla="*/ 6294643 h 6826901"/>
              <a:gd name="connsiteX177" fmla="*/ 1662401 w 6809163"/>
              <a:gd name="connsiteY177" fmla="*/ 6365944 h 6826901"/>
              <a:gd name="connsiteX178" fmla="*/ 1733702 w 6809163"/>
              <a:gd name="connsiteY178" fmla="*/ 6365944 h 6826901"/>
              <a:gd name="connsiteX179" fmla="*/ 1733702 w 6809163"/>
              <a:gd name="connsiteY179" fmla="*/ 6294643 h 6826901"/>
              <a:gd name="connsiteX180" fmla="*/ 1519800 w 6809163"/>
              <a:gd name="connsiteY180" fmla="*/ 6294643 h 6826901"/>
              <a:gd name="connsiteX181" fmla="*/ 1519800 w 6809163"/>
              <a:gd name="connsiteY181" fmla="*/ 6365944 h 6826901"/>
              <a:gd name="connsiteX182" fmla="*/ 1591101 w 6809163"/>
              <a:gd name="connsiteY182" fmla="*/ 6365944 h 6826901"/>
              <a:gd name="connsiteX183" fmla="*/ 1591101 w 6809163"/>
              <a:gd name="connsiteY183" fmla="*/ 6294643 h 6826901"/>
              <a:gd name="connsiteX184" fmla="*/ 1377127 w 6809163"/>
              <a:gd name="connsiteY184" fmla="*/ 6294643 h 6826901"/>
              <a:gd name="connsiteX185" fmla="*/ 1377127 w 6809163"/>
              <a:gd name="connsiteY185" fmla="*/ 6365944 h 6826901"/>
              <a:gd name="connsiteX186" fmla="*/ 1448428 w 6809163"/>
              <a:gd name="connsiteY186" fmla="*/ 6365944 h 6826901"/>
              <a:gd name="connsiteX187" fmla="*/ 1448428 w 6809163"/>
              <a:gd name="connsiteY187" fmla="*/ 6294643 h 6826901"/>
              <a:gd name="connsiteX188" fmla="*/ 1234455 w 6809163"/>
              <a:gd name="connsiteY188" fmla="*/ 6294643 h 6826901"/>
              <a:gd name="connsiteX189" fmla="*/ 1234455 w 6809163"/>
              <a:gd name="connsiteY189" fmla="*/ 6365944 h 6826901"/>
              <a:gd name="connsiteX190" fmla="*/ 1305756 w 6809163"/>
              <a:gd name="connsiteY190" fmla="*/ 6365944 h 6826901"/>
              <a:gd name="connsiteX191" fmla="*/ 1305756 w 6809163"/>
              <a:gd name="connsiteY191" fmla="*/ 6294643 h 6826901"/>
              <a:gd name="connsiteX192" fmla="*/ 1091853 w 6809163"/>
              <a:gd name="connsiteY192" fmla="*/ 6294643 h 6826901"/>
              <a:gd name="connsiteX193" fmla="*/ 1091853 w 6809163"/>
              <a:gd name="connsiteY193" fmla="*/ 6365944 h 6826901"/>
              <a:gd name="connsiteX194" fmla="*/ 1163154 w 6809163"/>
              <a:gd name="connsiteY194" fmla="*/ 6365944 h 6826901"/>
              <a:gd name="connsiteX195" fmla="*/ 1163154 w 6809163"/>
              <a:gd name="connsiteY195" fmla="*/ 6294643 h 6826901"/>
              <a:gd name="connsiteX196" fmla="*/ 949180 w 6809163"/>
              <a:gd name="connsiteY196" fmla="*/ 6294643 h 6826901"/>
              <a:gd name="connsiteX197" fmla="*/ 949180 w 6809163"/>
              <a:gd name="connsiteY197" fmla="*/ 6365944 h 6826901"/>
              <a:gd name="connsiteX198" fmla="*/ 1020481 w 6809163"/>
              <a:gd name="connsiteY198" fmla="*/ 6365944 h 6826901"/>
              <a:gd name="connsiteX199" fmla="*/ 1020481 w 6809163"/>
              <a:gd name="connsiteY199" fmla="*/ 6294643 h 6826901"/>
              <a:gd name="connsiteX200" fmla="*/ 806579 w 6809163"/>
              <a:gd name="connsiteY200" fmla="*/ 6294643 h 6826901"/>
              <a:gd name="connsiteX201" fmla="*/ 806579 w 6809163"/>
              <a:gd name="connsiteY201" fmla="*/ 6365944 h 6826901"/>
              <a:gd name="connsiteX202" fmla="*/ 877880 w 6809163"/>
              <a:gd name="connsiteY202" fmla="*/ 6365944 h 6826901"/>
              <a:gd name="connsiteX203" fmla="*/ 877880 w 6809163"/>
              <a:gd name="connsiteY203" fmla="*/ 6294643 h 6826901"/>
              <a:gd name="connsiteX204" fmla="*/ 663906 w 6809163"/>
              <a:gd name="connsiteY204" fmla="*/ 6294643 h 6826901"/>
              <a:gd name="connsiteX205" fmla="*/ 663906 w 6809163"/>
              <a:gd name="connsiteY205" fmla="*/ 6365944 h 6826901"/>
              <a:gd name="connsiteX206" fmla="*/ 735207 w 6809163"/>
              <a:gd name="connsiteY206" fmla="*/ 6365944 h 6826901"/>
              <a:gd name="connsiteX207" fmla="*/ 735207 w 6809163"/>
              <a:gd name="connsiteY207" fmla="*/ 6294643 h 6826901"/>
              <a:gd name="connsiteX208" fmla="*/ 4372612 w 6809163"/>
              <a:gd name="connsiteY208" fmla="*/ 6152041 h 6826901"/>
              <a:gd name="connsiteX209" fmla="*/ 4372612 w 6809163"/>
              <a:gd name="connsiteY209" fmla="*/ 6223342 h 6826901"/>
              <a:gd name="connsiteX210" fmla="*/ 4443913 w 6809163"/>
              <a:gd name="connsiteY210" fmla="*/ 6223342 h 6826901"/>
              <a:gd name="connsiteX211" fmla="*/ 4443913 w 6809163"/>
              <a:gd name="connsiteY211" fmla="*/ 6152041 h 6826901"/>
              <a:gd name="connsiteX212" fmla="*/ 4229939 w 6809163"/>
              <a:gd name="connsiteY212" fmla="*/ 6152041 h 6826901"/>
              <a:gd name="connsiteX213" fmla="*/ 4229939 w 6809163"/>
              <a:gd name="connsiteY213" fmla="*/ 6223342 h 6826901"/>
              <a:gd name="connsiteX214" fmla="*/ 4301240 w 6809163"/>
              <a:gd name="connsiteY214" fmla="*/ 6223342 h 6826901"/>
              <a:gd name="connsiteX215" fmla="*/ 4301240 w 6809163"/>
              <a:gd name="connsiteY215" fmla="*/ 6152041 h 6826901"/>
              <a:gd name="connsiteX216" fmla="*/ 4087338 w 6809163"/>
              <a:gd name="connsiteY216" fmla="*/ 6152041 h 6826901"/>
              <a:gd name="connsiteX217" fmla="*/ 4087338 w 6809163"/>
              <a:gd name="connsiteY217" fmla="*/ 6223342 h 6826901"/>
              <a:gd name="connsiteX218" fmla="*/ 4158638 w 6809163"/>
              <a:gd name="connsiteY218" fmla="*/ 6223342 h 6826901"/>
              <a:gd name="connsiteX219" fmla="*/ 4158638 w 6809163"/>
              <a:gd name="connsiteY219" fmla="*/ 6152041 h 6826901"/>
              <a:gd name="connsiteX220" fmla="*/ 3944665 w 6809163"/>
              <a:gd name="connsiteY220" fmla="*/ 6152041 h 6826901"/>
              <a:gd name="connsiteX221" fmla="*/ 3944665 w 6809163"/>
              <a:gd name="connsiteY221" fmla="*/ 6223342 h 6826901"/>
              <a:gd name="connsiteX222" fmla="*/ 4015966 w 6809163"/>
              <a:gd name="connsiteY222" fmla="*/ 6223342 h 6826901"/>
              <a:gd name="connsiteX223" fmla="*/ 4015966 w 6809163"/>
              <a:gd name="connsiteY223" fmla="*/ 6152041 h 6826901"/>
              <a:gd name="connsiteX224" fmla="*/ 3802063 w 6809163"/>
              <a:gd name="connsiteY224" fmla="*/ 6152041 h 6826901"/>
              <a:gd name="connsiteX225" fmla="*/ 3802063 w 6809163"/>
              <a:gd name="connsiteY225" fmla="*/ 6223342 h 6826901"/>
              <a:gd name="connsiteX226" fmla="*/ 3873364 w 6809163"/>
              <a:gd name="connsiteY226" fmla="*/ 6223342 h 6826901"/>
              <a:gd name="connsiteX227" fmla="*/ 3873364 w 6809163"/>
              <a:gd name="connsiteY227" fmla="*/ 6152041 h 6826901"/>
              <a:gd name="connsiteX228" fmla="*/ 3659391 w 6809163"/>
              <a:gd name="connsiteY228" fmla="*/ 6152041 h 6826901"/>
              <a:gd name="connsiteX229" fmla="*/ 3659391 w 6809163"/>
              <a:gd name="connsiteY229" fmla="*/ 6223342 h 6826901"/>
              <a:gd name="connsiteX230" fmla="*/ 3730692 w 6809163"/>
              <a:gd name="connsiteY230" fmla="*/ 6223342 h 6826901"/>
              <a:gd name="connsiteX231" fmla="*/ 3730692 w 6809163"/>
              <a:gd name="connsiteY231" fmla="*/ 6152041 h 6826901"/>
              <a:gd name="connsiteX232" fmla="*/ 3516789 w 6809163"/>
              <a:gd name="connsiteY232" fmla="*/ 6152041 h 6826901"/>
              <a:gd name="connsiteX233" fmla="*/ 3516789 w 6809163"/>
              <a:gd name="connsiteY233" fmla="*/ 6223342 h 6826901"/>
              <a:gd name="connsiteX234" fmla="*/ 3588090 w 6809163"/>
              <a:gd name="connsiteY234" fmla="*/ 6223342 h 6826901"/>
              <a:gd name="connsiteX235" fmla="*/ 3588090 w 6809163"/>
              <a:gd name="connsiteY235" fmla="*/ 6152041 h 6826901"/>
              <a:gd name="connsiteX236" fmla="*/ 3374117 w 6809163"/>
              <a:gd name="connsiteY236" fmla="*/ 6152041 h 6826901"/>
              <a:gd name="connsiteX237" fmla="*/ 3374117 w 6809163"/>
              <a:gd name="connsiteY237" fmla="*/ 6223342 h 6826901"/>
              <a:gd name="connsiteX238" fmla="*/ 3445417 w 6809163"/>
              <a:gd name="connsiteY238" fmla="*/ 6223342 h 6826901"/>
              <a:gd name="connsiteX239" fmla="*/ 3445417 w 6809163"/>
              <a:gd name="connsiteY239" fmla="*/ 6152041 h 6826901"/>
              <a:gd name="connsiteX240" fmla="*/ 3231444 w 6809163"/>
              <a:gd name="connsiteY240" fmla="*/ 6152041 h 6826901"/>
              <a:gd name="connsiteX241" fmla="*/ 3231444 w 6809163"/>
              <a:gd name="connsiteY241" fmla="*/ 6223342 h 6826901"/>
              <a:gd name="connsiteX242" fmla="*/ 3302745 w 6809163"/>
              <a:gd name="connsiteY242" fmla="*/ 6223342 h 6826901"/>
              <a:gd name="connsiteX243" fmla="*/ 3302745 w 6809163"/>
              <a:gd name="connsiteY243" fmla="*/ 6152041 h 6826901"/>
              <a:gd name="connsiteX244" fmla="*/ 3088843 w 6809163"/>
              <a:gd name="connsiteY244" fmla="*/ 6152041 h 6826901"/>
              <a:gd name="connsiteX245" fmla="*/ 3088843 w 6809163"/>
              <a:gd name="connsiteY245" fmla="*/ 6223342 h 6826901"/>
              <a:gd name="connsiteX246" fmla="*/ 3160144 w 6809163"/>
              <a:gd name="connsiteY246" fmla="*/ 6223342 h 6826901"/>
              <a:gd name="connsiteX247" fmla="*/ 3160144 w 6809163"/>
              <a:gd name="connsiteY247" fmla="*/ 6152041 h 6826901"/>
              <a:gd name="connsiteX248" fmla="*/ 2946170 w 6809163"/>
              <a:gd name="connsiteY248" fmla="*/ 6152041 h 6826901"/>
              <a:gd name="connsiteX249" fmla="*/ 2946170 w 6809163"/>
              <a:gd name="connsiteY249" fmla="*/ 6223342 h 6826901"/>
              <a:gd name="connsiteX250" fmla="*/ 3017471 w 6809163"/>
              <a:gd name="connsiteY250" fmla="*/ 6223342 h 6826901"/>
              <a:gd name="connsiteX251" fmla="*/ 3017471 w 6809163"/>
              <a:gd name="connsiteY251" fmla="*/ 6152041 h 6826901"/>
              <a:gd name="connsiteX252" fmla="*/ 2803569 w 6809163"/>
              <a:gd name="connsiteY252" fmla="*/ 6152041 h 6826901"/>
              <a:gd name="connsiteX253" fmla="*/ 2803569 w 6809163"/>
              <a:gd name="connsiteY253" fmla="*/ 6223342 h 6826901"/>
              <a:gd name="connsiteX254" fmla="*/ 2874870 w 6809163"/>
              <a:gd name="connsiteY254" fmla="*/ 6223342 h 6826901"/>
              <a:gd name="connsiteX255" fmla="*/ 2874870 w 6809163"/>
              <a:gd name="connsiteY255" fmla="*/ 6152041 h 6826901"/>
              <a:gd name="connsiteX256" fmla="*/ 2660896 w 6809163"/>
              <a:gd name="connsiteY256" fmla="*/ 6152041 h 6826901"/>
              <a:gd name="connsiteX257" fmla="*/ 2660896 w 6809163"/>
              <a:gd name="connsiteY257" fmla="*/ 6223342 h 6826901"/>
              <a:gd name="connsiteX258" fmla="*/ 2732197 w 6809163"/>
              <a:gd name="connsiteY258" fmla="*/ 6223342 h 6826901"/>
              <a:gd name="connsiteX259" fmla="*/ 2732197 w 6809163"/>
              <a:gd name="connsiteY259" fmla="*/ 6152041 h 6826901"/>
              <a:gd name="connsiteX260" fmla="*/ 2518224 w 6809163"/>
              <a:gd name="connsiteY260" fmla="*/ 6152041 h 6826901"/>
              <a:gd name="connsiteX261" fmla="*/ 2518224 w 6809163"/>
              <a:gd name="connsiteY261" fmla="*/ 6223342 h 6826901"/>
              <a:gd name="connsiteX262" fmla="*/ 2589525 w 6809163"/>
              <a:gd name="connsiteY262" fmla="*/ 6223342 h 6826901"/>
              <a:gd name="connsiteX263" fmla="*/ 2589525 w 6809163"/>
              <a:gd name="connsiteY263" fmla="*/ 6152041 h 6826901"/>
              <a:gd name="connsiteX264" fmla="*/ 2375622 w 6809163"/>
              <a:gd name="connsiteY264" fmla="*/ 6152041 h 6826901"/>
              <a:gd name="connsiteX265" fmla="*/ 2375622 w 6809163"/>
              <a:gd name="connsiteY265" fmla="*/ 6223342 h 6826901"/>
              <a:gd name="connsiteX266" fmla="*/ 2446923 w 6809163"/>
              <a:gd name="connsiteY266" fmla="*/ 6223342 h 6826901"/>
              <a:gd name="connsiteX267" fmla="*/ 2446923 w 6809163"/>
              <a:gd name="connsiteY267" fmla="*/ 6152041 h 6826901"/>
              <a:gd name="connsiteX268" fmla="*/ 2232949 w 6809163"/>
              <a:gd name="connsiteY268" fmla="*/ 6152041 h 6826901"/>
              <a:gd name="connsiteX269" fmla="*/ 2232949 w 6809163"/>
              <a:gd name="connsiteY269" fmla="*/ 6223342 h 6826901"/>
              <a:gd name="connsiteX270" fmla="*/ 2304250 w 6809163"/>
              <a:gd name="connsiteY270" fmla="*/ 6223342 h 6826901"/>
              <a:gd name="connsiteX271" fmla="*/ 2304250 w 6809163"/>
              <a:gd name="connsiteY271" fmla="*/ 6152041 h 6826901"/>
              <a:gd name="connsiteX272" fmla="*/ 2090348 w 6809163"/>
              <a:gd name="connsiteY272" fmla="*/ 6152041 h 6826901"/>
              <a:gd name="connsiteX273" fmla="*/ 2090348 w 6809163"/>
              <a:gd name="connsiteY273" fmla="*/ 6223342 h 6826901"/>
              <a:gd name="connsiteX274" fmla="*/ 2161649 w 6809163"/>
              <a:gd name="connsiteY274" fmla="*/ 6223342 h 6826901"/>
              <a:gd name="connsiteX275" fmla="*/ 2161649 w 6809163"/>
              <a:gd name="connsiteY275" fmla="*/ 6152041 h 6826901"/>
              <a:gd name="connsiteX276" fmla="*/ 1947675 w 6809163"/>
              <a:gd name="connsiteY276" fmla="*/ 6152041 h 6826901"/>
              <a:gd name="connsiteX277" fmla="*/ 1947675 w 6809163"/>
              <a:gd name="connsiteY277" fmla="*/ 6223342 h 6826901"/>
              <a:gd name="connsiteX278" fmla="*/ 2018976 w 6809163"/>
              <a:gd name="connsiteY278" fmla="*/ 6223342 h 6826901"/>
              <a:gd name="connsiteX279" fmla="*/ 2018976 w 6809163"/>
              <a:gd name="connsiteY279" fmla="*/ 6152041 h 6826901"/>
              <a:gd name="connsiteX280" fmla="*/ 1805074 w 6809163"/>
              <a:gd name="connsiteY280" fmla="*/ 6152041 h 6826901"/>
              <a:gd name="connsiteX281" fmla="*/ 1805074 w 6809163"/>
              <a:gd name="connsiteY281" fmla="*/ 6223342 h 6826901"/>
              <a:gd name="connsiteX282" fmla="*/ 1876375 w 6809163"/>
              <a:gd name="connsiteY282" fmla="*/ 6223342 h 6826901"/>
              <a:gd name="connsiteX283" fmla="*/ 1876375 w 6809163"/>
              <a:gd name="connsiteY283" fmla="*/ 6152041 h 6826901"/>
              <a:gd name="connsiteX284" fmla="*/ 1662401 w 6809163"/>
              <a:gd name="connsiteY284" fmla="*/ 6152041 h 6826901"/>
              <a:gd name="connsiteX285" fmla="*/ 1662401 w 6809163"/>
              <a:gd name="connsiteY285" fmla="*/ 6223342 h 6826901"/>
              <a:gd name="connsiteX286" fmla="*/ 1733702 w 6809163"/>
              <a:gd name="connsiteY286" fmla="*/ 6223342 h 6826901"/>
              <a:gd name="connsiteX287" fmla="*/ 1733702 w 6809163"/>
              <a:gd name="connsiteY287" fmla="*/ 6152041 h 6826901"/>
              <a:gd name="connsiteX288" fmla="*/ 1519800 w 6809163"/>
              <a:gd name="connsiteY288" fmla="*/ 6152041 h 6826901"/>
              <a:gd name="connsiteX289" fmla="*/ 1519800 w 6809163"/>
              <a:gd name="connsiteY289" fmla="*/ 6223342 h 6826901"/>
              <a:gd name="connsiteX290" fmla="*/ 1591101 w 6809163"/>
              <a:gd name="connsiteY290" fmla="*/ 6223342 h 6826901"/>
              <a:gd name="connsiteX291" fmla="*/ 1591101 w 6809163"/>
              <a:gd name="connsiteY291" fmla="*/ 6152041 h 6826901"/>
              <a:gd name="connsiteX292" fmla="*/ 1377127 w 6809163"/>
              <a:gd name="connsiteY292" fmla="*/ 6152041 h 6826901"/>
              <a:gd name="connsiteX293" fmla="*/ 1377127 w 6809163"/>
              <a:gd name="connsiteY293" fmla="*/ 6223342 h 6826901"/>
              <a:gd name="connsiteX294" fmla="*/ 1448428 w 6809163"/>
              <a:gd name="connsiteY294" fmla="*/ 6223342 h 6826901"/>
              <a:gd name="connsiteX295" fmla="*/ 1448428 w 6809163"/>
              <a:gd name="connsiteY295" fmla="*/ 6152041 h 6826901"/>
              <a:gd name="connsiteX296" fmla="*/ 1234455 w 6809163"/>
              <a:gd name="connsiteY296" fmla="*/ 6152041 h 6826901"/>
              <a:gd name="connsiteX297" fmla="*/ 1234455 w 6809163"/>
              <a:gd name="connsiteY297" fmla="*/ 6223342 h 6826901"/>
              <a:gd name="connsiteX298" fmla="*/ 1305756 w 6809163"/>
              <a:gd name="connsiteY298" fmla="*/ 6223342 h 6826901"/>
              <a:gd name="connsiteX299" fmla="*/ 1305756 w 6809163"/>
              <a:gd name="connsiteY299" fmla="*/ 6152041 h 6826901"/>
              <a:gd name="connsiteX300" fmla="*/ 1091853 w 6809163"/>
              <a:gd name="connsiteY300" fmla="*/ 6152041 h 6826901"/>
              <a:gd name="connsiteX301" fmla="*/ 1091853 w 6809163"/>
              <a:gd name="connsiteY301" fmla="*/ 6223342 h 6826901"/>
              <a:gd name="connsiteX302" fmla="*/ 1163154 w 6809163"/>
              <a:gd name="connsiteY302" fmla="*/ 6223342 h 6826901"/>
              <a:gd name="connsiteX303" fmla="*/ 1163154 w 6809163"/>
              <a:gd name="connsiteY303" fmla="*/ 6152041 h 6826901"/>
              <a:gd name="connsiteX304" fmla="*/ 949180 w 6809163"/>
              <a:gd name="connsiteY304" fmla="*/ 6152041 h 6826901"/>
              <a:gd name="connsiteX305" fmla="*/ 949180 w 6809163"/>
              <a:gd name="connsiteY305" fmla="*/ 6223342 h 6826901"/>
              <a:gd name="connsiteX306" fmla="*/ 1020481 w 6809163"/>
              <a:gd name="connsiteY306" fmla="*/ 6223342 h 6826901"/>
              <a:gd name="connsiteX307" fmla="*/ 1020481 w 6809163"/>
              <a:gd name="connsiteY307" fmla="*/ 6152041 h 6826901"/>
              <a:gd name="connsiteX308" fmla="*/ 806579 w 6809163"/>
              <a:gd name="connsiteY308" fmla="*/ 6152041 h 6826901"/>
              <a:gd name="connsiteX309" fmla="*/ 806579 w 6809163"/>
              <a:gd name="connsiteY309" fmla="*/ 6223342 h 6826901"/>
              <a:gd name="connsiteX310" fmla="*/ 877880 w 6809163"/>
              <a:gd name="connsiteY310" fmla="*/ 6223342 h 6826901"/>
              <a:gd name="connsiteX311" fmla="*/ 877880 w 6809163"/>
              <a:gd name="connsiteY311" fmla="*/ 6152041 h 6826901"/>
              <a:gd name="connsiteX312" fmla="*/ 4657886 w 6809163"/>
              <a:gd name="connsiteY312" fmla="*/ 6009369 h 6826901"/>
              <a:gd name="connsiteX313" fmla="*/ 4657886 w 6809163"/>
              <a:gd name="connsiteY313" fmla="*/ 6080670 h 6826901"/>
              <a:gd name="connsiteX314" fmla="*/ 4729187 w 6809163"/>
              <a:gd name="connsiteY314" fmla="*/ 6080670 h 6826901"/>
              <a:gd name="connsiteX315" fmla="*/ 4729187 w 6809163"/>
              <a:gd name="connsiteY315" fmla="*/ 6009369 h 6826901"/>
              <a:gd name="connsiteX316" fmla="*/ 4515284 w 6809163"/>
              <a:gd name="connsiteY316" fmla="*/ 6009369 h 6826901"/>
              <a:gd name="connsiteX317" fmla="*/ 4515284 w 6809163"/>
              <a:gd name="connsiteY317" fmla="*/ 6080670 h 6826901"/>
              <a:gd name="connsiteX318" fmla="*/ 4586584 w 6809163"/>
              <a:gd name="connsiteY318" fmla="*/ 6080670 h 6826901"/>
              <a:gd name="connsiteX319" fmla="*/ 4586584 w 6809163"/>
              <a:gd name="connsiteY319" fmla="*/ 6009369 h 6826901"/>
              <a:gd name="connsiteX320" fmla="*/ 4372612 w 6809163"/>
              <a:gd name="connsiteY320" fmla="*/ 6009369 h 6826901"/>
              <a:gd name="connsiteX321" fmla="*/ 4372612 w 6809163"/>
              <a:gd name="connsiteY321" fmla="*/ 6080670 h 6826901"/>
              <a:gd name="connsiteX322" fmla="*/ 4443913 w 6809163"/>
              <a:gd name="connsiteY322" fmla="*/ 6080670 h 6826901"/>
              <a:gd name="connsiteX323" fmla="*/ 4443913 w 6809163"/>
              <a:gd name="connsiteY323" fmla="*/ 6009369 h 6826901"/>
              <a:gd name="connsiteX324" fmla="*/ 4229939 w 6809163"/>
              <a:gd name="connsiteY324" fmla="*/ 6009369 h 6826901"/>
              <a:gd name="connsiteX325" fmla="*/ 4229939 w 6809163"/>
              <a:gd name="connsiteY325" fmla="*/ 6080670 h 6826901"/>
              <a:gd name="connsiteX326" fmla="*/ 4301240 w 6809163"/>
              <a:gd name="connsiteY326" fmla="*/ 6080670 h 6826901"/>
              <a:gd name="connsiteX327" fmla="*/ 4301240 w 6809163"/>
              <a:gd name="connsiteY327" fmla="*/ 6009369 h 6826901"/>
              <a:gd name="connsiteX328" fmla="*/ 4087338 w 6809163"/>
              <a:gd name="connsiteY328" fmla="*/ 6009369 h 6826901"/>
              <a:gd name="connsiteX329" fmla="*/ 4087338 w 6809163"/>
              <a:gd name="connsiteY329" fmla="*/ 6080670 h 6826901"/>
              <a:gd name="connsiteX330" fmla="*/ 4158638 w 6809163"/>
              <a:gd name="connsiteY330" fmla="*/ 6080670 h 6826901"/>
              <a:gd name="connsiteX331" fmla="*/ 4158638 w 6809163"/>
              <a:gd name="connsiteY331" fmla="*/ 6009369 h 6826901"/>
              <a:gd name="connsiteX332" fmla="*/ 3944665 w 6809163"/>
              <a:gd name="connsiteY332" fmla="*/ 6009369 h 6826901"/>
              <a:gd name="connsiteX333" fmla="*/ 3944665 w 6809163"/>
              <a:gd name="connsiteY333" fmla="*/ 6080670 h 6826901"/>
              <a:gd name="connsiteX334" fmla="*/ 4015966 w 6809163"/>
              <a:gd name="connsiteY334" fmla="*/ 6080670 h 6826901"/>
              <a:gd name="connsiteX335" fmla="*/ 4015966 w 6809163"/>
              <a:gd name="connsiteY335" fmla="*/ 6009369 h 6826901"/>
              <a:gd name="connsiteX336" fmla="*/ 3802063 w 6809163"/>
              <a:gd name="connsiteY336" fmla="*/ 6009369 h 6826901"/>
              <a:gd name="connsiteX337" fmla="*/ 3802063 w 6809163"/>
              <a:gd name="connsiteY337" fmla="*/ 6080670 h 6826901"/>
              <a:gd name="connsiteX338" fmla="*/ 3873364 w 6809163"/>
              <a:gd name="connsiteY338" fmla="*/ 6080670 h 6826901"/>
              <a:gd name="connsiteX339" fmla="*/ 3873364 w 6809163"/>
              <a:gd name="connsiteY339" fmla="*/ 6009369 h 6826901"/>
              <a:gd name="connsiteX340" fmla="*/ 3659391 w 6809163"/>
              <a:gd name="connsiteY340" fmla="*/ 6009369 h 6826901"/>
              <a:gd name="connsiteX341" fmla="*/ 3659391 w 6809163"/>
              <a:gd name="connsiteY341" fmla="*/ 6080670 h 6826901"/>
              <a:gd name="connsiteX342" fmla="*/ 3730692 w 6809163"/>
              <a:gd name="connsiteY342" fmla="*/ 6080670 h 6826901"/>
              <a:gd name="connsiteX343" fmla="*/ 3730692 w 6809163"/>
              <a:gd name="connsiteY343" fmla="*/ 6009369 h 6826901"/>
              <a:gd name="connsiteX344" fmla="*/ 3516789 w 6809163"/>
              <a:gd name="connsiteY344" fmla="*/ 6009369 h 6826901"/>
              <a:gd name="connsiteX345" fmla="*/ 3516789 w 6809163"/>
              <a:gd name="connsiteY345" fmla="*/ 6080670 h 6826901"/>
              <a:gd name="connsiteX346" fmla="*/ 3588090 w 6809163"/>
              <a:gd name="connsiteY346" fmla="*/ 6080670 h 6826901"/>
              <a:gd name="connsiteX347" fmla="*/ 3588090 w 6809163"/>
              <a:gd name="connsiteY347" fmla="*/ 6009369 h 6826901"/>
              <a:gd name="connsiteX348" fmla="*/ 3374117 w 6809163"/>
              <a:gd name="connsiteY348" fmla="*/ 6009369 h 6826901"/>
              <a:gd name="connsiteX349" fmla="*/ 3374117 w 6809163"/>
              <a:gd name="connsiteY349" fmla="*/ 6080670 h 6826901"/>
              <a:gd name="connsiteX350" fmla="*/ 3445417 w 6809163"/>
              <a:gd name="connsiteY350" fmla="*/ 6080670 h 6826901"/>
              <a:gd name="connsiteX351" fmla="*/ 3445417 w 6809163"/>
              <a:gd name="connsiteY351" fmla="*/ 6009369 h 6826901"/>
              <a:gd name="connsiteX352" fmla="*/ 3231444 w 6809163"/>
              <a:gd name="connsiteY352" fmla="*/ 6009369 h 6826901"/>
              <a:gd name="connsiteX353" fmla="*/ 3231444 w 6809163"/>
              <a:gd name="connsiteY353" fmla="*/ 6080670 h 6826901"/>
              <a:gd name="connsiteX354" fmla="*/ 3302745 w 6809163"/>
              <a:gd name="connsiteY354" fmla="*/ 6080670 h 6826901"/>
              <a:gd name="connsiteX355" fmla="*/ 3302745 w 6809163"/>
              <a:gd name="connsiteY355" fmla="*/ 6009369 h 6826901"/>
              <a:gd name="connsiteX356" fmla="*/ 3088843 w 6809163"/>
              <a:gd name="connsiteY356" fmla="*/ 6009369 h 6826901"/>
              <a:gd name="connsiteX357" fmla="*/ 3088843 w 6809163"/>
              <a:gd name="connsiteY357" fmla="*/ 6080670 h 6826901"/>
              <a:gd name="connsiteX358" fmla="*/ 3160144 w 6809163"/>
              <a:gd name="connsiteY358" fmla="*/ 6080670 h 6826901"/>
              <a:gd name="connsiteX359" fmla="*/ 3160144 w 6809163"/>
              <a:gd name="connsiteY359" fmla="*/ 6009369 h 6826901"/>
              <a:gd name="connsiteX360" fmla="*/ 2946170 w 6809163"/>
              <a:gd name="connsiteY360" fmla="*/ 6009369 h 6826901"/>
              <a:gd name="connsiteX361" fmla="*/ 2946170 w 6809163"/>
              <a:gd name="connsiteY361" fmla="*/ 6080670 h 6826901"/>
              <a:gd name="connsiteX362" fmla="*/ 3017471 w 6809163"/>
              <a:gd name="connsiteY362" fmla="*/ 6080670 h 6826901"/>
              <a:gd name="connsiteX363" fmla="*/ 3017471 w 6809163"/>
              <a:gd name="connsiteY363" fmla="*/ 6009369 h 6826901"/>
              <a:gd name="connsiteX364" fmla="*/ 2803569 w 6809163"/>
              <a:gd name="connsiteY364" fmla="*/ 6009369 h 6826901"/>
              <a:gd name="connsiteX365" fmla="*/ 2803569 w 6809163"/>
              <a:gd name="connsiteY365" fmla="*/ 6080670 h 6826901"/>
              <a:gd name="connsiteX366" fmla="*/ 2874870 w 6809163"/>
              <a:gd name="connsiteY366" fmla="*/ 6080670 h 6826901"/>
              <a:gd name="connsiteX367" fmla="*/ 2874870 w 6809163"/>
              <a:gd name="connsiteY367" fmla="*/ 6009369 h 6826901"/>
              <a:gd name="connsiteX368" fmla="*/ 2660896 w 6809163"/>
              <a:gd name="connsiteY368" fmla="*/ 6009369 h 6826901"/>
              <a:gd name="connsiteX369" fmla="*/ 2660896 w 6809163"/>
              <a:gd name="connsiteY369" fmla="*/ 6080670 h 6826901"/>
              <a:gd name="connsiteX370" fmla="*/ 2732197 w 6809163"/>
              <a:gd name="connsiteY370" fmla="*/ 6080670 h 6826901"/>
              <a:gd name="connsiteX371" fmla="*/ 2732197 w 6809163"/>
              <a:gd name="connsiteY371" fmla="*/ 6009369 h 6826901"/>
              <a:gd name="connsiteX372" fmla="*/ 2518224 w 6809163"/>
              <a:gd name="connsiteY372" fmla="*/ 6009369 h 6826901"/>
              <a:gd name="connsiteX373" fmla="*/ 2518224 w 6809163"/>
              <a:gd name="connsiteY373" fmla="*/ 6080670 h 6826901"/>
              <a:gd name="connsiteX374" fmla="*/ 2589525 w 6809163"/>
              <a:gd name="connsiteY374" fmla="*/ 6080670 h 6826901"/>
              <a:gd name="connsiteX375" fmla="*/ 2589525 w 6809163"/>
              <a:gd name="connsiteY375" fmla="*/ 6009369 h 6826901"/>
              <a:gd name="connsiteX376" fmla="*/ 2375622 w 6809163"/>
              <a:gd name="connsiteY376" fmla="*/ 6009369 h 6826901"/>
              <a:gd name="connsiteX377" fmla="*/ 2375622 w 6809163"/>
              <a:gd name="connsiteY377" fmla="*/ 6080670 h 6826901"/>
              <a:gd name="connsiteX378" fmla="*/ 2446923 w 6809163"/>
              <a:gd name="connsiteY378" fmla="*/ 6080670 h 6826901"/>
              <a:gd name="connsiteX379" fmla="*/ 2446923 w 6809163"/>
              <a:gd name="connsiteY379" fmla="*/ 6009369 h 6826901"/>
              <a:gd name="connsiteX380" fmla="*/ 2232949 w 6809163"/>
              <a:gd name="connsiteY380" fmla="*/ 6009369 h 6826901"/>
              <a:gd name="connsiteX381" fmla="*/ 2232949 w 6809163"/>
              <a:gd name="connsiteY381" fmla="*/ 6080670 h 6826901"/>
              <a:gd name="connsiteX382" fmla="*/ 2304250 w 6809163"/>
              <a:gd name="connsiteY382" fmla="*/ 6080670 h 6826901"/>
              <a:gd name="connsiteX383" fmla="*/ 2304250 w 6809163"/>
              <a:gd name="connsiteY383" fmla="*/ 6009369 h 6826901"/>
              <a:gd name="connsiteX384" fmla="*/ 2090348 w 6809163"/>
              <a:gd name="connsiteY384" fmla="*/ 6009369 h 6826901"/>
              <a:gd name="connsiteX385" fmla="*/ 2090348 w 6809163"/>
              <a:gd name="connsiteY385" fmla="*/ 6080670 h 6826901"/>
              <a:gd name="connsiteX386" fmla="*/ 2161649 w 6809163"/>
              <a:gd name="connsiteY386" fmla="*/ 6080670 h 6826901"/>
              <a:gd name="connsiteX387" fmla="*/ 2161649 w 6809163"/>
              <a:gd name="connsiteY387" fmla="*/ 6009369 h 6826901"/>
              <a:gd name="connsiteX388" fmla="*/ 1947675 w 6809163"/>
              <a:gd name="connsiteY388" fmla="*/ 6009369 h 6826901"/>
              <a:gd name="connsiteX389" fmla="*/ 1947675 w 6809163"/>
              <a:gd name="connsiteY389" fmla="*/ 6080670 h 6826901"/>
              <a:gd name="connsiteX390" fmla="*/ 2018976 w 6809163"/>
              <a:gd name="connsiteY390" fmla="*/ 6080670 h 6826901"/>
              <a:gd name="connsiteX391" fmla="*/ 2018976 w 6809163"/>
              <a:gd name="connsiteY391" fmla="*/ 6009369 h 6826901"/>
              <a:gd name="connsiteX392" fmla="*/ 1805074 w 6809163"/>
              <a:gd name="connsiteY392" fmla="*/ 6009369 h 6826901"/>
              <a:gd name="connsiteX393" fmla="*/ 1805074 w 6809163"/>
              <a:gd name="connsiteY393" fmla="*/ 6080670 h 6826901"/>
              <a:gd name="connsiteX394" fmla="*/ 1876375 w 6809163"/>
              <a:gd name="connsiteY394" fmla="*/ 6080670 h 6826901"/>
              <a:gd name="connsiteX395" fmla="*/ 1876375 w 6809163"/>
              <a:gd name="connsiteY395" fmla="*/ 6009369 h 6826901"/>
              <a:gd name="connsiteX396" fmla="*/ 1662401 w 6809163"/>
              <a:gd name="connsiteY396" fmla="*/ 6009369 h 6826901"/>
              <a:gd name="connsiteX397" fmla="*/ 1662401 w 6809163"/>
              <a:gd name="connsiteY397" fmla="*/ 6080670 h 6826901"/>
              <a:gd name="connsiteX398" fmla="*/ 1733702 w 6809163"/>
              <a:gd name="connsiteY398" fmla="*/ 6080670 h 6826901"/>
              <a:gd name="connsiteX399" fmla="*/ 1733702 w 6809163"/>
              <a:gd name="connsiteY399" fmla="*/ 6009369 h 6826901"/>
              <a:gd name="connsiteX400" fmla="*/ 1519800 w 6809163"/>
              <a:gd name="connsiteY400" fmla="*/ 6009369 h 6826901"/>
              <a:gd name="connsiteX401" fmla="*/ 1519800 w 6809163"/>
              <a:gd name="connsiteY401" fmla="*/ 6080670 h 6826901"/>
              <a:gd name="connsiteX402" fmla="*/ 1591101 w 6809163"/>
              <a:gd name="connsiteY402" fmla="*/ 6080670 h 6826901"/>
              <a:gd name="connsiteX403" fmla="*/ 1591101 w 6809163"/>
              <a:gd name="connsiteY403" fmla="*/ 6009369 h 6826901"/>
              <a:gd name="connsiteX404" fmla="*/ 1377127 w 6809163"/>
              <a:gd name="connsiteY404" fmla="*/ 6009369 h 6826901"/>
              <a:gd name="connsiteX405" fmla="*/ 1377127 w 6809163"/>
              <a:gd name="connsiteY405" fmla="*/ 6080670 h 6826901"/>
              <a:gd name="connsiteX406" fmla="*/ 1448428 w 6809163"/>
              <a:gd name="connsiteY406" fmla="*/ 6080670 h 6826901"/>
              <a:gd name="connsiteX407" fmla="*/ 1448428 w 6809163"/>
              <a:gd name="connsiteY407" fmla="*/ 6009369 h 6826901"/>
              <a:gd name="connsiteX408" fmla="*/ 1234455 w 6809163"/>
              <a:gd name="connsiteY408" fmla="*/ 6009369 h 6826901"/>
              <a:gd name="connsiteX409" fmla="*/ 1234455 w 6809163"/>
              <a:gd name="connsiteY409" fmla="*/ 6080670 h 6826901"/>
              <a:gd name="connsiteX410" fmla="*/ 1305756 w 6809163"/>
              <a:gd name="connsiteY410" fmla="*/ 6080670 h 6826901"/>
              <a:gd name="connsiteX411" fmla="*/ 1305756 w 6809163"/>
              <a:gd name="connsiteY411" fmla="*/ 6009369 h 6826901"/>
              <a:gd name="connsiteX412" fmla="*/ 1091853 w 6809163"/>
              <a:gd name="connsiteY412" fmla="*/ 6009369 h 6826901"/>
              <a:gd name="connsiteX413" fmla="*/ 1091853 w 6809163"/>
              <a:gd name="connsiteY413" fmla="*/ 6080670 h 6826901"/>
              <a:gd name="connsiteX414" fmla="*/ 1163154 w 6809163"/>
              <a:gd name="connsiteY414" fmla="*/ 6080670 h 6826901"/>
              <a:gd name="connsiteX415" fmla="*/ 1163154 w 6809163"/>
              <a:gd name="connsiteY415" fmla="*/ 6009369 h 6826901"/>
              <a:gd name="connsiteX416" fmla="*/ 949180 w 6809163"/>
              <a:gd name="connsiteY416" fmla="*/ 6009369 h 6826901"/>
              <a:gd name="connsiteX417" fmla="*/ 949180 w 6809163"/>
              <a:gd name="connsiteY417" fmla="*/ 6080670 h 6826901"/>
              <a:gd name="connsiteX418" fmla="*/ 1020481 w 6809163"/>
              <a:gd name="connsiteY418" fmla="*/ 6080670 h 6826901"/>
              <a:gd name="connsiteX419" fmla="*/ 1020481 w 6809163"/>
              <a:gd name="connsiteY419" fmla="*/ 6009369 h 6826901"/>
              <a:gd name="connsiteX420" fmla="*/ 6807516 w 6809163"/>
              <a:gd name="connsiteY420" fmla="*/ 0 h 6826901"/>
              <a:gd name="connsiteX421" fmla="*/ 6809163 w 6809163"/>
              <a:gd name="connsiteY421" fmla="*/ 6826901 h 6826901"/>
              <a:gd name="connsiteX422" fmla="*/ 0 w 6809163"/>
              <a:gd name="connsiteY422" fmla="*/ 6826901 h 6826901"/>
              <a:gd name="connsiteX423" fmla="*/ 378632 w 6809163"/>
              <a:gd name="connsiteY423" fmla="*/ 6447189 h 6826901"/>
              <a:gd name="connsiteX424" fmla="*/ 378632 w 6809163"/>
              <a:gd name="connsiteY424" fmla="*/ 6514582 h 6826901"/>
              <a:gd name="connsiteX425" fmla="*/ 449934 w 6809163"/>
              <a:gd name="connsiteY425" fmla="*/ 6514582 h 6826901"/>
              <a:gd name="connsiteX426" fmla="*/ 449934 w 6809163"/>
              <a:gd name="connsiteY426" fmla="*/ 6443281 h 6826901"/>
              <a:gd name="connsiteX427" fmla="*/ 382530 w 6809163"/>
              <a:gd name="connsiteY427" fmla="*/ 6443281 h 6826901"/>
              <a:gd name="connsiteX428" fmla="*/ 521234 w 6809163"/>
              <a:gd name="connsiteY428" fmla="*/ 6304180 h 6826901"/>
              <a:gd name="connsiteX429" fmla="*/ 521234 w 6809163"/>
              <a:gd name="connsiteY429" fmla="*/ 6365944 h 6826901"/>
              <a:gd name="connsiteX430" fmla="*/ 592536 w 6809163"/>
              <a:gd name="connsiteY430" fmla="*/ 6365944 h 6826901"/>
              <a:gd name="connsiteX431" fmla="*/ 592536 w 6809163"/>
              <a:gd name="connsiteY431" fmla="*/ 6294643 h 6826901"/>
              <a:gd name="connsiteX432" fmla="*/ 530745 w 6809163"/>
              <a:gd name="connsiteY432" fmla="*/ 6294643 h 6826901"/>
              <a:gd name="connsiteX433" fmla="*/ 663906 w 6809163"/>
              <a:gd name="connsiteY433" fmla="*/ 6161102 h 6826901"/>
              <a:gd name="connsiteX434" fmla="*/ 663906 w 6809163"/>
              <a:gd name="connsiteY434" fmla="*/ 6223342 h 6826901"/>
              <a:gd name="connsiteX435" fmla="*/ 735207 w 6809163"/>
              <a:gd name="connsiteY435" fmla="*/ 6223342 h 6826901"/>
              <a:gd name="connsiteX436" fmla="*/ 735207 w 6809163"/>
              <a:gd name="connsiteY436" fmla="*/ 6152041 h 6826901"/>
              <a:gd name="connsiteX437" fmla="*/ 672942 w 6809163"/>
              <a:gd name="connsiteY437" fmla="*/ 6152041 h 6826901"/>
              <a:gd name="connsiteX438" fmla="*/ 806579 w 6809163"/>
              <a:gd name="connsiteY438" fmla="*/ 6018022 h 6826901"/>
              <a:gd name="connsiteX439" fmla="*/ 806579 w 6809163"/>
              <a:gd name="connsiteY439" fmla="*/ 6080670 h 6826901"/>
              <a:gd name="connsiteX440" fmla="*/ 877880 w 6809163"/>
              <a:gd name="connsiteY440" fmla="*/ 6080670 h 6826901"/>
              <a:gd name="connsiteX441" fmla="*/ 877880 w 6809163"/>
              <a:gd name="connsiteY441" fmla="*/ 6009369 h 6826901"/>
              <a:gd name="connsiteX442" fmla="*/ 815208 w 6809163"/>
              <a:gd name="connsiteY442" fmla="*/ 6009369 h 682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Lst>
            <a:rect l="l" t="t" r="r" b="b"/>
            <a:pathLst>
              <a:path w="6809163" h="6826901">
                <a:moveTo>
                  <a:pt x="3659391" y="6443281"/>
                </a:moveTo>
                <a:lnTo>
                  <a:pt x="3659391" y="6514582"/>
                </a:lnTo>
                <a:lnTo>
                  <a:pt x="3730692" y="6514582"/>
                </a:lnTo>
                <a:lnTo>
                  <a:pt x="3730692" y="6443281"/>
                </a:lnTo>
                <a:close/>
                <a:moveTo>
                  <a:pt x="3516789" y="6443281"/>
                </a:moveTo>
                <a:lnTo>
                  <a:pt x="3516789" y="6514582"/>
                </a:lnTo>
                <a:lnTo>
                  <a:pt x="3588090" y="6514582"/>
                </a:lnTo>
                <a:lnTo>
                  <a:pt x="3588090" y="6443281"/>
                </a:lnTo>
                <a:close/>
                <a:moveTo>
                  <a:pt x="3374117" y="6443281"/>
                </a:moveTo>
                <a:lnTo>
                  <a:pt x="3374117" y="6514582"/>
                </a:lnTo>
                <a:lnTo>
                  <a:pt x="3445417" y="6514582"/>
                </a:lnTo>
                <a:lnTo>
                  <a:pt x="3445417" y="6443281"/>
                </a:lnTo>
                <a:close/>
                <a:moveTo>
                  <a:pt x="3231444" y="6443281"/>
                </a:moveTo>
                <a:lnTo>
                  <a:pt x="3231444" y="6514582"/>
                </a:lnTo>
                <a:lnTo>
                  <a:pt x="3302745" y="6514582"/>
                </a:lnTo>
                <a:lnTo>
                  <a:pt x="3302745" y="6443281"/>
                </a:lnTo>
                <a:close/>
                <a:moveTo>
                  <a:pt x="3088843" y="6443281"/>
                </a:moveTo>
                <a:lnTo>
                  <a:pt x="3088843" y="6514582"/>
                </a:lnTo>
                <a:lnTo>
                  <a:pt x="3160144" y="6514582"/>
                </a:lnTo>
                <a:lnTo>
                  <a:pt x="3160144" y="6443281"/>
                </a:lnTo>
                <a:close/>
                <a:moveTo>
                  <a:pt x="2946170" y="6443281"/>
                </a:moveTo>
                <a:lnTo>
                  <a:pt x="2946170" y="6514582"/>
                </a:lnTo>
                <a:lnTo>
                  <a:pt x="3017471" y="6514582"/>
                </a:lnTo>
                <a:lnTo>
                  <a:pt x="3017471" y="6443281"/>
                </a:lnTo>
                <a:close/>
                <a:moveTo>
                  <a:pt x="2803569" y="6443281"/>
                </a:moveTo>
                <a:lnTo>
                  <a:pt x="2803569" y="6514582"/>
                </a:lnTo>
                <a:lnTo>
                  <a:pt x="2874870" y="6514582"/>
                </a:lnTo>
                <a:lnTo>
                  <a:pt x="2874870" y="6443281"/>
                </a:lnTo>
                <a:close/>
                <a:moveTo>
                  <a:pt x="2660896" y="6443281"/>
                </a:moveTo>
                <a:lnTo>
                  <a:pt x="2660896" y="6514582"/>
                </a:lnTo>
                <a:lnTo>
                  <a:pt x="2732197" y="6514582"/>
                </a:lnTo>
                <a:lnTo>
                  <a:pt x="2732197" y="6443281"/>
                </a:lnTo>
                <a:close/>
                <a:moveTo>
                  <a:pt x="2518224" y="6443281"/>
                </a:moveTo>
                <a:lnTo>
                  <a:pt x="2518224" y="6514582"/>
                </a:lnTo>
                <a:lnTo>
                  <a:pt x="2589525" y="6514582"/>
                </a:lnTo>
                <a:lnTo>
                  <a:pt x="2589525" y="6443281"/>
                </a:lnTo>
                <a:close/>
                <a:moveTo>
                  <a:pt x="2375622" y="6443281"/>
                </a:moveTo>
                <a:lnTo>
                  <a:pt x="2375622" y="6514582"/>
                </a:lnTo>
                <a:lnTo>
                  <a:pt x="2446923" y="6514582"/>
                </a:lnTo>
                <a:lnTo>
                  <a:pt x="2446923" y="6443281"/>
                </a:lnTo>
                <a:close/>
                <a:moveTo>
                  <a:pt x="2232949" y="6443281"/>
                </a:moveTo>
                <a:lnTo>
                  <a:pt x="2232949" y="6514582"/>
                </a:lnTo>
                <a:lnTo>
                  <a:pt x="2304250" y="6514582"/>
                </a:lnTo>
                <a:lnTo>
                  <a:pt x="2304250" y="6443281"/>
                </a:lnTo>
                <a:close/>
                <a:moveTo>
                  <a:pt x="2090348" y="6443281"/>
                </a:moveTo>
                <a:lnTo>
                  <a:pt x="2090348" y="6514582"/>
                </a:lnTo>
                <a:lnTo>
                  <a:pt x="2161649" y="6514582"/>
                </a:lnTo>
                <a:lnTo>
                  <a:pt x="2161649" y="6443281"/>
                </a:lnTo>
                <a:close/>
                <a:moveTo>
                  <a:pt x="1947675" y="6443281"/>
                </a:moveTo>
                <a:lnTo>
                  <a:pt x="1947675" y="6514582"/>
                </a:lnTo>
                <a:lnTo>
                  <a:pt x="2018976" y="6514582"/>
                </a:lnTo>
                <a:lnTo>
                  <a:pt x="2018976" y="6443281"/>
                </a:lnTo>
                <a:close/>
                <a:moveTo>
                  <a:pt x="1805074" y="6443281"/>
                </a:moveTo>
                <a:lnTo>
                  <a:pt x="1805074" y="6514582"/>
                </a:lnTo>
                <a:lnTo>
                  <a:pt x="1876375" y="6514582"/>
                </a:lnTo>
                <a:lnTo>
                  <a:pt x="1876375" y="6443281"/>
                </a:lnTo>
                <a:close/>
                <a:moveTo>
                  <a:pt x="1662401" y="6443281"/>
                </a:moveTo>
                <a:lnTo>
                  <a:pt x="1662401" y="6514582"/>
                </a:lnTo>
                <a:lnTo>
                  <a:pt x="1733702" y="6514582"/>
                </a:lnTo>
                <a:lnTo>
                  <a:pt x="1733702" y="6443281"/>
                </a:lnTo>
                <a:close/>
                <a:moveTo>
                  <a:pt x="1519800" y="6443281"/>
                </a:moveTo>
                <a:lnTo>
                  <a:pt x="1519800" y="6514582"/>
                </a:lnTo>
                <a:lnTo>
                  <a:pt x="1591101" y="6514582"/>
                </a:lnTo>
                <a:lnTo>
                  <a:pt x="1591101" y="6443281"/>
                </a:lnTo>
                <a:close/>
                <a:moveTo>
                  <a:pt x="1377127" y="6443281"/>
                </a:moveTo>
                <a:lnTo>
                  <a:pt x="1377127" y="6514582"/>
                </a:lnTo>
                <a:lnTo>
                  <a:pt x="1448428" y="6514582"/>
                </a:lnTo>
                <a:lnTo>
                  <a:pt x="1448428" y="6443281"/>
                </a:lnTo>
                <a:close/>
                <a:moveTo>
                  <a:pt x="1234455" y="6443281"/>
                </a:moveTo>
                <a:lnTo>
                  <a:pt x="1234455" y="6514582"/>
                </a:lnTo>
                <a:lnTo>
                  <a:pt x="1305756" y="6514582"/>
                </a:lnTo>
                <a:lnTo>
                  <a:pt x="1305756" y="6443281"/>
                </a:lnTo>
                <a:close/>
                <a:moveTo>
                  <a:pt x="1091853" y="6443281"/>
                </a:moveTo>
                <a:lnTo>
                  <a:pt x="1091853" y="6514582"/>
                </a:lnTo>
                <a:lnTo>
                  <a:pt x="1163154" y="6514582"/>
                </a:lnTo>
                <a:lnTo>
                  <a:pt x="1163154" y="6443281"/>
                </a:lnTo>
                <a:close/>
                <a:moveTo>
                  <a:pt x="949180" y="6443281"/>
                </a:moveTo>
                <a:lnTo>
                  <a:pt x="949180" y="6514582"/>
                </a:lnTo>
                <a:lnTo>
                  <a:pt x="1020481" y="6514582"/>
                </a:lnTo>
                <a:lnTo>
                  <a:pt x="1020481" y="6443281"/>
                </a:lnTo>
                <a:close/>
                <a:moveTo>
                  <a:pt x="806579" y="6443281"/>
                </a:moveTo>
                <a:lnTo>
                  <a:pt x="806579" y="6514582"/>
                </a:lnTo>
                <a:lnTo>
                  <a:pt x="877880" y="6514582"/>
                </a:lnTo>
                <a:lnTo>
                  <a:pt x="877880" y="6443281"/>
                </a:lnTo>
                <a:close/>
                <a:moveTo>
                  <a:pt x="663906" y="6443281"/>
                </a:moveTo>
                <a:lnTo>
                  <a:pt x="663906" y="6514582"/>
                </a:lnTo>
                <a:lnTo>
                  <a:pt x="735207" y="6514582"/>
                </a:lnTo>
                <a:lnTo>
                  <a:pt x="735207" y="6443281"/>
                </a:lnTo>
                <a:close/>
                <a:moveTo>
                  <a:pt x="521234" y="6443281"/>
                </a:moveTo>
                <a:lnTo>
                  <a:pt x="521234" y="6514582"/>
                </a:lnTo>
                <a:lnTo>
                  <a:pt x="592536" y="6514582"/>
                </a:lnTo>
                <a:lnTo>
                  <a:pt x="592536" y="6443281"/>
                </a:lnTo>
                <a:close/>
                <a:moveTo>
                  <a:pt x="4657886" y="6294643"/>
                </a:moveTo>
                <a:lnTo>
                  <a:pt x="4657886" y="6365944"/>
                </a:lnTo>
                <a:lnTo>
                  <a:pt x="4729187" y="6365944"/>
                </a:lnTo>
                <a:lnTo>
                  <a:pt x="4729187" y="6294643"/>
                </a:lnTo>
                <a:close/>
                <a:moveTo>
                  <a:pt x="4515284" y="6294643"/>
                </a:moveTo>
                <a:lnTo>
                  <a:pt x="4515284" y="6365944"/>
                </a:lnTo>
                <a:lnTo>
                  <a:pt x="4586584" y="6365944"/>
                </a:lnTo>
                <a:lnTo>
                  <a:pt x="4586584" y="6294643"/>
                </a:lnTo>
                <a:close/>
                <a:moveTo>
                  <a:pt x="4372612" y="6294643"/>
                </a:moveTo>
                <a:lnTo>
                  <a:pt x="4372612" y="6365944"/>
                </a:lnTo>
                <a:lnTo>
                  <a:pt x="4443913" y="6365944"/>
                </a:lnTo>
                <a:lnTo>
                  <a:pt x="4443913" y="6294643"/>
                </a:lnTo>
                <a:close/>
                <a:moveTo>
                  <a:pt x="4229939" y="6294643"/>
                </a:moveTo>
                <a:lnTo>
                  <a:pt x="4229939" y="6365944"/>
                </a:lnTo>
                <a:lnTo>
                  <a:pt x="4301240" y="6365944"/>
                </a:lnTo>
                <a:lnTo>
                  <a:pt x="4301240" y="6294643"/>
                </a:lnTo>
                <a:close/>
                <a:moveTo>
                  <a:pt x="4087338" y="6294643"/>
                </a:moveTo>
                <a:lnTo>
                  <a:pt x="4087338" y="6365944"/>
                </a:lnTo>
                <a:lnTo>
                  <a:pt x="4158638" y="6365944"/>
                </a:lnTo>
                <a:lnTo>
                  <a:pt x="4158638" y="6294643"/>
                </a:lnTo>
                <a:close/>
                <a:moveTo>
                  <a:pt x="3944665" y="6294643"/>
                </a:moveTo>
                <a:lnTo>
                  <a:pt x="3944665" y="6365944"/>
                </a:lnTo>
                <a:lnTo>
                  <a:pt x="4015966" y="6365944"/>
                </a:lnTo>
                <a:lnTo>
                  <a:pt x="4015966" y="6294643"/>
                </a:lnTo>
                <a:close/>
                <a:moveTo>
                  <a:pt x="3802063" y="6294643"/>
                </a:moveTo>
                <a:lnTo>
                  <a:pt x="3802063" y="6365944"/>
                </a:lnTo>
                <a:lnTo>
                  <a:pt x="3873364" y="6365944"/>
                </a:lnTo>
                <a:lnTo>
                  <a:pt x="3873364" y="6294643"/>
                </a:lnTo>
                <a:close/>
                <a:moveTo>
                  <a:pt x="3659391" y="6294643"/>
                </a:moveTo>
                <a:lnTo>
                  <a:pt x="3659391" y="6365944"/>
                </a:lnTo>
                <a:lnTo>
                  <a:pt x="3730692" y="6365944"/>
                </a:lnTo>
                <a:lnTo>
                  <a:pt x="3730692" y="6294643"/>
                </a:lnTo>
                <a:close/>
                <a:moveTo>
                  <a:pt x="3516789" y="6294643"/>
                </a:moveTo>
                <a:lnTo>
                  <a:pt x="3516789" y="6365944"/>
                </a:lnTo>
                <a:lnTo>
                  <a:pt x="3588090" y="6365944"/>
                </a:lnTo>
                <a:lnTo>
                  <a:pt x="3588090" y="6294643"/>
                </a:lnTo>
                <a:close/>
                <a:moveTo>
                  <a:pt x="3374117" y="6294643"/>
                </a:moveTo>
                <a:lnTo>
                  <a:pt x="3374117" y="6365944"/>
                </a:lnTo>
                <a:lnTo>
                  <a:pt x="3445417" y="6365944"/>
                </a:lnTo>
                <a:lnTo>
                  <a:pt x="3445417" y="6294643"/>
                </a:lnTo>
                <a:close/>
                <a:moveTo>
                  <a:pt x="3231444" y="6294643"/>
                </a:moveTo>
                <a:lnTo>
                  <a:pt x="3231444" y="6365944"/>
                </a:lnTo>
                <a:lnTo>
                  <a:pt x="3302745" y="6365944"/>
                </a:lnTo>
                <a:lnTo>
                  <a:pt x="3302745" y="6294643"/>
                </a:lnTo>
                <a:close/>
                <a:moveTo>
                  <a:pt x="3088843" y="6294643"/>
                </a:moveTo>
                <a:lnTo>
                  <a:pt x="3088843" y="6365944"/>
                </a:lnTo>
                <a:lnTo>
                  <a:pt x="3160144" y="6365944"/>
                </a:lnTo>
                <a:lnTo>
                  <a:pt x="3160144" y="6294643"/>
                </a:lnTo>
                <a:close/>
                <a:moveTo>
                  <a:pt x="2946170" y="6294643"/>
                </a:moveTo>
                <a:lnTo>
                  <a:pt x="2946170" y="6365944"/>
                </a:lnTo>
                <a:lnTo>
                  <a:pt x="3017471" y="6365944"/>
                </a:lnTo>
                <a:lnTo>
                  <a:pt x="3017471" y="6294643"/>
                </a:lnTo>
                <a:close/>
                <a:moveTo>
                  <a:pt x="2803569" y="6294643"/>
                </a:moveTo>
                <a:lnTo>
                  <a:pt x="2803569" y="6365944"/>
                </a:lnTo>
                <a:lnTo>
                  <a:pt x="2874870" y="6365944"/>
                </a:lnTo>
                <a:lnTo>
                  <a:pt x="2874870" y="6294643"/>
                </a:lnTo>
                <a:close/>
                <a:moveTo>
                  <a:pt x="2660896" y="6294643"/>
                </a:moveTo>
                <a:lnTo>
                  <a:pt x="2660896" y="6365944"/>
                </a:lnTo>
                <a:lnTo>
                  <a:pt x="2732197" y="6365944"/>
                </a:lnTo>
                <a:lnTo>
                  <a:pt x="2732197" y="6294643"/>
                </a:lnTo>
                <a:close/>
                <a:moveTo>
                  <a:pt x="2518224" y="6294643"/>
                </a:moveTo>
                <a:lnTo>
                  <a:pt x="2518224" y="6365944"/>
                </a:lnTo>
                <a:lnTo>
                  <a:pt x="2589525" y="6365944"/>
                </a:lnTo>
                <a:lnTo>
                  <a:pt x="2589525" y="6294643"/>
                </a:lnTo>
                <a:close/>
                <a:moveTo>
                  <a:pt x="2375622" y="6294643"/>
                </a:moveTo>
                <a:lnTo>
                  <a:pt x="2375622" y="6365944"/>
                </a:lnTo>
                <a:lnTo>
                  <a:pt x="2446923" y="6365944"/>
                </a:lnTo>
                <a:lnTo>
                  <a:pt x="2446923" y="6294643"/>
                </a:lnTo>
                <a:close/>
                <a:moveTo>
                  <a:pt x="2232949" y="6294643"/>
                </a:moveTo>
                <a:lnTo>
                  <a:pt x="2232949" y="6365944"/>
                </a:lnTo>
                <a:lnTo>
                  <a:pt x="2304250" y="6365944"/>
                </a:lnTo>
                <a:lnTo>
                  <a:pt x="2304250" y="6294643"/>
                </a:lnTo>
                <a:close/>
                <a:moveTo>
                  <a:pt x="2090348" y="6294643"/>
                </a:moveTo>
                <a:lnTo>
                  <a:pt x="2090348" y="6365944"/>
                </a:lnTo>
                <a:lnTo>
                  <a:pt x="2161649" y="6365944"/>
                </a:lnTo>
                <a:lnTo>
                  <a:pt x="2161649" y="6294643"/>
                </a:lnTo>
                <a:close/>
                <a:moveTo>
                  <a:pt x="1947675" y="6294643"/>
                </a:moveTo>
                <a:lnTo>
                  <a:pt x="1947675" y="6365944"/>
                </a:lnTo>
                <a:lnTo>
                  <a:pt x="2018976" y="6365944"/>
                </a:lnTo>
                <a:lnTo>
                  <a:pt x="2018976" y="6294643"/>
                </a:lnTo>
                <a:close/>
                <a:moveTo>
                  <a:pt x="1805074" y="6294643"/>
                </a:moveTo>
                <a:lnTo>
                  <a:pt x="1805074" y="6365944"/>
                </a:lnTo>
                <a:lnTo>
                  <a:pt x="1876375" y="6365944"/>
                </a:lnTo>
                <a:lnTo>
                  <a:pt x="1876375" y="6294643"/>
                </a:lnTo>
                <a:close/>
                <a:moveTo>
                  <a:pt x="1662401" y="6294643"/>
                </a:moveTo>
                <a:lnTo>
                  <a:pt x="1662401" y="6365944"/>
                </a:lnTo>
                <a:lnTo>
                  <a:pt x="1733702" y="6365944"/>
                </a:lnTo>
                <a:lnTo>
                  <a:pt x="1733702" y="6294643"/>
                </a:lnTo>
                <a:close/>
                <a:moveTo>
                  <a:pt x="1519800" y="6294643"/>
                </a:moveTo>
                <a:lnTo>
                  <a:pt x="1519800" y="6365944"/>
                </a:lnTo>
                <a:lnTo>
                  <a:pt x="1591101" y="6365944"/>
                </a:lnTo>
                <a:lnTo>
                  <a:pt x="1591101" y="6294643"/>
                </a:lnTo>
                <a:close/>
                <a:moveTo>
                  <a:pt x="1377127" y="6294643"/>
                </a:moveTo>
                <a:lnTo>
                  <a:pt x="1377127" y="6365944"/>
                </a:lnTo>
                <a:lnTo>
                  <a:pt x="1448428" y="6365944"/>
                </a:lnTo>
                <a:lnTo>
                  <a:pt x="1448428" y="6294643"/>
                </a:lnTo>
                <a:close/>
                <a:moveTo>
                  <a:pt x="1234455" y="6294643"/>
                </a:moveTo>
                <a:lnTo>
                  <a:pt x="1234455" y="6365944"/>
                </a:lnTo>
                <a:lnTo>
                  <a:pt x="1305756" y="6365944"/>
                </a:lnTo>
                <a:lnTo>
                  <a:pt x="1305756" y="6294643"/>
                </a:lnTo>
                <a:close/>
                <a:moveTo>
                  <a:pt x="1091853" y="6294643"/>
                </a:moveTo>
                <a:lnTo>
                  <a:pt x="1091853" y="6365944"/>
                </a:lnTo>
                <a:lnTo>
                  <a:pt x="1163154" y="6365944"/>
                </a:lnTo>
                <a:lnTo>
                  <a:pt x="1163154" y="6294643"/>
                </a:lnTo>
                <a:close/>
                <a:moveTo>
                  <a:pt x="949180" y="6294643"/>
                </a:moveTo>
                <a:lnTo>
                  <a:pt x="949180" y="6365944"/>
                </a:lnTo>
                <a:lnTo>
                  <a:pt x="1020481" y="6365944"/>
                </a:lnTo>
                <a:lnTo>
                  <a:pt x="1020481" y="6294643"/>
                </a:lnTo>
                <a:close/>
                <a:moveTo>
                  <a:pt x="806579" y="6294643"/>
                </a:moveTo>
                <a:lnTo>
                  <a:pt x="806579" y="6365944"/>
                </a:lnTo>
                <a:lnTo>
                  <a:pt x="877880" y="6365944"/>
                </a:lnTo>
                <a:lnTo>
                  <a:pt x="877880" y="6294643"/>
                </a:lnTo>
                <a:close/>
                <a:moveTo>
                  <a:pt x="663906" y="6294643"/>
                </a:moveTo>
                <a:lnTo>
                  <a:pt x="663906" y="6365944"/>
                </a:lnTo>
                <a:lnTo>
                  <a:pt x="735207" y="6365944"/>
                </a:lnTo>
                <a:lnTo>
                  <a:pt x="735207" y="6294643"/>
                </a:lnTo>
                <a:close/>
                <a:moveTo>
                  <a:pt x="4372612" y="6152041"/>
                </a:moveTo>
                <a:lnTo>
                  <a:pt x="4372612" y="6223342"/>
                </a:lnTo>
                <a:lnTo>
                  <a:pt x="4443913" y="6223342"/>
                </a:lnTo>
                <a:lnTo>
                  <a:pt x="4443913" y="6152041"/>
                </a:lnTo>
                <a:close/>
                <a:moveTo>
                  <a:pt x="4229939" y="6152041"/>
                </a:moveTo>
                <a:lnTo>
                  <a:pt x="4229939" y="6223342"/>
                </a:lnTo>
                <a:lnTo>
                  <a:pt x="4301240" y="6223342"/>
                </a:lnTo>
                <a:lnTo>
                  <a:pt x="4301240" y="6152041"/>
                </a:lnTo>
                <a:close/>
                <a:moveTo>
                  <a:pt x="4087338" y="6152041"/>
                </a:moveTo>
                <a:lnTo>
                  <a:pt x="4087338" y="6223342"/>
                </a:lnTo>
                <a:lnTo>
                  <a:pt x="4158638" y="6223342"/>
                </a:lnTo>
                <a:lnTo>
                  <a:pt x="4158638" y="6152041"/>
                </a:lnTo>
                <a:close/>
                <a:moveTo>
                  <a:pt x="3944665" y="6152041"/>
                </a:moveTo>
                <a:lnTo>
                  <a:pt x="3944665" y="6223342"/>
                </a:lnTo>
                <a:lnTo>
                  <a:pt x="4015966" y="6223342"/>
                </a:lnTo>
                <a:lnTo>
                  <a:pt x="4015966" y="6152041"/>
                </a:lnTo>
                <a:close/>
                <a:moveTo>
                  <a:pt x="3802063" y="6152041"/>
                </a:moveTo>
                <a:lnTo>
                  <a:pt x="3802063" y="6223342"/>
                </a:lnTo>
                <a:lnTo>
                  <a:pt x="3873364" y="6223342"/>
                </a:lnTo>
                <a:lnTo>
                  <a:pt x="3873364" y="6152041"/>
                </a:lnTo>
                <a:close/>
                <a:moveTo>
                  <a:pt x="3659391" y="6152041"/>
                </a:moveTo>
                <a:lnTo>
                  <a:pt x="3659391" y="6223342"/>
                </a:lnTo>
                <a:lnTo>
                  <a:pt x="3730692" y="6223342"/>
                </a:lnTo>
                <a:lnTo>
                  <a:pt x="3730692" y="6152041"/>
                </a:lnTo>
                <a:close/>
                <a:moveTo>
                  <a:pt x="3516789" y="6152041"/>
                </a:moveTo>
                <a:lnTo>
                  <a:pt x="3516789" y="6223342"/>
                </a:lnTo>
                <a:lnTo>
                  <a:pt x="3588090" y="6223342"/>
                </a:lnTo>
                <a:lnTo>
                  <a:pt x="3588090" y="6152041"/>
                </a:lnTo>
                <a:close/>
                <a:moveTo>
                  <a:pt x="3374117" y="6152041"/>
                </a:moveTo>
                <a:lnTo>
                  <a:pt x="3374117" y="6223342"/>
                </a:lnTo>
                <a:lnTo>
                  <a:pt x="3445417" y="6223342"/>
                </a:lnTo>
                <a:lnTo>
                  <a:pt x="3445417" y="6152041"/>
                </a:lnTo>
                <a:close/>
                <a:moveTo>
                  <a:pt x="3231444" y="6152041"/>
                </a:moveTo>
                <a:lnTo>
                  <a:pt x="3231444" y="6223342"/>
                </a:lnTo>
                <a:lnTo>
                  <a:pt x="3302745" y="6223342"/>
                </a:lnTo>
                <a:lnTo>
                  <a:pt x="3302745" y="6152041"/>
                </a:lnTo>
                <a:close/>
                <a:moveTo>
                  <a:pt x="3088843" y="6152041"/>
                </a:moveTo>
                <a:lnTo>
                  <a:pt x="3088843" y="6223342"/>
                </a:lnTo>
                <a:lnTo>
                  <a:pt x="3160144" y="6223342"/>
                </a:lnTo>
                <a:lnTo>
                  <a:pt x="3160144" y="6152041"/>
                </a:lnTo>
                <a:close/>
                <a:moveTo>
                  <a:pt x="2946170" y="6152041"/>
                </a:moveTo>
                <a:lnTo>
                  <a:pt x="2946170" y="6223342"/>
                </a:lnTo>
                <a:lnTo>
                  <a:pt x="3017471" y="6223342"/>
                </a:lnTo>
                <a:lnTo>
                  <a:pt x="3017471" y="6152041"/>
                </a:lnTo>
                <a:close/>
                <a:moveTo>
                  <a:pt x="2803569" y="6152041"/>
                </a:moveTo>
                <a:lnTo>
                  <a:pt x="2803569" y="6223342"/>
                </a:lnTo>
                <a:lnTo>
                  <a:pt x="2874870" y="6223342"/>
                </a:lnTo>
                <a:lnTo>
                  <a:pt x="2874870" y="6152041"/>
                </a:lnTo>
                <a:close/>
                <a:moveTo>
                  <a:pt x="2660896" y="6152041"/>
                </a:moveTo>
                <a:lnTo>
                  <a:pt x="2660896" y="6223342"/>
                </a:lnTo>
                <a:lnTo>
                  <a:pt x="2732197" y="6223342"/>
                </a:lnTo>
                <a:lnTo>
                  <a:pt x="2732197" y="6152041"/>
                </a:lnTo>
                <a:close/>
                <a:moveTo>
                  <a:pt x="2518224" y="6152041"/>
                </a:moveTo>
                <a:lnTo>
                  <a:pt x="2518224" y="6223342"/>
                </a:lnTo>
                <a:lnTo>
                  <a:pt x="2589525" y="6223342"/>
                </a:lnTo>
                <a:lnTo>
                  <a:pt x="2589525" y="6152041"/>
                </a:lnTo>
                <a:close/>
                <a:moveTo>
                  <a:pt x="2375622" y="6152041"/>
                </a:moveTo>
                <a:lnTo>
                  <a:pt x="2375622" y="6223342"/>
                </a:lnTo>
                <a:lnTo>
                  <a:pt x="2446923" y="6223342"/>
                </a:lnTo>
                <a:lnTo>
                  <a:pt x="2446923" y="6152041"/>
                </a:lnTo>
                <a:close/>
                <a:moveTo>
                  <a:pt x="2232949" y="6152041"/>
                </a:moveTo>
                <a:lnTo>
                  <a:pt x="2232949" y="6223342"/>
                </a:lnTo>
                <a:lnTo>
                  <a:pt x="2304250" y="6223342"/>
                </a:lnTo>
                <a:lnTo>
                  <a:pt x="2304250" y="6152041"/>
                </a:lnTo>
                <a:close/>
                <a:moveTo>
                  <a:pt x="2090348" y="6152041"/>
                </a:moveTo>
                <a:lnTo>
                  <a:pt x="2090348" y="6223342"/>
                </a:lnTo>
                <a:lnTo>
                  <a:pt x="2161649" y="6223342"/>
                </a:lnTo>
                <a:lnTo>
                  <a:pt x="2161649" y="6152041"/>
                </a:lnTo>
                <a:close/>
                <a:moveTo>
                  <a:pt x="1947675" y="6152041"/>
                </a:moveTo>
                <a:lnTo>
                  <a:pt x="1947675" y="6223342"/>
                </a:lnTo>
                <a:lnTo>
                  <a:pt x="2018976" y="6223342"/>
                </a:lnTo>
                <a:lnTo>
                  <a:pt x="2018976" y="6152041"/>
                </a:lnTo>
                <a:close/>
                <a:moveTo>
                  <a:pt x="1805074" y="6152041"/>
                </a:moveTo>
                <a:lnTo>
                  <a:pt x="1805074" y="6223342"/>
                </a:lnTo>
                <a:lnTo>
                  <a:pt x="1876375" y="6223342"/>
                </a:lnTo>
                <a:lnTo>
                  <a:pt x="1876375" y="6152041"/>
                </a:lnTo>
                <a:close/>
                <a:moveTo>
                  <a:pt x="1662401" y="6152041"/>
                </a:moveTo>
                <a:lnTo>
                  <a:pt x="1662401" y="6223342"/>
                </a:lnTo>
                <a:lnTo>
                  <a:pt x="1733702" y="6223342"/>
                </a:lnTo>
                <a:lnTo>
                  <a:pt x="1733702" y="6152041"/>
                </a:lnTo>
                <a:close/>
                <a:moveTo>
                  <a:pt x="1519800" y="6152041"/>
                </a:moveTo>
                <a:lnTo>
                  <a:pt x="1519800" y="6223342"/>
                </a:lnTo>
                <a:lnTo>
                  <a:pt x="1591101" y="6223342"/>
                </a:lnTo>
                <a:lnTo>
                  <a:pt x="1591101" y="6152041"/>
                </a:lnTo>
                <a:close/>
                <a:moveTo>
                  <a:pt x="1377127" y="6152041"/>
                </a:moveTo>
                <a:lnTo>
                  <a:pt x="1377127" y="6223342"/>
                </a:lnTo>
                <a:lnTo>
                  <a:pt x="1448428" y="6223342"/>
                </a:lnTo>
                <a:lnTo>
                  <a:pt x="1448428" y="6152041"/>
                </a:lnTo>
                <a:close/>
                <a:moveTo>
                  <a:pt x="1234455" y="6152041"/>
                </a:moveTo>
                <a:lnTo>
                  <a:pt x="1234455" y="6223342"/>
                </a:lnTo>
                <a:lnTo>
                  <a:pt x="1305756" y="6223342"/>
                </a:lnTo>
                <a:lnTo>
                  <a:pt x="1305756" y="6152041"/>
                </a:lnTo>
                <a:close/>
                <a:moveTo>
                  <a:pt x="1091853" y="6152041"/>
                </a:moveTo>
                <a:lnTo>
                  <a:pt x="1091853" y="6223342"/>
                </a:lnTo>
                <a:lnTo>
                  <a:pt x="1163154" y="6223342"/>
                </a:lnTo>
                <a:lnTo>
                  <a:pt x="1163154" y="6152041"/>
                </a:lnTo>
                <a:close/>
                <a:moveTo>
                  <a:pt x="949180" y="6152041"/>
                </a:moveTo>
                <a:lnTo>
                  <a:pt x="949180" y="6223342"/>
                </a:lnTo>
                <a:lnTo>
                  <a:pt x="1020481" y="6223342"/>
                </a:lnTo>
                <a:lnTo>
                  <a:pt x="1020481" y="6152041"/>
                </a:lnTo>
                <a:close/>
                <a:moveTo>
                  <a:pt x="806579" y="6152041"/>
                </a:moveTo>
                <a:lnTo>
                  <a:pt x="806579" y="6223342"/>
                </a:lnTo>
                <a:lnTo>
                  <a:pt x="877880" y="6223342"/>
                </a:lnTo>
                <a:lnTo>
                  <a:pt x="877880" y="6152041"/>
                </a:lnTo>
                <a:close/>
                <a:moveTo>
                  <a:pt x="4657886" y="6009369"/>
                </a:moveTo>
                <a:lnTo>
                  <a:pt x="4657886" y="6080670"/>
                </a:lnTo>
                <a:lnTo>
                  <a:pt x="4729187" y="6080670"/>
                </a:lnTo>
                <a:lnTo>
                  <a:pt x="4729187" y="6009369"/>
                </a:lnTo>
                <a:close/>
                <a:moveTo>
                  <a:pt x="4515284" y="6009369"/>
                </a:moveTo>
                <a:lnTo>
                  <a:pt x="4515284" y="6080670"/>
                </a:lnTo>
                <a:lnTo>
                  <a:pt x="4586584" y="6080670"/>
                </a:lnTo>
                <a:lnTo>
                  <a:pt x="4586584" y="6009369"/>
                </a:lnTo>
                <a:close/>
                <a:moveTo>
                  <a:pt x="4372612" y="6009369"/>
                </a:moveTo>
                <a:lnTo>
                  <a:pt x="4372612" y="6080670"/>
                </a:lnTo>
                <a:lnTo>
                  <a:pt x="4443913" y="6080670"/>
                </a:lnTo>
                <a:lnTo>
                  <a:pt x="4443913" y="6009369"/>
                </a:lnTo>
                <a:close/>
                <a:moveTo>
                  <a:pt x="4229939" y="6009369"/>
                </a:moveTo>
                <a:lnTo>
                  <a:pt x="4229939" y="6080670"/>
                </a:lnTo>
                <a:lnTo>
                  <a:pt x="4301240" y="6080670"/>
                </a:lnTo>
                <a:lnTo>
                  <a:pt x="4301240" y="6009369"/>
                </a:lnTo>
                <a:close/>
                <a:moveTo>
                  <a:pt x="4087338" y="6009369"/>
                </a:moveTo>
                <a:lnTo>
                  <a:pt x="4087338" y="6080670"/>
                </a:lnTo>
                <a:lnTo>
                  <a:pt x="4158638" y="6080670"/>
                </a:lnTo>
                <a:lnTo>
                  <a:pt x="4158638" y="6009369"/>
                </a:lnTo>
                <a:close/>
                <a:moveTo>
                  <a:pt x="3944665" y="6009369"/>
                </a:moveTo>
                <a:lnTo>
                  <a:pt x="3944665" y="6080670"/>
                </a:lnTo>
                <a:lnTo>
                  <a:pt x="4015966" y="6080670"/>
                </a:lnTo>
                <a:lnTo>
                  <a:pt x="4015966" y="6009369"/>
                </a:lnTo>
                <a:close/>
                <a:moveTo>
                  <a:pt x="3802063" y="6009369"/>
                </a:moveTo>
                <a:lnTo>
                  <a:pt x="3802063" y="6080670"/>
                </a:lnTo>
                <a:lnTo>
                  <a:pt x="3873364" y="6080670"/>
                </a:lnTo>
                <a:lnTo>
                  <a:pt x="3873364" y="6009369"/>
                </a:lnTo>
                <a:close/>
                <a:moveTo>
                  <a:pt x="3659391" y="6009369"/>
                </a:moveTo>
                <a:lnTo>
                  <a:pt x="3659391" y="6080670"/>
                </a:lnTo>
                <a:lnTo>
                  <a:pt x="3730692" y="6080670"/>
                </a:lnTo>
                <a:lnTo>
                  <a:pt x="3730692" y="6009369"/>
                </a:lnTo>
                <a:close/>
                <a:moveTo>
                  <a:pt x="3516789" y="6009369"/>
                </a:moveTo>
                <a:lnTo>
                  <a:pt x="3516789" y="6080670"/>
                </a:lnTo>
                <a:lnTo>
                  <a:pt x="3588090" y="6080670"/>
                </a:lnTo>
                <a:lnTo>
                  <a:pt x="3588090" y="6009369"/>
                </a:lnTo>
                <a:close/>
                <a:moveTo>
                  <a:pt x="3374117" y="6009369"/>
                </a:moveTo>
                <a:lnTo>
                  <a:pt x="3374117" y="6080670"/>
                </a:lnTo>
                <a:lnTo>
                  <a:pt x="3445417" y="6080670"/>
                </a:lnTo>
                <a:lnTo>
                  <a:pt x="3445417" y="6009369"/>
                </a:lnTo>
                <a:close/>
                <a:moveTo>
                  <a:pt x="3231444" y="6009369"/>
                </a:moveTo>
                <a:lnTo>
                  <a:pt x="3231444" y="6080670"/>
                </a:lnTo>
                <a:lnTo>
                  <a:pt x="3302745" y="6080670"/>
                </a:lnTo>
                <a:lnTo>
                  <a:pt x="3302745" y="6009369"/>
                </a:lnTo>
                <a:close/>
                <a:moveTo>
                  <a:pt x="3088843" y="6009369"/>
                </a:moveTo>
                <a:lnTo>
                  <a:pt x="3088843" y="6080670"/>
                </a:lnTo>
                <a:lnTo>
                  <a:pt x="3160144" y="6080670"/>
                </a:lnTo>
                <a:lnTo>
                  <a:pt x="3160144" y="6009369"/>
                </a:lnTo>
                <a:close/>
                <a:moveTo>
                  <a:pt x="2946170" y="6009369"/>
                </a:moveTo>
                <a:lnTo>
                  <a:pt x="2946170" y="6080670"/>
                </a:lnTo>
                <a:lnTo>
                  <a:pt x="3017471" y="6080670"/>
                </a:lnTo>
                <a:lnTo>
                  <a:pt x="3017471" y="6009369"/>
                </a:lnTo>
                <a:close/>
                <a:moveTo>
                  <a:pt x="2803569" y="6009369"/>
                </a:moveTo>
                <a:lnTo>
                  <a:pt x="2803569" y="6080670"/>
                </a:lnTo>
                <a:lnTo>
                  <a:pt x="2874870" y="6080670"/>
                </a:lnTo>
                <a:lnTo>
                  <a:pt x="2874870" y="6009369"/>
                </a:lnTo>
                <a:close/>
                <a:moveTo>
                  <a:pt x="2660896" y="6009369"/>
                </a:moveTo>
                <a:lnTo>
                  <a:pt x="2660896" y="6080670"/>
                </a:lnTo>
                <a:lnTo>
                  <a:pt x="2732197" y="6080670"/>
                </a:lnTo>
                <a:lnTo>
                  <a:pt x="2732197" y="6009369"/>
                </a:lnTo>
                <a:close/>
                <a:moveTo>
                  <a:pt x="2518224" y="6009369"/>
                </a:moveTo>
                <a:lnTo>
                  <a:pt x="2518224" y="6080670"/>
                </a:lnTo>
                <a:lnTo>
                  <a:pt x="2589525" y="6080670"/>
                </a:lnTo>
                <a:lnTo>
                  <a:pt x="2589525" y="6009369"/>
                </a:lnTo>
                <a:close/>
                <a:moveTo>
                  <a:pt x="2375622" y="6009369"/>
                </a:moveTo>
                <a:lnTo>
                  <a:pt x="2375622" y="6080670"/>
                </a:lnTo>
                <a:lnTo>
                  <a:pt x="2446923" y="6080670"/>
                </a:lnTo>
                <a:lnTo>
                  <a:pt x="2446923" y="6009369"/>
                </a:lnTo>
                <a:close/>
                <a:moveTo>
                  <a:pt x="2232949" y="6009369"/>
                </a:moveTo>
                <a:lnTo>
                  <a:pt x="2232949" y="6080670"/>
                </a:lnTo>
                <a:lnTo>
                  <a:pt x="2304250" y="6080670"/>
                </a:lnTo>
                <a:lnTo>
                  <a:pt x="2304250" y="6009369"/>
                </a:lnTo>
                <a:close/>
                <a:moveTo>
                  <a:pt x="2090348" y="6009369"/>
                </a:moveTo>
                <a:lnTo>
                  <a:pt x="2090348" y="6080670"/>
                </a:lnTo>
                <a:lnTo>
                  <a:pt x="2161649" y="6080670"/>
                </a:lnTo>
                <a:lnTo>
                  <a:pt x="2161649" y="6009369"/>
                </a:lnTo>
                <a:close/>
                <a:moveTo>
                  <a:pt x="1947675" y="6009369"/>
                </a:moveTo>
                <a:lnTo>
                  <a:pt x="1947675" y="6080670"/>
                </a:lnTo>
                <a:lnTo>
                  <a:pt x="2018976" y="6080670"/>
                </a:lnTo>
                <a:lnTo>
                  <a:pt x="2018976" y="6009369"/>
                </a:lnTo>
                <a:close/>
                <a:moveTo>
                  <a:pt x="1805074" y="6009369"/>
                </a:moveTo>
                <a:lnTo>
                  <a:pt x="1805074" y="6080670"/>
                </a:lnTo>
                <a:lnTo>
                  <a:pt x="1876375" y="6080670"/>
                </a:lnTo>
                <a:lnTo>
                  <a:pt x="1876375" y="6009369"/>
                </a:lnTo>
                <a:close/>
                <a:moveTo>
                  <a:pt x="1662401" y="6009369"/>
                </a:moveTo>
                <a:lnTo>
                  <a:pt x="1662401" y="6080670"/>
                </a:lnTo>
                <a:lnTo>
                  <a:pt x="1733702" y="6080670"/>
                </a:lnTo>
                <a:lnTo>
                  <a:pt x="1733702" y="6009369"/>
                </a:lnTo>
                <a:close/>
                <a:moveTo>
                  <a:pt x="1519800" y="6009369"/>
                </a:moveTo>
                <a:lnTo>
                  <a:pt x="1519800" y="6080670"/>
                </a:lnTo>
                <a:lnTo>
                  <a:pt x="1591101" y="6080670"/>
                </a:lnTo>
                <a:lnTo>
                  <a:pt x="1591101" y="6009369"/>
                </a:lnTo>
                <a:close/>
                <a:moveTo>
                  <a:pt x="1377127" y="6009369"/>
                </a:moveTo>
                <a:lnTo>
                  <a:pt x="1377127" y="6080670"/>
                </a:lnTo>
                <a:lnTo>
                  <a:pt x="1448428" y="6080670"/>
                </a:lnTo>
                <a:lnTo>
                  <a:pt x="1448428" y="6009369"/>
                </a:lnTo>
                <a:close/>
                <a:moveTo>
                  <a:pt x="1234455" y="6009369"/>
                </a:moveTo>
                <a:lnTo>
                  <a:pt x="1234455" y="6080670"/>
                </a:lnTo>
                <a:lnTo>
                  <a:pt x="1305756" y="6080670"/>
                </a:lnTo>
                <a:lnTo>
                  <a:pt x="1305756" y="6009369"/>
                </a:lnTo>
                <a:close/>
                <a:moveTo>
                  <a:pt x="1091853" y="6009369"/>
                </a:moveTo>
                <a:lnTo>
                  <a:pt x="1091853" y="6080670"/>
                </a:lnTo>
                <a:lnTo>
                  <a:pt x="1163154" y="6080670"/>
                </a:lnTo>
                <a:lnTo>
                  <a:pt x="1163154" y="6009369"/>
                </a:lnTo>
                <a:close/>
                <a:moveTo>
                  <a:pt x="949180" y="6009369"/>
                </a:moveTo>
                <a:lnTo>
                  <a:pt x="949180" y="6080670"/>
                </a:lnTo>
                <a:lnTo>
                  <a:pt x="1020481" y="6080670"/>
                </a:lnTo>
                <a:lnTo>
                  <a:pt x="1020481" y="6009369"/>
                </a:lnTo>
                <a:close/>
                <a:moveTo>
                  <a:pt x="6807516" y="0"/>
                </a:moveTo>
                <a:lnTo>
                  <a:pt x="6809163" y="6826901"/>
                </a:lnTo>
                <a:lnTo>
                  <a:pt x="0" y="6826901"/>
                </a:lnTo>
                <a:lnTo>
                  <a:pt x="378632" y="6447189"/>
                </a:lnTo>
                <a:lnTo>
                  <a:pt x="378632" y="6514582"/>
                </a:lnTo>
                <a:lnTo>
                  <a:pt x="449934" y="6514582"/>
                </a:lnTo>
                <a:lnTo>
                  <a:pt x="449934" y="6443281"/>
                </a:lnTo>
                <a:lnTo>
                  <a:pt x="382530" y="6443281"/>
                </a:lnTo>
                <a:lnTo>
                  <a:pt x="521234" y="6304180"/>
                </a:lnTo>
                <a:lnTo>
                  <a:pt x="521234" y="6365944"/>
                </a:lnTo>
                <a:lnTo>
                  <a:pt x="592536" y="6365944"/>
                </a:lnTo>
                <a:lnTo>
                  <a:pt x="592536" y="6294643"/>
                </a:lnTo>
                <a:lnTo>
                  <a:pt x="530745" y="6294643"/>
                </a:lnTo>
                <a:lnTo>
                  <a:pt x="663906" y="6161102"/>
                </a:lnTo>
                <a:lnTo>
                  <a:pt x="663906" y="6223342"/>
                </a:lnTo>
                <a:lnTo>
                  <a:pt x="735207" y="6223342"/>
                </a:lnTo>
                <a:lnTo>
                  <a:pt x="735207" y="6152041"/>
                </a:lnTo>
                <a:lnTo>
                  <a:pt x="672942" y="6152041"/>
                </a:lnTo>
                <a:lnTo>
                  <a:pt x="806579" y="6018022"/>
                </a:lnTo>
                <a:lnTo>
                  <a:pt x="806579" y="6080670"/>
                </a:lnTo>
                <a:lnTo>
                  <a:pt x="877880" y="6080670"/>
                </a:lnTo>
                <a:lnTo>
                  <a:pt x="877880" y="6009369"/>
                </a:lnTo>
                <a:lnTo>
                  <a:pt x="815208" y="600936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marL="0" indent="0" algn="r">
              <a:buNone/>
              <a:defRPr/>
            </a:lvl1pPr>
          </a:lstStyle>
          <a:p>
            <a:r>
              <a:rPr lang="nl-NL" sz="1800" i="1">
                <a:solidFill>
                  <a:srgbClr val="000000"/>
                </a:solidFill>
                <a:effectLst/>
                <a:latin typeface="Arial" panose="020B0604020202020204" pitchFamily="34" charset="0"/>
                <a:ea typeface="Calibri" panose="020F0502020204030204" pitchFamily="34" charset="0"/>
              </a:rPr>
              <a:t>Klik op deze vorm en kies een afbeelding uit de Templafy bibliotheek</a:t>
            </a:r>
            <a:endParaRPr lang="en-US"/>
          </a:p>
        </p:txBody>
      </p:sp>
      <p:sp>
        <p:nvSpPr>
          <p:cNvPr id="80" name="Text Placeholder 2059">
            <a:extLst>
              <a:ext uri="{FF2B5EF4-FFF2-40B4-BE49-F238E27FC236}">
                <a16:creationId xmlns:a16="http://schemas.microsoft.com/office/drawing/2014/main" id="{09052932-03B9-4400-AE30-DE65E4F075D0}"/>
              </a:ext>
            </a:extLst>
          </p:cNvPr>
          <p:cNvSpPr>
            <a:spLocks noGrp="1"/>
          </p:cNvSpPr>
          <p:nvPr userDrawn="1">
            <p:ph type="body" sz="quarter" idx="15" hasCustomPrompt="1"/>
          </p:nvPr>
        </p:nvSpPr>
        <p:spPr>
          <a:xfrm>
            <a:off x="10318971" y="6026149"/>
            <a:ext cx="1566643" cy="617539"/>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
        <p:nvSpPr>
          <p:cNvPr id="84" name="Titel 1">
            <a:extLst>
              <a:ext uri="{FF2B5EF4-FFF2-40B4-BE49-F238E27FC236}">
                <a16:creationId xmlns:a16="http://schemas.microsoft.com/office/drawing/2014/main" id="{47AE4C24-5AF6-4E4A-9315-DADF6661528D}"/>
              </a:ext>
            </a:extLst>
          </p:cNvPr>
          <p:cNvSpPr>
            <a:spLocks noGrp="1"/>
          </p:cNvSpPr>
          <p:nvPr>
            <p:ph type="ctrTitle" hasCustomPrompt="1"/>
          </p:nvPr>
        </p:nvSpPr>
        <p:spPr>
          <a:xfrm>
            <a:off x="631826" y="1776548"/>
            <a:ext cx="7411909" cy="894117"/>
          </a:xfrm>
        </p:spPr>
        <p:txBody>
          <a:bodyPr anchor="t">
            <a:noAutofit/>
          </a:bodyPr>
          <a:lstStyle>
            <a:lvl1pPr algn="l">
              <a:defRPr sz="6000">
                <a:solidFill>
                  <a:schemeClr val="accent1"/>
                </a:solidFill>
              </a:defRPr>
            </a:lvl1pPr>
          </a:lstStyle>
          <a:p>
            <a:r>
              <a:rPr lang="nl-NL"/>
              <a:t>Voeg titel toe</a:t>
            </a:r>
          </a:p>
        </p:txBody>
      </p:sp>
      <p:sp>
        <p:nvSpPr>
          <p:cNvPr id="86" name="Freeform: Shape 85">
            <a:extLst>
              <a:ext uri="{FF2B5EF4-FFF2-40B4-BE49-F238E27FC236}">
                <a16:creationId xmlns:a16="http://schemas.microsoft.com/office/drawing/2014/main" id="{D3477D4A-1B0D-4855-AED5-020E217FE9FF}"/>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87" name="Freeform: Shape 86">
            <a:extLst>
              <a:ext uri="{FF2B5EF4-FFF2-40B4-BE49-F238E27FC236}">
                <a16:creationId xmlns:a16="http://schemas.microsoft.com/office/drawing/2014/main" id="{5BD62A7A-5FD3-4FEB-9530-EE0F5C360BF2}"/>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88" name="Freeform: Shape 87">
            <a:extLst>
              <a:ext uri="{FF2B5EF4-FFF2-40B4-BE49-F238E27FC236}">
                <a16:creationId xmlns:a16="http://schemas.microsoft.com/office/drawing/2014/main" id="{BF4E971B-879B-492E-8AAF-364F70D9EBD3}"/>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89" name="Freeform: Shape 88">
            <a:extLst>
              <a:ext uri="{FF2B5EF4-FFF2-40B4-BE49-F238E27FC236}">
                <a16:creationId xmlns:a16="http://schemas.microsoft.com/office/drawing/2014/main" id="{0CA55659-6962-4045-9083-644EB9C284B3}"/>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90" name="Freeform: Shape 89">
            <a:extLst>
              <a:ext uri="{FF2B5EF4-FFF2-40B4-BE49-F238E27FC236}">
                <a16:creationId xmlns:a16="http://schemas.microsoft.com/office/drawing/2014/main" id="{EA8B184D-B4CC-4BCE-92F0-0D4497CF0DAC}"/>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91" name="Freeform: Shape 90">
            <a:extLst>
              <a:ext uri="{FF2B5EF4-FFF2-40B4-BE49-F238E27FC236}">
                <a16:creationId xmlns:a16="http://schemas.microsoft.com/office/drawing/2014/main" id="{BA4EDA8B-7AE3-4FA2-9C3A-AECE66D040AE}"/>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92" name="Freeform: Shape 91">
            <a:extLst>
              <a:ext uri="{FF2B5EF4-FFF2-40B4-BE49-F238E27FC236}">
                <a16:creationId xmlns:a16="http://schemas.microsoft.com/office/drawing/2014/main" id="{CDBAE73D-B3FA-4C9F-93B2-EDE39CFAD2E1}"/>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93" name="Freeform: Shape 92">
            <a:extLst>
              <a:ext uri="{FF2B5EF4-FFF2-40B4-BE49-F238E27FC236}">
                <a16:creationId xmlns:a16="http://schemas.microsoft.com/office/drawing/2014/main" id="{93776FFC-3176-4623-8D60-367E08FCE2B7}"/>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94" name="Freeform: Shape 93">
            <a:extLst>
              <a:ext uri="{FF2B5EF4-FFF2-40B4-BE49-F238E27FC236}">
                <a16:creationId xmlns:a16="http://schemas.microsoft.com/office/drawing/2014/main" id="{40993F3E-2EF6-47BC-AA1A-D377BD805AE2}"/>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sp>
        <p:nvSpPr>
          <p:cNvPr id="95" name="Freeform: Shape 94">
            <a:extLst>
              <a:ext uri="{FF2B5EF4-FFF2-40B4-BE49-F238E27FC236}">
                <a16:creationId xmlns:a16="http://schemas.microsoft.com/office/drawing/2014/main" id="{5403741D-A913-4F97-85DE-B43A88A382C9}"/>
              </a:ext>
            </a:extLst>
          </p:cNvPr>
          <p:cNvSpPr/>
          <p:nvPr userDrawn="1"/>
        </p:nvSpPr>
        <p:spPr>
          <a:xfrm>
            <a:off x="7169519" y="-345713"/>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sz="1800"/>
          </a:p>
        </p:txBody>
      </p:sp>
      <p:grpSp>
        <p:nvGrpSpPr>
          <p:cNvPr id="649" name="Group 648">
            <a:extLst>
              <a:ext uri="{FF2B5EF4-FFF2-40B4-BE49-F238E27FC236}">
                <a16:creationId xmlns:a16="http://schemas.microsoft.com/office/drawing/2014/main" id="{952A5519-D437-4A8B-A663-A8A33FA7FC5C}"/>
              </a:ext>
            </a:extLst>
          </p:cNvPr>
          <p:cNvGrpSpPr/>
          <p:nvPr userDrawn="1"/>
        </p:nvGrpSpPr>
        <p:grpSpPr>
          <a:xfrm>
            <a:off x="57965" y="6040469"/>
            <a:ext cx="10054060" cy="505212"/>
            <a:chOff x="57964" y="6040468"/>
            <a:chExt cx="10054060" cy="505212"/>
          </a:xfrm>
          <a:solidFill>
            <a:schemeClr val="bg1"/>
          </a:solidFill>
        </p:grpSpPr>
        <p:sp>
          <p:nvSpPr>
            <p:cNvPr id="650" name="Freeform: Shape 649">
              <a:extLst>
                <a:ext uri="{FF2B5EF4-FFF2-40B4-BE49-F238E27FC236}">
                  <a16:creationId xmlns:a16="http://schemas.microsoft.com/office/drawing/2014/main" id="{4A7579D9-3E86-43B0-9A0A-ED11D977BEDA}"/>
                </a:ext>
              </a:extLst>
            </p:cNvPr>
            <p:cNvSpPr/>
            <p:nvPr/>
          </p:nvSpPr>
          <p:spPr>
            <a:xfrm>
              <a:off x="918490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51" name="Freeform: Shape 650">
              <a:extLst>
                <a:ext uri="{FF2B5EF4-FFF2-40B4-BE49-F238E27FC236}">
                  <a16:creationId xmlns:a16="http://schemas.microsoft.com/office/drawing/2014/main" id="{84CA168E-8F9F-4A32-BA8F-DADFEA16E4B7}"/>
                </a:ext>
              </a:extLst>
            </p:cNvPr>
            <p:cNvSpPr/>
            <p:nvPr/>
          </p:nvSpPr>
          <p:spPr>
            <a:xfrm>
              <a:off x="918490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52" name="Freeform: Shape 651">
              <a:extLst>
                <a:ext uri="{FF2B5EF4-FFF2-40B4-BE49-F238E27FC236}">
                  <a16:creationId xmlns:a16="http://schemas.microsoft.com/office/drawing/2014/main" id="{AD730FAD-CDC3-49E6-BA15-7B907AAD4D23}"/>
                </a:ext>
              </a:extLst>
            </p:cNvPr>
            <p:cNvSpPr/>
            <p:nvPr/>
          </p:nvSpPr>
          <p:spPr>
            <a:xfrm>
              <a:off x="918490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53" name="Freeform: Shape 652">
              <a:extLst>
                <a:ext uri="{FF2B5EF4-FFF2-40B4-BE49-F238E27FC236}">
                  <a16:creationId xmlns:a16="http://schemas.microsoft.com/office/drawing/2014/main" id="{CD62EDF1-3DF8-440D-B5ED-45AAAFF5671D}"/>
                </a:ext>
              </a:extLst>
            </p:cNvPr>
            <p:cNvSpPr/>
            <p:nvPr/>
          </p:nvSpPr>
          <p:spPr>
            <a:xfrm>
              <a:off x="932750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54" name="Freeform: Shape 653">
              <a:extLst>
                <a:ext uri="{FF2B5EF4-FFF2-40B4-BE49-F238E27FC236}">
                  <a16:creationId xmlns:a16="http://schemas.microsoft.com/office/drawing/2014/main" id="{887E48FE-D4AD-4ECB-B036-AA78FEDC71DE}"/>
                </a:ext>
              </a:extLst>
            </p:cNvPr>
            <p:cNvSpPr/>
            <p:nvPr/>
          </p:nvSpPr>
          <p:spPr>
            <a:xfrm>
              <a:off x="932750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55" name="Freeform: Shape 654">
              <a:extLst>
                <a:ext uri="{FF2B5EF4-FFF2-40B4-BE49-F238E27FC236}">
                  <a16:creationId xmlns:a16="http://schemas.microsoft.com/office/drawing/2014/main" id="{DD0AB86F-549C-4197-814B-C0BEE456379B}"/>
                </a:ext>
              </a:extLst>
            </p:cNvPr>
            <p:cNvSpPr/>
            <p:nvPr/>
          </p:nvSpPr>
          <p:spPr>
            <a:xfrm>
              <a:off x="932750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56" name="Freeform: Shape 655">
              <a:extLst>
                <a:ext uri="{FF2B5EF4-FFF2-40B4-BE49-F238E27FC236}">
                  <a16:creationId xmlns:a16="http://schemas.microsoft.com/office/drawing/2014/main" id="{B3A9E766-475E-45D7-81CA-DE49036C11D8}"/>
                </a:ext>
              </a:extLst>
            </p:cNvPr>
            <p:cNvSpPr/>
            <p:nvPr/>
          </p:nvSpPr>
          <p:spPr>
            <a:xfrm>
              <a:off x="9470176"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657" name="Freeform: Shape 656">
              <a:extLst>
                <a:ext uri="{FF2B5EF4-FFF2-40B4-BE49-F238E27FC236}">
                  <a16:creationId xmlns:a16="http://schemas.microsoft.com/office/drawing/2014/main" id="{ED0D4E3C-55B4-4BED-91C4-F6EA2137F3DD}"/>
                </a:ext>
              </a:extLst>
            </p:cNvPr>
            <p:cNvSpPr/>
            <p:nvPr/>
          </p:nvSpPr>
          <p:spPr>
            <a:xfrm>
              <a:off x="9470176"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658" name="Freeform: Shape 657">
              <a:extLst>
                <a:ext uri="{FF2B5EF4-FFF2-40B4-BE49-F238E27FC236}">
                  <a16:creationId xmlns:a16="http://schemas.microsoft.com/office/drawing/2014/main" id="{360C6004-1BF8-41EB-8CAF-F15FB0802B3E}"/>
                </a:ext>
              </a:extLst>
            </p:cNvPr>
            <p:cNvSpPr/>
            <p:nvPr/>
          </p:nvSpPr>
          <p:spPr>
            <a:xfrm>
              <a:off x="9470176"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659" name="Freeform: Shape 658">
              <a:extLst>
                <a:ext uri="{FF2B5EF4-FFF2-40B4-BE49-F238E27FC236}">
                  <a16:creationId xmlns:a16="http://schemas.microsoft.com/office/drawing/2014/main" id="{3A66472D-1D37-4FFB-8731-BB2F9C61273E}"/>
                </a:ext>
              </a:extLst>
            </p:cNvPr>
            <p:cNvSpPr/>
            <p:nvPr/>
          </p:nvSpPr>
          <p:spPr>
            <a:xfrm>
              <a:off x="961277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0" name="Freeform: Shape 659">
              <a:extLst>
                <a:ext uri="{FF2B5EF4-FFF2-40B4-BE49-F238E27FC236}">
                  <a16:creationId xmlns:a16="http://schemas.microsoft.com/office/drawing/2014/main" id="{F7448FFD-193B-428F-A58A-20C90547954B}"/>
                </a:ext>
              </a:extLst>
            </p:cNvPr>
            <p:cNvSpPr/>
            <p:nvPr/>
          </p:nvSpPr>
          <p:spPr>
            <a:xfrm>
              <a:off x="961277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1" name="Freeform: Shape 660">
              <a:extLst>
                <a:ext uri="{FF2B5EF4-FFF2-40B4-BE49-F238E27FC236}">
                  <a16:creationId xmlns:a16="http://schemas.microsoft.com/office/drawing/2014/main" id="{81D0E35F-8D82-4808-A418-B0819A834ADF}"/>
                </a:ext>
              </a:extLst>
            </p:cNvPr>
            <p:cNvSpPr/>
            <p:nvPr/>
          </p:nvSpPr>
          <p:spPr>
            <a:xfrm>
              <a:off x="961277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2" name="Freeform: Shape 661">
              <a:extLst>
                <a:ext uri="{FF2B5EF4-FFF2-40B4-BE49-F238E27FC236}">
                  <a16:creationId xmlns:a16="http://schemas.microsoft.com/office/drawing/2014/main" id="{635A3189-5725-4751-9F9A-10150E752D75}"/>
                </a:ext>
              </a:extLst>
            </p:cNvPr>
            <p:cNvSpPr/>
            <p:nvPr/>
          </p:nvSpPr>
          <p:spPr>
            <a:xfrm>
              <a:off x="97554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3" name="Freeform: Shape 662">
              <a:extLst>
                <a:ext uri="{FF2B5EF4-FFF2-40B4-BE49-F238E27FC236}">
                  <a16:creationId xmlns:a16="http://schemas.microsoft.com/office/drawing/2014/main" id="{3673D3F1-1669-495D-9EA0-BF2AFFF76D98}"/>
                </a:ext>
              </a:extLst>
            </p:cNvPr>
            <p:cNvSpPr/>
            <p:nvPr/>
          </p:nvSpPr>
          <p:spPr>
            <a:xfrm>
              <a:off x="97554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4" name="Freeform: Shape 663">
              <a:extLst>
                <a:ext uri="{FF2B5EF4-FFF2-40B4-BE49-F238E27FC236}">
                  <a16:creationId xmlns:a16="http://schemas.microsoft.com/office/drawing/2014/main" id="{66830FA0-3E46-4524-BBC1-225DED9B19C0}"/>
                </a:ext>
              </a:extLst>
            </p:cNvPr>
            <p:cNvSpPr/>
            <p:nvPr/>
          </p:nvSpPr>
          <p:spPr>
            <a:xfrm>
              <a:off x="97554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5" name="Freeform: Shape 664">
              <a:extLst>
                <a:ext uri="{FF2B5EF4-FFF2-40B4-BE49-F238E27FC236}">
                  <a16:creationId xmlns:a16="http://schemas.microsoft.com/office/drawing/2014/main" id="{88CEE22A-D448-437C-A76A-6E57C851BFFB}"/>
                </a:ext>
              </a:extLst>
            </p:cNvPr>
            <p:cNvSpPr/>
            <p:nvPr/>
          </p:nvSpPr>
          <p:spPr>
            <a:xfrm>
              <a:off x="9898122"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666" name="Freeform: Shape 665">
              <a:extLst>
                <a:ext uri="{FF2B5EF4-FFF2-40B4-BE49-F238E27FC236}">
                  <a16:creationId xmlns:a16="http://schemas.microsoft.com/office/drawing/2014/main" id="{996CBA5F-6BAE-451A-B3E7-2F02EBAD4DA9}"/>
                </a:ext>
              </a:extLst>
            </p:cNvPr>
            <p:cNvSpPr/>
            <p:nvPr/>
          </p:nvSpPr>
          <p:spPr>
            <a:xfrm>
              <a:off x="9898122"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667" name="Freeform: Shape 666">
              <a:extLst>
                <a:ext uri="{FF2B5EF4-FFF2-40B4-BE49-F238E27FC236}">
                  <a16:creationId xmlns:a16="http://schemas.microsoft.com/office/drawing/2014/main" id="{3E0F6371-CAC6-451D-850D-45E04BAE8764}"/>
                </a:ext>
              </a:extLst>
            </p:cNvPr>
            <p:cNvSpPr/>
            <p:nvPr/>
          </p:nvSpPr>
          <p:spPr>
            <a:xfrm>
              <a:off x="100407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8" name="Freeform: Shape 667">
              <a:extLst>
                <a:ext uri="{FF2B5EF4-FFF2-40B4-BE49-F238E27FC236}">
                  <a16:creationId xmlns:a16="http://schemas.microsoft.com/office/drawing/2014/main" id="{03B625C9-3894-4CBE-BE41-A31D5C0B957C}"/>
                </a:ext>
              </a:extLst>
            </p:cNvPr>
            <p:cNvSpPr/>
            <p:nvPr/>
          </p:nvSpPr>
          <p:spPr>
            <a:xfrm>
              <a:off x="100407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69" name="Freeform: Shape 668">
              <a:extLst>
                <a:ext uri="{FF2B5EF4-FFF2-40B4-BE49-F238E27FC236}">
                  <a16:creationId xmlns:a16="http://schemas.microsoft.com/office/drawing/2014/main" id="{542C7D84-BEF8-40ED-873A-732694A81B71}"/>
                </a:ext>
              </a:extLst>
            </p:cNvPr>
            <p:cNvSpPr/>
            <p:nvPr/>
          </p:nvSpPr>
          <p:spPr>
            <a:xfrm>
              <a:off x="50482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0" name="Freeform: Shape 669">
              <a:extLst>
                <a:ext uri="{FF2B5EF4-FFF2-40B4-BE49-F238E27FC236}">
                  <a16:creationId xmlns:a16="http://schemas.microsoft.com/office/drawing/2014/main" id="{6587352D-FBF4-47B6-B5C3-541A3F884123}"/>
                </a:ext>
              </a:extLst>
            </p:cNvPr>
            <p:cNvSpPr/>
            <p:nvPr/>
          </p:nvSpPr>
          <p:spPr>
            <a:xfrm>
              <a:off x="761578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1" name="Freeform: Shape 670">
              <a:extLst>
                <a:ext uri="{FF2B5EF4-FFF2-40B4-BE49-F238E27FC236}">
                  <a16:creationId xmlns:a16="http://schemas.microsoft.com/office/drawing/2014/main" id="{46BB5D62-C8A5-4D69-8BAE-AF8BD25FAE0A}"/>
                </a:ext>
              </a:extLst>
            </p:cNvPr>
            <p:cNvSpPr/>
            <p:nvPr/>
          </p:nvSpPr>
          <p:spPr>
            <a:xfrm>
              <a:off x="50482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2" name="Freeform: Shape 671">
              <a:extLst>
                <a:ext uri="{FF2B5EF4-FFF2-40B4-BE49-F238E27FC236}">
                  <a16:creationId xmlns:a16="http://schemas.microsoft.com/office/drawing/2014/main" id="{FC9749F5-738D-46E6-83F2-2931A503E6DE}"/>
                </a:ext>
              </a:extLst>
            </p:cNvPr>
            <p:cNvSpPr/>
            <p:nvPr/>
          </p:nvSpPr>
          <p:spPr>
            <a:xfrm>
              <a:off x="50482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3" name="Freeform: Shape 672">
              <a:extLst>
                <a:ext uri="{FF2B5EF4-FFF2-40B4-BE49-F238E27FC236}">
                  <a16:creationId xmlns:a16="http://schemas.microsoft.com/office/drawing/2014/main" id="{74CBB2AF-84B3-4003-A722-567D361D1E3D}"/>
                </a:ext>
              </a:extLst>
            </p:cNvPr>
            <p:cNvSpPr/>
            <p:nvPr/>
          </p:nvSpPr>
          <p:spPr>
            <a:xfrm>
              <a:off x="504825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4" name="Freeform: Shape 673">
              <a:extLst>
                <a:ext uri="{FF2B5EF4-FFF2-40B4-BE49-F238E27FC236}">
                  <a16:creationId xmlns:a16="http://schemas.microsoft.com/office/drawing/2014/main" id="{51E65849-3AEC-402F-AE7E-177B6B34325A}"/>
                </a:ext>
              </a:extLst>
            </p:cNvPr>
            <p:cNvSpPr/>
            <p:nvPr/>
          </p:nvSpPr>
          <p:spPr>
            <a:xfrm>
              <a:off x="761578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5" name="Freeform: Shape 674">
              <a:extLst>
                <a:ext uri="{FF2B5EF4-FFF2-40B4-BE49-F238E27FC236}">
                  <a16:creationId xmlns:a16="http://schemas.microsoft.com/office/drawing/2014/main" id="{C75632EE-14C7-4C1A-8632-96090159F28C}"/>
                </a:ext>
              </a:extLst>
            </p:cNvPr>
            <p:cNvSpPr/>
            <p:nvPr/>
          </p:nvSpPr>
          <p:spPr>
            <a:xfrm>
              <a:off x="761578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6" name="Freeform: Shape 675">
              <a:extLst>
                <a:ext uri="{FF2B5EF4-FFF2-40B4-BE49-F238E27FC236}">
                  <a16:creationId xmlns:a16="http://schemas.microsoft.com/office/drawing/2014/main" id="{F4A90CF0-66B4-43AB-AC71-AA0D566E8918}"/>
                </a:ext>
              </a:extLst>
            </p:cNvPr>
            <p:cNvSpPr/>
            <p:nvPr/>
          </p:nvSpPr>
          <p:spPr>
            <a:xfrm>
              <a:off x="761578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7" name="Freeform: Shape 676">
              <a:extLst>
                <a:ext uri="{FF2B5EF4-FFF2-40B4-BE49-F238E27FC236}">
                  <a16:creationId xmlns:a16="http://schemas.microsoft.com/office/drawing/2014/main" id="{C1E7A849-D9BA-4A74-A5C2-9F07A17D68A9}"/>
                </a:ext>
              </a:extLst>
            </p:cNvPr>
            <p:cNvSpPr/>
            <p:nvPr/>
          </p:nvSpPr>
          <p:spPr>
            <a:xfrm>
              <a:off x="53335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8" name="Freeform: Shape 677">
              <a:extLst>
                <a:ext uri="{FF2B5EF4-FFF2-40B4-BE49-F238E27FC236}">
                  <a16:creationId xmlns:a16="http://schemas.microsoft.com/office/drawing/2014/main" id="{CADD2EA7-F904-4F09-8F28-48DE098F3129}"/>
                </a:ext>
              </a:extLst>
            </p:cNvPr>
            <p:cNvSpPr/>
            <p:nvPr/>
          </p:nvSpPr>
          <p:spPr>
            <a:xfrm>
              <a:off x="790106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79" name="Freeform: Shape 678">
              <a:extLst>
                <a:ext uri="{FF2B5EF4-FFF2-40B4-BE49-F238E27FC236}">
                  <a16:creationId xmlns:a16="http://schemas.microsoft.com/office/drawing/2014/main" id="{2A533467-DE69-4C76-A1BC-E3635299B712}"/>
                </a:ext>
              </a:extLst>
            </p:cNvPr>
            <p:cNvSpPr/>
            <p:nvPr/>
          </p:nvSpPr>
          <p:spPr>
            <a:xfrm>
              <a:off x="533352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0" name="Freeform: Shape 679">
              <a:extLst>
                <a:ext uri="{FF2B5EF4-FFF2-40B4-BE49-F238E27FC236}">
                  <a16:creationId xmlns:a16="http://schemas.microsoft.com/office/drawing/2014/main" id="{A580345E-E074-4EB4-9D11-926117D83506}"/>
                </a:ext>
              </a:extLst>
            </p:cNvPr>
            <p:cNvSpPr/>
            <p:nvPr/>
          </p:nvSpPr>
          <p:spPr>
            <a:xfrm>
              <a:off x="53335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1" name="Freeform: Shape 680">
              <a:extLst>
                <a:ext uri="{FF2B5EF4-FFF2-40B4-BE49-F238E27FC236}">
                  <a16:creationId xmlns:a16="http://schemas.microsoft.com/office/drawing/2014/main" id="{C53BCC5A-B21A-4E36-A7DC-C1C5B9F15026}"/>
                </a:ext>
              </a:extLst>
            </p:cNvPr>
            <p:cNvSpPr/>
            <p:nvPr/>
          </p:nvSpPr>
          <p:spPr>
            <a:xfrm>
              <a:off x="533352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2" name="Freeform: Shape 681">
              <a:extLst>
                <a:ext uri="{FF2B5EF4-FFF2-40B4-BE49-F238E27FC236}">
                  <a16:creationId xmlns:a16="http://schemas.microsoft.com/office/drawing/2014/main" id="{AE903234-3D0A-4DF1-BCF0-BF078E8860BF}"/>
                </a:ext>
              </a:extLst>
            </p:cNvPr>
            <p:cNvSpPr/>
            <p:nvPr/>
          </p:nvSpPr>
          <p:spPr>
            <a:xfrm>
              <a:off x="790106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3" name="Freeform: Shape 682">
              <a:extLst>
                <a:ext uri="{FF2B5EF4-FFF2-40B4-BE49-F238E27FC236}">
                  <a16:creationId xmlns:a16="http://schemas.microsoft.com/office/drawing/2014/main" id="{1DBBE67A-4AE5-4D31-9ED3-F0DFBE773BAF}"/>
                </a:ext>
              </a:extLst>
            </p:cNvPr>
            <p:cNvSpPr/>
            <p:nvPr/>
          </p:nvSpPr>
          <p:spPr>
            <a:xfrm>
              <a:off x="790106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4" name="Freeform: Shape 683">
              <a:extLst>
                <a:ext uri="{FF2B5EF4-FFF2-40B4-BE49-F238E27FC236}">
                  <a16:creationId xmlns:a16="http://schemas.microsoft.com/office/drawing/2014/main" id="{B2AD4B2B-0DEF-4E8E-9D03-6980E67D9013}"/>
                </a:ext>
              </a:extLst>
            </p:cNvPr>
            <p:cNvSpPr/>
            <p:nvPr/>
          </p:nvSpPr>
          <p:spPr>
            <a:xfrm>
              <a:off x="790106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5" name="Freeform: Shape 684">
              <a:extLst>
                <a:ext uri="{FF2B5EF4-FFF2-40B4-BE49-F238E27FC236}">
                  <a16:creationId xmlns:a16="http://schemas.microsoft.com/office/drawing/2014/main" id="{FE57C8BC-2F27-4F10-99AF-8541147FB6B4}"/>
                </a:ext>
              </a:extLst>
            </p:cNvPr>
            <p:cNvSpPr/>
            <p:nvPr/>
          </p:nvSpPr>
          <p:spPr>
            <a:xfrm>
              <a:off x="54761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6" name="Freeform: Shape 685">
              <a:extLst>
                <a:ext uri="{FF2B5EF4-FFF2-40B4-BE49-F238E27FC236}">
                  <a16:creationId xmlns:a16="http://schemas.microsoft.com/office/drawing/2014/main" id="{5D43F4D9-81F3-47A8-84A1-77C7A03E6334}"/>
                </a:ext>
              </a:extLst>
            </p:cNvPr>
            <p:cNvSpPr/>
            <p:nvPr/>
          </p:nvSpPr>
          <p:spPr>
            <a:xfrm>
              <a:off x="804373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7" name="Freeform: Shape 686">
              <a:extLst>
                <a:ext uri="{FF2B5EF4-FFF2-40B4-BE49-F238E27FC236}">
                  <a16:creationId xmlns:a16="http://schemas.microsoft.com/office/drawing/2014/main" id="{A4F7B9A9-0A53-4676-AC53-E6D4067843E6}"/>
                </a:ext>
              </a:extLst>
            </p:cNvPr>
            <p:cNvSpPr/>
            <p:nvPr/>
          </p:nvSpPr>
          <p:spPr>
            <a:xfrm>
              <a:off x="54761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8" name="Freeform: Shape 687">
              <a:extLst>
                <a:ext uri="{FF2B5EF4-FFF2-40B4-BE49-F238E27FC236}">
                  <a16:creationId xmlns:a16="http://schemas.microsoft.com/office/drawing/2014/main" id="{B8B43929-4B9F-476C-BF2B-71DC2D35F47F}"/>
                </a:ext>
              </a:extLst>
            </p:cNvPr>
            <p:cNvSpPr/>
            <p:nvPr/>
          </p:nvSpPr>
          <p:spPr>
            <a:xfrm>
              <a:off x="54761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89" name="Freeform: Shape 688">
              <a:extLst>
                <a:ext uri="{FF2B5EF4-FFF2-40B4-BE49-F238E27FC236}">
                  <a16:creationId xmlns:a16="http://schemas.microsoft.com/office/drawing/2014/main" id="{6D1B900B-E747-470B-81C3-44F168D0A1EC}"/>
                </a:ext>
              </a:extLst>
            </p:cNvPr>
            <p:cNvSpPr/>
            <p:nvPr/>
          </p:nvSpPr>
          <p:spPr>
            <a:xfrm>
              <a:off x="54761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0" name="Freeform: Shape 689">
              <a:extLst>
                <a:ext uri="{FF2B5EF4-FFF2-40B4-BE49-F238E27FC236}">
                  <a16:creationId xmlns:a16="http://schemas.microsoft.com/office/drawing/2014/main" id="{DF13123C-E761-4ABE-9A5D-62DBCB36EDF8}"/>
                </a:ext>
              </a:extLst>
            </p:cNvPr>
            <p:cNvSpPr/>
            <p:nvPr/>
          </p:nvSpPr>
          <p:spPr>
            <a:xfrm>
              <a:off x="804373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1" name="Freeform: Shape 690">
              <a:extLst>
                <a:ext uri="{FF2B5EF4-FFF2-40B4-BE49-F238E27FC236}">
                  <a16:creationId xmlns:a16="http://schemas.microsoft.com/office/drawing/2014/main" id="{D421FCD1-F7FF-4AED-9617-DD8466B6E42A}"/>
                </a:ext>
              </a:extLst>
            </p:cNvPr>
            <p:cNvSpPr/>
            <p:nvPr/>
          </p:nvSpPr>
          <p:spPr>
            <a:xfrm>
              <a:off x="804373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2" name="Freeform: Shape 691">
              <a:extLst>
                <a:ext uri="{FF2B5EF4-FFF2-40B4-BE49-F238E27FC236}">
                  <a16:creationId xmlns:a16="http://schemas.microsoft.com/office/drawing/2014/main" id="{8FD0302A-AD9D-41F8-88BC-AAA97CC330AC}"/>
                </a:ext>
              </a:extLst>
            </p:cNvPr>
            <p:cNvSpPr/>
            <p:nvPr/>
          </p:nvSpPr>
          <p:spPr>
            <a:xfrm>
              <a:off x="804373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3" name="Freeform: Shape 692">
              <a:extLst>
                <a:ext uri="{FF2B5EF4-FFF2-40B4-BE49-F238E27FC236}">
                  <a16:creationId xmlns:a16="http://schemas.microsoft.com/office/drawing/2014/main" id="{A40C4C62-93B4-4137-9B1A-528E4B665470}"/>
                </a:ext>
              </a:extLst>
            </p:cNvPr>
            <p:cNvSpPr/>
            <p:nvPr/>
          </p:nvSpPr>
          <p:spPr>
            <a:xfrm>
              <a:off x="561879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4" name="Freeform: Shape 693">
              <a:extLst>
                <a:ext uri="{FF2B5EF4-FFF2-40B4-BE49-F238E27FC236}">
                  <a16:creationId xmlns:a16="http://schemas.microsoft.com/office/drawing/2014/main" id="{9C5A257E-EB2E-48DF-9893-6AC3D4CA8314}"/>
                </a:ext>
              </a:extLst>
            </p:cNvPr>
            <p:cNvSpPr/>
            <p:nvPr/>
          </p:nvSpPr>
          <p:spPr>
            <a:xfrm>
              <a:off x="818640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5" name="Freeform: Shape 694">
              <a:extLst>
                <a:ext uri="{FF2B5EF4-FFF2-40B4-BE49-F238E27FC236}">
                  <a16:creationId xmlns:a16="http://schemas.microsoft.com/office/drawing/2014/main" id="{798183EE-0DAF-4E35-AB2F-86BE53AA9CBC}"/>
                </a:ext>
              </a:extLst>
            </p:cNvPr>
            <p:cNvSpPr/>
            <p:nvPr/>
          </p:nvSpPr>
          <p:spPr>
            <a:xfrm>
              <a:off x="561879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6" name="Freeform: Shape 695">
              <a:extLst>
                <a:ext uri="{FF2B5EF4-FFF2-40B4-BE49-F238E27FC236}">
                  <a16:creationId xmlns:a16="http://schemas.microsoft.com/office/drawing/2014/main" id="{6526D83E-5332-4053-B5F1-4AA945266259}"/>
                </a:ext>
              </a:extLst>
            </p:cNvPr>
            <p:cNvSpPr/>
            <p:nvPr/>
          </p:nvSpPr>
          <p:spPr>
            <a:xfrm>
              <a:off x="561879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7" name="Freeform: Shape 696">
              <a:extLst>
                <a:ext uri="{FF2B5EF4-FFF2-40B4-BE49-F238E27FC236}">
                  <a16:creationId xmlns:a16="http://schemas.microsoft.com/office/drawing/2014/main" id="{88AE5474-765D-45F3-969E-63ECB427C43D}"/>
                </a:ext>
              </a:extLst>
            </p:cNvPr>
            <p:cNvSpPr/>
            <p:nvPr/>
          </p:nvSpPr>
          <p:spPr>
            <a:xfrm>
              <a:off x="561879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8" name="Freeform: Shape 697">
              <a:extLst>
                <a:ext uri="{FF2B5EF4-FFF2-40B4-BE49-F238E27FC236}">
                  <a16:creationId xmlns:a16="http://schemas.microsoft.com/office/drawing/2014/main" id="{699CAAD7-8A59-44AF-ADBE-9874E11B1F9D}"/>
                </a:ext>
              </a:extLst>
            </p:cNvPr>
            <p:cNvSpPr/>
            <p:nvPr/>
          </p:nvSpPr>
          <p:spPr>
            <a:xfrm>
              <a:off x="818640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699" name="Freeform: Shape 698">
              <a:extLst>
                <a:ext uri="{FF2B5EF4-FFF2-40B4-BE49-F238E27FC236}">
                  <a16:creationId xmlns:a16="http://schemas.microsoft.com/office/drawing/2014/main" id="{FAA64E09-DED1-4B89-9BB3-FA2FA820149D}"/>
                </a:ext>
              </a:extLst>
            </p:cNvPr>
            <p:cNvSpPr/>
            <p:nvPr/>
          </p:nvSpPr>
          <p:spPr>
            <a:xfrm>
              <a:off x="818640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0" name="Freeform: Shape 699">
              <a:extLst>
                <a:ext uri="{FF2B5EF4-FFF2-40B4-BE49-F238E27FC236}">
                  <a16:creationId xmlns:a16="http://schemas.microsoft.com/office/drawing/2014/main" id="{4E710145-52AB-4F21-B635-E5EBEB0DD759}"/>
                </a:ext>
              </a:extLst>
            </p:cNvPr>
            <p:cNvSpPr/>
            <p:nvPr/>
          </p:nvSpPr>
          <p:spPr>
            <a:xfrm>
              <a:off x="818640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1" name="Freeform: Shape 700">
              <a:extLst>
                <a:ext uri="{FF2B5EF4-FFF2-40B4-BE49-F238E27FC236}">
                  <a16:creationId xmlns:a16="http://schemas.microsoft.com/office/drawing/2014/main" id="{FAF2EB0D-253D-4A69-937D-E231DCD6E497}"/>
                </a:ext>
              </a:extLst>
            </p:cNvPr>
            <p:cNvSpPr/>
            <p:nvPr/>
          </p:nvSpPr>
          <p:spPr>
            <a:xfrm>
              <a:off x="576147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2" name="Freeform: Shape 701">
              <a:extLst>
                <a:ext uri="{FF2B5EF4-FFF2-40B4-BE49-F238E27FC236}">
                  <a16:creationId xmlns:a16="http://schemas.microsoft.com/office/drawing/2014/main" id="{A4DCBF22-ED0A-4253-B8AF-95B64D412A69}"/>
                </a:ext>
              </a:extLst>
            </p:cNvPr>
            <p:cNvSpPr/>
            <p:nvPr/>
          </p:nvSpPr>
          <p:spPr>
            <a:xfrm>
              <a:off x="832900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3" name="Freeform: Shape 702">
              <a:extLst>
                <a:ext uri="{FF2B5EF4-FFF2-40B4-BE49-F238E27FC236}">
                  <a16:creationId xmlns:a16="http://schemas.microsoft.com/office/drawing/2014/main" id="{760B4A82-BFCA-49FE-A3CC-882A1490178B}"/>
                </a:ext>
              </a:extLst>
            </p:cNvPr>
            <p:cNvSpPr/>
            <p:nvPr/>
          </p:nvSpPr>
          <p:spPr>
            <a:xfrm>
              <a:off x="576147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4" name="Freeform: Shape 703">
              <a:extLst>
                <a:ext uri="{FF2B5EF4-FFF2-40B4-BE49-F238E27FC236}">
                  <a16:creationId xmlns:a16="http://schemas.microsoft.com/office/drawing/2014/main" id="{5946D81F-EA5A-4457-8487-8FD25D453405}"/>
                </a:ext>
              </a:extLst>
            </p:cNvPr>
            <p:cNvSpPr/>
            <p:nvPr/>
          </p:nvSpPr>
          <p:spPr>
            <a:xfrm>
              <a:off x="576147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5" name="Freeform: Shape 704">
              <a:extLst>
                <a:ext uri="{FF2B5EF4-FFF2-40B4-BE49-F238E27FC236}">
                  <a16:creationId xmlns:a16="http://schemas.microsoft.com/office/drawing/2014/main" id="{0E0BDD3C-7B49-495B-83D2-E56C3BFB6DA5}"/>
                </a:ext>
              </a:extLst>
            </p:cNvPr>
            <p:cNvSpPr/>
            <p:nvPr/>
          </p:nvSpPr>
          <p:spPr>
            <a:xfrm>
              <a:off x="576147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6" name="Freeform: Shape 705">
              <a:extLst>
                <a:ext uri="{FF2B5EF4-FFF2-40B4-BE49-F238E27FC236}">
                  <a16:creationId xmlns:a16="http://schemas.microsoft.com/office/drawing/2014/main" id="{1608B2A7-65D0-4DC5-ADD2-2BCFD61320ED}"/>
                </a:ext>
              </a:extLst>
            </p:cNvPr>
            <p:cNvSpPr/>
            <p:nvPr/>
          </p:nvSpPr>
          <p:spPr>
            <a:xfrm>
              <a:off x="832900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7" name="Freeform: Shape 706">
              <a:extLst>
                <a:ext uri="{FF2B5EF4-FFF2-40B4-BE49-F238E27FC236}">
                  <a16:creationId xmlns:a16="http://schemas.microsoft.com/office/drawing/2014/main" id="{7E6468A5-0DFC-4ABB-B565-F051C143F979}"/>
                </a:ext>
              </a:extLst>
            </p:cNvPr>
            <p:cNvSpPr/>
            <p:nvPr/>
          </p:nvSpPr>
          <p:spPr>
            <a:xfrm>
              <a:off x="832900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8" name="Freeform: Shape 707">
              <a:extLst>
                <a:ext uri="{FF2B5EF4-FFF2-40B4-BE49-F238E27FC236}">
                  <a16:creationId xmlns:a16="http://schemas.microsoft.com/office/drawing/2014/main" id="{51D624B8-BE8F-4E7B-B00D-D94D8D606E26}"/>
                </a:ext>
              </a:extLst>
            </p:cNvPr>
            <p:cNvSpPr/>
            <p:nvPr/>
          </p:nvSpPr>
          <p:spPr>
            <a:xfrm>
              <a:off x="832900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09" name="Freeform: Shape 708">
              <a:extLst>
                <a:ext uri="{FF2B5EF4-FFF2-40B4-BE49-F238E27FC236}">
                  <a16:creationId xmlns:a16="http://schemas.microsoft.com/office/drawing/2014/main" id="{08E77EA8-FD9C-4C2E-9F18-27DA1B24E5A5}"/>
                </a:ext>
              </a:extLst>
            </p:cNvPr>
            <p:cNvSpPr/>
            <p:nvPr/>
          </p:nvSpPr>
          <p:spPr>
            <a:xfrm>
              <a:off x="5904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0" name="Freeform: Shape 709">
              <a:extLst>
                <a:ext uri="{FF2B5EF4-FFF2-40B4-BE49-F238E27FC236}">
                  <a16:creationId xmlns:a16="http://schemas.microsoft.com/office/drawing/2014/main" id="{942E3EDE-22AA-4A0C-893D-F2B9A27DC5FD}"/>
                </a:ext>
              </a:extLst>
            </p:cNvPr>
            <p:cNvSpPr/>
            <p:nvPr/>
          </p:nvSpPr>
          <p:spPr>
            <a:xfrm>
              <a:off x="847168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1" name="Freeform: Shape 710">
              <a:extLst>
                <a:ext uri="{FF2B5EF4-FFF2-40B4-BE49-F238E27FC236}">
                  <a16:creationId xmlns:a16="http://schemas.microsoft.com/office/drawing/2014/main" id="{7B285FE8-BCF8-4E46-87D8-77564B329D67}"/>
                </a:ext>
              </a:extLst>
            </p:cNvPr>
            <p:cNvSpPr/>
            <p:nvPr/>
          </p:nvSpPr>
          <p:spPr>
            <a:xfrm>
              <a:off x="5904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2" name="Freeform: Shape 711">
              <a:extLst>
                <a:ext uri="{FF2B5EF4-FFF2-40B4-BE49-F238E27FC236}">
                  <a16:creationId xmlns:a16="http://schemas.microsoft.com/office/drawing/2014/main" id="{AF04BA79-8050-4E26-8625-31B4979D77BF}"/>
                </a:ext>
              </a:extLst>
            </p:cNvPr>
            <p:cNvSpPr/>
            <p:nvPr/>
          </p:nvSpPr>
          <p:spPr>
            <a:xfrm>
              <a:off x="5904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3" name="Freeform: Shape 712">
              <a:extLst>
                <a:ext uri="{FF2B5EF4-FFF2-40B4-BE49-F238E27FC236}">
                  <a16:creationId xmlns:a16="http://schemas.microsoft.com/office/drawing/2014/main" id="{8CD4FF7D-8309-403A-983E-24BEDA62B48D}"/>
                </a:ext>
              </a:extLst>
            </p:cNvPr>
            <p:cNvSpPr/>
            <p:nvPr/>
          </p:nvSpPr>
          <p:spPr>
            <a:xfrm>
              <a:off x="5904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4" name="Freeform: Shape 713">
              <a:extLst>
                <a:ext uri="{FF2B5EF4-FFF2-40B4-BE49-F238E27FC236}">
                  <a16:creationId xmlns:a16="http://schemas.microsoft.com/office/drawing/2014/main" id="{654AA8FA-601C-4626-9CCF-A92FAD9D27F8}"/>
                </a:ext>
              </a:extLst>
            </p:cNvPr>
            <p:cNvSpPr/>
            <p:nvPr/>
          </p:nvSpPr>
          <p:spPr>
            <a:xfrm>
              <a:off x="847168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5" name="Freeform: Shape 714">
              <a:extLst>
                <a:ext uri="{FF2B5EF4-FFF2-40B4-BE49-F238E27FC236}">
                  <a16:creationId xmlns:a16="http://schemas.microsoft.com/office/drawing/2014/main" id="{5BA63ECD-F64E-4C30-922E-0B6EFAB44058}"/>
                </a:ext>
              </a:extLst>
            </p:cNvPr>
            <p:cNvSpPr/>
            <p:nvPr/>
          </p:nvSpPr>
          <p:spPr>
            <a:xfrm>
              <a:off x="847168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6" name="Freeform: Shape 715">
              <a:extLst>
                <a:ext uri="{FF2B5EF4-FFF2-40B4-BE49-F238E27FC236}">
                  <a16:creationId xmlns:a16="http://schemas.microsoft.com/office/drawing/2014/main" id="{876C2CA0-A07B-4E4A-8137-537AB38E4CC8}"/>
                </a:ext>
              </a:extLst>
            </p:cNvPr>
            <p:cNvSpPr/>
            <p:nvPr/>
          </p:nvSpPr>
          <p:spPr>
            <a:xfrm>
              <a:off x="604674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7" name="Freeform: Shape 716">
              <a:extLst>
                <a:ext uri="{FF2B5EF4-FFF2-40B4-BE49-F238E27FC236}">
                  <a16:creationId xmlns:a16="http://schemas.microsoft.com/office/drawing/2014/main" id="{582AC73C-DB3C-4292-B53D-EC215E83805F}"/>
                </a:ext>
              </a:extLst>
            </p:cNvPr>
            <p:cNvSpPr/>
            <p:nvPr/>
          </p:nvSpPr>
          <p:spPr>
            <a:xfrm>
              <a:off x="861428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8" name="Freeform: Shape 717">
              <a:extLst>
                <a:ext uri="{FF2B5EF4-FFF2-40B4-BE49-F238E27FC236}">
                  <a16:creationId xmlns:a16="http://schemas.microsoft.com/office/drawing/2014/main" id="{EAEC7E28-AF00-4FC3-AF82-3542C5FD443E}"/>
                </a:ext>
              </a:extLst>
            </p:cNvPr>
            <p:cNvSpPr/>
            <p:nvPr/>
          </p:nvSpPr>
          <p:spPr>
            <a:xfrm>
              <a:off x="604674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19" name="Freeform: Shape 718">
              <a:extLst>
                <a:ext uri="{FF2B5EF4-FFF2-40B4-BE49-F238E27FC236}">
                  <a16:creationId xmlns:a16="http://schemas.microsoft.com/office/drawing/2014/main" id="{1F8BE279-2F84-46E3-AEBF-A2AA79A500C9}"/>
                </a:ext>
              </a:extLst>
            </p:cNvPr>
            <p:cNvSpPr/>
            <p:nvPr/>
          </p:nvSpPr>
          <p:spPr>
            <a:xfrm>
              <a:off x="604674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0" name="Freeform: Shape 719">
              <a:extLst>
                <a:ext uri="{FF2B5EF4-FFF2-40B4-BE49-F238E27FC236}">
                  <a16:creationId xmlns:a16="http://schemas.microsoft.com/office/drawing/2014/main" id="{ED6E6790-13F8-4F9C-AC07-1F0A962D7229}"/>
                </a:ext>
              </a:extLst>
            </p:cNvPr>
            <p:cNvSpPr/>
            <p:nvPr/>
          </p:nvSpPr>
          <p:spPr>
            <a:xfrm>
              <a:off x="604674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1" name="Freeform: Shape 720">
              <a:extLst>
                <a:ext uri="{FF2B5EF4-FFF2-40B4-BE49-F238E27FC236}">
                  <a16:creationId xmlns:a16="http://schemas.microsoft.com/office/drawing/2014/main" id="{44DF12F7-DFBE-481A-B242-0FAD5AEBC4EC}"/>
                </a:ext>
              </a:extLst>
            </p:cNvPr>
            <p:cNvSpPr/>
            <p:nvPr/>
          </p:nvSpPr>
          <p:spPr>
            <a:xfrm>
              <a:off x="861428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2" name="Freeform: Shape 721">
              <a:extLst>
                <a:ext uri="{FF2B5EF4-FFF2-40B4-BE49-F238E27FC236}">
                  <a16:creationId xmlns:a16="http://schemas.microsoft.com/office/drawing/2014/main" id="{3F333445-0517-4A8A-8A73-CC8ED17A925F}"/>
                </a:ext>
              </a:extLst>
            </p:cNvPr>
            <p:cNvSpPr/>
            <p:nvPr/>
          </p:nvSpPr>
          <p:spPr>
            <a:xfrm>
              <a:off x="861428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3" name="Freeform: Shape 722">
              <a:extLst>
                <a:ext uri="{FF2B5EF4-FFF2-40B4-BE49-F238E27FC236}">
                  <a16:creationId xmlns:a16="http://schemas.microsoft.com/office/drawing/2014/main" id="{7BCEB8A7-A712-4C7A-B36C-FEE4175DDCE3}"/>
                </a:ext>
              </a:extLst>
            </p:cNvPr>
            <p:cNvSpPr/>
            <p:nvPr/>
          </p:nvSpPr>
          <p:spPr>
            <a:xfrm>
              <a:off x="861428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4" name="Freeform: Shape 723">
              <a:extLst>
                <a:ext uri="{FF2B5EF4-FFF2-40B4-BE49-F238E27FC236}">
                  <a16:creationId xmlns:a16="http://schemas.microsoft.com/office/drawing/2014/main" id="{F37F8A20-9B3D-41D2-BB9E-B7802CD47B74}"/>
                </a:ext>
              </a:extLst>
            </p:cNvPr>
            <p:cNvSpPr/>
            <p:nvPr/>
          </p:nvSpPr>
          <p:spPr>
            <a:xfrm>
              <a:off x="618941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5" name="Freeform: Shape 724">
              <a:extLst>
                <a:ext uri="{FF2B5EF4-FFF2-40B4-BE49-F238E27FC236}">
                  <a16:creationId xmlns:a16="http://schemas.microsoft.com/office/drawing/2014/main" id="{EB29A806-E45A-43A1-B519-186985BAC241}"/>
                </a:ext>
              </a:extLst>
            </p:cNvPr>
            <p:cNvSpPr/>
            <p:nvPr/>
          </p:nvSpPr>
          <p:spPr>
            <a:xfrm>
              <a:off x="8756955"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726" name="Freeform: Shape 725">
              <a:extLst>
                <a:ext uri="{FF2B5EF4-FFF2-40B4-BE49-F238E27FC236}">
                  <a16:creationId xmlns:a16="http://schemas.microsoft.com/office/drawing/2014/main" id="{8E6EA8D1-A87F-49B2-AB4A-3F5945D73C0E}"/>
                </a:ext>
              </a:extLst>
            </p:cNvPr>
            <p:cNvSpPr/>
            <p:nvPr/>
          </p:nvSpPr>
          <p:spPr>
            <a:xfrm>
              <a:off x="618941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7" name="Freeform: Shape 726">
              <a:extLst>
                <a:ext uri="{FF2B5EF4-FFF2-40B4-BE49-F238E27FC236}">
                  <a16:creationId xmlns:a16="http://schemas.microsoft.com/office/drawing/2014/main" id="{28EEB3FF-6435-4F25-ACCD-92F9599B3BDF}"/>
                </a:ext>
              </a:extLst>
            </p:cNvPr>
            <p:cNvSpPr/>
            <p:nvPr/>
          </p:nvSpPr>
          <p:spPr>
            <a:xfrm>
              <a:off x="618941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8" name="Freeform: Shape 727">
              <a:extLst>
                <a:ext uri="{FF2B5EF4-FFF2-40B4-BE49-F238E27FC236}">
                  <a16:creationId xmlns:a16="http://schemas.microsoft.com/office/drawing/2014/main" id="{8F32D05F-D013-4157-A461-FE8F97C82347}"/>
                </a:ext>
              </a:extLst>
            </p:cNvPr>
            <p:cNvSpPr/>
            <p:nvPr/>
          </p:nvSpPr>
          <p:spPr>
            <a:xfrm>
              <a:off x="618941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29" name="Freeform: Shape 728">
              <a:extLst>
                <a:ext uri="{FF2B5EF4-FFF2-40B4-BE49-F238E27FC236}">
                  <a16:creationId xmlns:a16="http://schemas.microsoft.com/office/drawing/2014/main" id="{28146E73-06A7-4ECA-8552-BC0614A772DB}"/>
                </a:ext>
              </a:extLst>
            </p:cNvPr>
            <p:cNvSpPr/>
            <p:nvPr/>
          </p:nvSpPr>
          <p:spPr>
            <a:xfrm>
              <a:off x="8756955"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730" name="Freeform: Shape 729">
              <a:extLst>
                <a:ext uri="{FF2B5EF4-FFF2-40B4-BE49-F238E27FC236}">
                  <a16:creationId xmlns:a16="http://schemas.microsoft.com/office/drawing/2014/main" id="{BC596489-15C7-4C8B-91BF-73690A651489}"/>
                </a:ext>
              </a:extLst>
            </p:cNvPr>
            <p:cNvSpPr/>
            <p:nvPr/>
          </p:nvSpPr>
          <p:spPr>
            <a:xfrm>
              <a:off x="8756955"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731" name="Freeform: Shape 730">
              <a:extLst>
                <a:ext uri="{FF2B5EF4-FFF2-40B4-BE49-F238E27FC236}">
                  <a16:creationId xmlns:a16="http://schemas.microsoft.com/office/drawing/2014/main" id="{15E66663-B03C-46FB-84DF-7310895151D5}"/>
                </a:ext>
              </a:extLst>
            </p:cNvPr>
            <p:cNvSpPr/>
            <p:nvPr/>
          </p:nvSpPr>
          <p:spPr>
            <a:xfrm>
              <a:off x="8756955"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732" name="Freeform: Shape 731">
              <a:extLst>
                <a:ext uri="{FF2B5EF4-FFF2-40B4-BE49-F238E27FC236}">
                  <a16:creationId xmlns:a16="http://schemas.microsoft.com/office/drawing/2014/main" id="{416E210C-C737-4CAA-9BDF-80D79EE046AD}"/>
                </a:ext>
              </a:extLst>
            </p:cNvPr>
            <p:cNvSpPr/>
            <p:nvPr/>
          </p:nvSpPr>
          <p:spPr>
            <a:xfrm>
              <a:off x="633201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3" name="Freeform: Shape 732">
              <a:extLst>
                <a:ext uri="{FF2B5EF4-FFF2-40B4-BE49-F238E27FC236}">
                  <a16:creationId xmlns:a16="http://schemas.microsoft.com/office/drawing/2014/main" id="{5A926DA7-4D6C-4ACF-BE87-253984D1EFFB}"/>
                </a:ext>
              </a:extLst>
            </p:cNvPr>
            <p:cNvSpPr/>
            <p:nvPr/>
          </p:nvSpPr>
          <p:spPr>
            <a:xfrm>
              <a:off x="88996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4" name="Freeform: Shape 733">
              <a:extLst>
                <a:ext uri="{FF2B5EF4-FFF2-40B4-BE49-F238E27FC236}">
                  <a16:creationId xmlns:a16="http://schemas.microsoft.com/office/drawing/2014/main" id="{3EBB7D74-7CEF-447B-9ECE-6F507F4F6361}"/>
                </a:ext>
              </a:extLst>
            </p:cNvPr>
            <p:cNvSpPr/>
            <p:nvPr/>
          </p:nvSpPr>
          <p:spPr>
            <a:xfrm>
              <a:off x="633201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5" name="Freeform: Shape 734">
              <a:extLst>
                <a:ext uri="{FF2B5EF4-FFF2-40B4-BE49-F238E27FC236}">
                  <a16:creationId xmlns:a16="http://schemas.microsoft.com/office/drawing/2014/main" id="{BDCC8E1F-F47C-4D18-98EF-595F3FA9E41F}"/>
                </a:ext>
              </a:extLst>
            </p:cNvPr>
            <p:cNvSpPr/>
            <p:nvPr/>
          </p:nvSpPr>
          <p:spPr>
            <a:xfrm>
              <a:off x="633201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6" name="Freeform: Shape 735">
              <a:extLst>
                <a:ext uri="{FF2B5EF4-FFF2-40B4-BE49-F238E27FC236}">
                  <a16:creationId xmlns:a16="http://schemas.microsoft.com/office/drawing/2014/main" id="{C00F1D74-74C8-4846-BD3A-D5934D42037B}"/>
                </a:ext>
              </a:extLst>
            </p:cNvPr>
            <p:cNvSpPr/>
            <p:nvPr/>
          </p:nvSpPr>
          <p:spPr>
            <a:xfrm>
              <a:off x="633201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7" name="Freeform: Shape 736">
              <a:extLst>
                <a:ext uri="{FF2B5EF4-FFF2-40B4-BE49-F238E27FC236}">
                  <a16:creationId xmlns:a16="http://schemas.microsoft.com/office/drawing/2014/main" id="{233AFB4B-C22A-4592-B950-F5D01D3A3A1A}"/>
                </a:ext>
              </a:extLst>
            </p:cNvPr>
            <p:cNvSpPr/>
            <p:nvPr/>
          </p:nvSpPr>
          <p:spPr>
            <a:xfrm>
              <a:off x="88996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8" name="Freeform: Shape 737">
              <a:extLst>
                <a:ext uri="{FF2B5EF4-FFF2-40B4-BE49-F238E27FC236}">
                  <a16:creationId xmlns:a16="http://schemas.microsoft.com/office/drawing/2014/main" id="{CE5CF42B-D7C0-42DD-ACF0-6F1CDC80D54D}"/>
                </a:ext>
              </a:extLst>
            </p:cNvPr>
            <p:cNvSpPr/>
            <p:nvPr/>
          </p:nvSpPr>
          <p:spPr>
            <a:xfrm>
              <a:off x="88996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39" name="Freeform: Shape 738">
              <a:extLst>
                <a:ext uri="{FF2B5EF4-FFF2-40B4-BE49-F238E27FC236}">
                  <a16:creationId xmlns:a16="http://schemas.microsoft.com/office/drawing/2014/main" id="{7562BFE5-2E47-4C9E-9661-F5BAFBB81480}"/>
                </a:ext>
              </a:extLst>
            </p:cNvPr>
            <p:cNvSpPr/>
            <p:nvPr/>
          </p:nvSpPr>
          <p:spPr>
            <a:xfrm>
              <a:off x="88996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0" name="Freeform: Shape 739">
              <a:extLst>
                <a:ext uri="{FF2B5EF4-FFF2-40B4-BE49-F238E27FC236}">
                  <a16:creationId xmlns:a16="http://schemas.microsoft.com/office/drawing/2014/main" id="{6A50FCE7-D4C2-4980-A883-97BB21D4E38E}"/>
                </a:ext>
              </a:extLst>
            </p:cNvPr>
            <p:cNvSpPr/>
            <p:nvPr/>
          </p:nvSpPr>
          <p:spPr>
            <a:xfrm>
              <a:off x="647469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1" name="Freeform: Shape 740">
              <a:extLst>
                <a:ext uri="{FF2B5EF4-FFF2-40B4-BE49-F238E27FC236}">
                  <a16:creationId xmlns:a16="http://schemas.microsoft.com/office/drawing/2014/main" id="{FB065692-9B06-498F-A0F1-A13FE51573F2}"/>
                </a:ext>
              </a:extLst>
            </p:cNvPr>
            <p:cNvSpPr/>
            <p:nvPr/>
          </p:nvSpPr>
          <p:spPr>
            <a:xfrm>
              <a:off x="904222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2" name="Freeform: Shape 741">
              <a:extLst>
                <a:ext uri="{FF2B5EF4-FFF2-40B4-BE49-F238E27FC236}">
                  <a16:creationId xmlns:a16="http://schemas.microsoft.com/office/drawing/2014/main" id="{CC779C5D-493C-4F61-9745-B55C294C3AA0}"/>
                </a:ext>
              </a:extLst>
            </p:cNvPr>
            <p:cNvSpPr/>
            <p:nvPr/>
          </p:nvSpPr>
          <p:spPr>
            <a:xfrm>
              <a:off x="647469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3" name="Freeform: Shape 742">
              <a:extLst>
                <a:ext uri="{FF2B5EF4-FFF2-40B4-BE49-F238E27FC236}">
                  <a16:creationId xmlns:a16="http://schemas.microsoft.com/office/drawing/2014/main" id="{43F0F6AB-B870-418F-81E5-015DDB8E30FF}"/>
                </a:ext>
              </a:extLst>
            </p:cNvPr>
            <p:cNvSpPr/>
            <p:nvPr/>
          </p:nvSpPr>
          <p:spPr>
            <a:xfrm>
              <a:off x="647469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4" name="Freeform: Shape 743">
              <a:extLst>
                <a:ext uri="{FF2B5EF4-FFF2-40B4-BE49-F238E27FC236}">
                  <a16:creationId xmlns:a16="http://schemas.microsoft.com/office/drawing/2014/main" id="{2D6CFF1B-50B1-4AFF-910F-6A766B0B9447}"/>
                </a:ext>
              </a:extLst>
            </p:cNvPr>
            <p:cNvSpPr/>
            <p:nvPr/>
          </p:nvSpPr>
          <p:spPr>
            <a:xfrm>
              <a:off x="647469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5" name="Freeform: Shape 744">
              <a:extLst>
                <a:ext uri="{FF2B5EF4-FFF2-40B4-BE49-F238E27FC236}">
                  <a16:creationId xmlns:a16="http://schemas.microsoft.com/office/drawing/2014/main" id="{170374D7-98C8-48A8-BBB4-B6BA13E3B8E7}"/>
                </a:ext>
              </a:extLst>
            </p:cNvPr>
            <p:cNvSpPr/>
            <p:nvPr/>
          </p:nvSpPr>
          <p:spPr>
            <a:xfrm>
              <a:off x="904222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6" name="Freeform: Shape 745">
              <a:extLst>
                <a:ext uri="{FF2B5EF4-FFF2-40B4-BE49-F238E27FC236}">
                  <a16:creationId xmlns:a16="http://schemas.microsoft.com/office/drawing/2014/main" id="{E0C86869-C682-459D-AFEB-94E99BE81B3D}"/>
                </a:ext>
              </a:extLst>
            </p:cNvPr>
            <p:cNvSpPr/>
            <p:nvPr/>
          </p:nvSpPr>
          <p:spPr>
            <a:xfrm>
              <a:off x="904222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7" name="Freeform: Shape 746">
              <a:extLst>
                <a:ext uri="{FF2B5EF4-FFF2-40B4-BE49-F238E27FC236}">
                  <a16:creationId xmlns:a16="http://schemas.microsoft.com/office/drawing/2014/main" id="{3D0D995C-8818-4194-972D-720AE45AD9EF}"/>
                </a:ext>
              </a:extLst>
            </p:cNvPr>
            <p:cNvSpPr/>
            <p:nvPr/>
          </p:nvSpPr>
          <p:spPr>
            <a:xfrm>
              <a:off x="904222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8" name="Freeform: Shape 747">
              <a:extLst>
                <a:ext uri="{FF2B5EF4-FFF2-40B4-BE49-F238E27FC236}">
                  <a16:creationId xmlns:a16="http://schemas.microsoft.com/office/drawing/2014/main" id="{D88A5C16-BFF6-473A-B19F-403DA9B0967D}"/>
                </a:ext>
              </a:extLst>
            </p:cNvPr>
            <p:cNvSpPr/>
            <p:nvPr/>
          </p:nvSpPr>
          <p:spPr>
            <a:xfrm>
              <a:off x="661729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49" name="Freeform: Shape 748">
              <a:extLst>
                <a:ext uri="{FF2B5EF4-FFF2-40B4-BE49-F238E27FC236}">
                  <a16:creationId xmlns:a16="http://schemas.microsoft.com/office/drawing/2014/main" id="{491299CA-3E95-4B3E-BD3C-586F2FE529B6}"/>
                </a:ext>
              </a:extLst>
            </p:cNvPr>
            <p:cNvSpPr/>
            <p:nvPr/>
          </p:nvSpPr>
          <p:spPr>
            <a:xfrm>
              <a:off x="661729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0" name="Freeform: Shape 749">
              <a:extLst>
                <a:ext uri="{FF2B5EF4-FFF2-40B4-BE49-F238E27FC236}">
                  <a16:creationId xmlns:a16="http://schemas.microsoft.com/office/drawing/2014/main" id="{34BBEB72-A90C-421B-A829-D8AA6047CE4C}"/>
                </a:ext>
              </a:extLst>
            </p:cNvPr>
            <p:cNvSpPr/>
            <p:nvPr/>
          </p:nvSpPr>
          <p:spPr>
            <a:xfrm>
              <a:off x="661729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1" name="Freeform: Shape 750">
              <a:extLst>
                <a:ext uri="{FF2B5EF4-FFF2-40B4-BE49-F238E27FC236}">
                  <a16:creationId xmlns:a16="http://schemas.microsoft.com/office/drawing/2014/main" id="{BE2394FA-0B80-4215-8EAC-DB8DF83FEACA}"/>
                </a:ext>
              </a:extLst>
            </p:cNvPr>
            <p:cNvSpPr/>
            <p:nvPr/>
          </p:nvSpPr>
          <p:spPr>
            <a:xfrm>
              <a:off x="661729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2" name="Freeform: Shape 751">
              <a:extLst>
                <a:ext uri="{FF2B5EF4-FFF2-40B4-BE49-F238E27FC236}">
                  <a16:creationId xmlns:a16="http://schemas.microsoft.com/office/drawing/2014/main" id="{234D2EDB-7797-488E-A26D-0626A88FFE5A}"/>
                </a:ext>
              </a:extLst>
            </p:cNvPr>
            <p:cNvSpPr/>
            <p:nvPr/>
          </p:nvSpPr>
          <p:spPr>
            <a:xfrm>
              <a:off x="675996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3" name="Freeform: Shape 752">
              <a:extLst>
                <a:ext uri="{FF2B5EF4-FFF2-40B4-BE49-F238E27FC236}">
                  <a16:creationId xmlns:a16="http://schemas.microsoft.com/office/drawing/2014/main" id="{61A71AB4-1E30-4214-98A7-7648F7DA2D16}"/>
                </a:ext>
              </a:extLst>
            </p:cNvPr>
            <p:cNvSpPr/>
            <p:nvPr/>
          </p:nvSpPr>
          <p:spPr>
            <a:xfrm>
              <a:off x="675996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4" name="Freeform: Shape 753">
              <a:extLst>
                <a:ext uri="{FF2B5EF4-FFF2-40B4-BE49-F238E27FC236}">
                  <a16:creationId xmlns:a16="http://schemas.microsoft.com/office/drawing/2014/main" id="{BFC1FA53-16D2-4B7F-95BB-D2A1DFD3A056}"/>
                </a:ext>
              </a:extLst>
            </p:cNvPr>
            <p:cNvSpPr/>
            <p:nvPr/>
          </p:nvSpPr>
          <p:spPr>
            <a:xfrm>
              <a:off x="675996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5" name="Freeform: Shape 754">
              <a:extLst>
                <a:ext uri="{FF2B5EF4-FFF2-40B4-BE49-F238E27FC236}">
                  <a16:creationId xmlns:a16="http://schemas.microsoft.com/office/drawing/2014/main" id="{40C7DACF-F634-44E1-9137-C54D1445D89C}"/>
                </a:ext>
              </a:extLst>
            </p:cNvPr>
            <p:cNvSpPr/>
            <p:nvPr/>
          </p:nvSpPr>
          <p:spPr>
            <a:xfrm>
              <a:off x="675996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6" name="Freeform: Shape 755">
              <a:extLst>
                <a:ext uri="{FF2B5EF4-FFF2-40B4-BE49-F238E27FC236}">
                  <a16:creationId xmlns:a16="http://schemas.microsoft.com/office/drawing/2014/main" id="{AD71793E-1A0E-4EED-ABAA-425D9CA64596}"/>
                </a:ext>
              </a:extLst>
            </p:cNvPr>
            <p:cNvSpPr/>
            <p:nvPr/>
          </p:nvSpPr>
          <p:spPr>
            <a:xfrm>
              <a:off x="69026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7" name="Freeform: Shape 756">
              <a:extLst>
                <a:ext uri="{FF2B5EF4-FFF2-40B4-BE49-F238E27FC236}">
                  <a16:creationId xmlns:a16="http://schemas.microsoft.com/office/drawing/2014/main" id="{5420089D-ADDA-44A8-A77B-03BD14F0CECF}"/>
                </a:ext>
              </a:extLst>
            </p:cNvPr>
            <p:cNvSpPr/>
            <p:nvPr/>
          </p:nvSpPr>
          <p:spPr>
            <a:xfrm>
              <a:off x="69026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8" name="Freeform: Shape 757">
              <a:extLst>
                <a:ext uri="{FF2B5EF4-FFF2-40B4-BE49-F238E27FC236}">
                  <a16:creationId xmlns:a16="http://schemas.microsoft.com/office/drawing/2014/main" id="{75C28F3D-06C5-4C68-8BFA-24A0929736B2}"/>
                </a:ext>
              </a:extLst>
            </p:cNvPr>
            <p:cNvSpPr/>
            <p:nvPr/>
          </p:nvSpPr>
          <p:spPr>
            <a:xfrm>
              <a:off x="69026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59" name="Freeform: Shape 758">
              <a:extLst>
                <a:ext uri="{FF2B5EF4-FFF2-40B4-BE49-F238E27FC236}">
                  <a16:creationId xmlns:a16="http://schemas.microsoft.com/office/drawing/2014/main" id="{CAF48FDE-9561-4452-9E28-FD6242C7BEF2}"/>
                </a:ext>
              </a:extLst>
            </p:cNvPr>
            <p:cNvSpPr/>
            <p:nvPr/>
          </p:nvSpPr>
          <p:spPr>
            <a:xfrm>
              <a:off x="69026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0" name="Freeform: Shape 759">
              <a:extLst>
                <a:ext uri="{FF2B5EF4-FFF2-40B4-BE49-F238E27FC236}">
                  <a16:creationId xmlns:a16="http://schemas.microsoft.com/office/drawing/2014/main" id="{144EAA7A-F778-4049-8892-A0B456C5DDC7}"/>
                </a:ext>
              </a:extLst>
            </p:cNvPr>
            <p:cNvSpPr/>
            <p:nvPr/>
          </p:nvSpPr>
          <p:spPr>
            <a:xfrm>
              <a:off x="704523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1" name="Freeform: Shape 760">
              <a:extLst>
                <a:ext uri="{FF2B5EF4-FFF2-40B4-BE49-F238E27FC236}">
                  <a16:creationId xmlns:a16="http://schemas.microsoft.com/office/drawing/2014/main" id="{1C4F4FDE-4202-4A56-AD67-E9B733D38644}"/>
                </a:ext>
              </a:extLst>
            </p:cNvPr>
            <p:cNvSpPr/>
            <p:nvPr/>
          </p:nvSpPr>
          <p:spPr>
            <a:xfrm>
              <a:off x="704523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2" name="Freeform: Shape 761">
              <a:extLst>
                <a:ext uri="{FF2B5EF4-FFF2-40B4-BE49-F238E27FC236}">
                  <a16:creationId xmlns:a16="http://schemas.microsoft.com/office/drawing/2014/main" id="{264B8E20-B744-40F8-9BCB-A1D7830E3CAE}"/>
                </a:ext>
              </a:extLst>
            </p:cNvPr>
            <p:cNvSpPr/>
            <p:nvPr/>
          </p:nvSpPr>
          <p:spPr>
            <a:xfrm>
              <a:off x="704523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3" name="Freeform: Shape 762">
              <a:extLst>
                <a:ext uri="{FF2B5EF4-FFF2-40B4-BE49-F238E27FC236}">
                  <a16:creationId xmlns:a16="http://schemas.microsoft.com/office/drawing/2014/main" id="{DF12528A-D1B6-4418-971A-3CD95F408132}"/>
                </a:ext>
              </a:extLst>
            </p:cNvPr>
            <p:cNvSpPr/>
            <p:nvPr/>
          </p:nvSpPr>
          <p:spPr>
            <a:xfrm>
              <a:off x="704523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4" name="Freeform: Shape 763">
              <a:extLst>
                <a:ext uri="{FF2B5EF4-FFF2-40B4-BE49-F238E27FC236}">
                  <a16:creationId xmlns:a16="http://schemas.microsoft.com/office/drawing/2014/main" id="{2FC10C21-BB61-479C-AFA6-99E0E45E4A89}"/>
                </a:ext>
              </a:extLst>
            </p:cNvPr>
            <p:cNvSpPr/>
            <p:nvPr/>
          </p:nvSpPr>
          <p:spPr>
            <a:xfrm>
              <a:off x="718791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5" name="Freeform: Shape 764">
              <a:extLst>
                <a:ext uri="{FF2B5EF4-FFF2-40B4-BE49-F238E27FC236}">
                  <a16:creationId xmlns:a16="http://schemas.microsoft.com/office/drawing/2014/main" id="{6013E88D-5B96-40FD-84FD-8DAA8D924BA2}"/>
                </a:ext>
              </a:extLst>
            </p:cNvPr>
            <p:cNvSpPr/>
            <p:nvPr/>
          </p:nvSpPr>
          <p:spPr>
            <a:xfrm>
              <a:off x="718791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6" name="Freeform: Shape 765">
              <a:extLst>
                <a:ext uri="{FF2B5EF4-FFF2-40B4-BE49-F238E27FC236}">
                  <a16:creationId xmlns:a16="http://schemas.microsoft.com/office/drawing/2014/main" id="{286BC8AC-9EFE-4842-8D55-53072FEB784B}"/>
                </a:ext>
              </a:extLst>
            </p:cNvPr>
            <p:cNvSpPr/>
            <p:nvPr/>
          </p:nvSpPr>
          <p:spPr>
            <a:xfrm>
              <a:off x="718791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7" name="Freeform: Shape 766">
              <a:extLst>
                <a:ext uri="{FF2B5EF4-FFF2-40B4-BE49-F238E27FC236}">
                  <a16:creationId xmlns:a16="http://schemas.microsoft.com/office/drawing/2014/main" id="{93131264-BD18-4E51-BB89-28B65CE821EA}"/>
                </a:ext>
              </a:extLst>
            </p:cNvPr>
            <p:cNvSpPr/>
            <p:nvPr/>
          </p:nvSpPr>
          <p:spPr>
            <a:xfrm>
              <a:off x="718791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8" name="Freeform: Shape 767">
              <a:extLst>
                <a:ext uri="{FF2B5EF4-FFF2-40B4-BE49-F238E27FC236}">
                  <a16:creationId xmlns:a16="http://schemas.microsoft.com/office/drawing/2014/main" id="{7C77ACF6-1C5B-499A-9D5C-512062A08B33}"/>
                </a:ext>
              </a:extLst>
            </p:cNvPr>
            <p:cNvSpPr/>
            <p:nvPr/>
          </p:nvSpPr>
          <p:spPr>
            <a:xfrm>
              <a:off x="733051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69" name="Freeform: Shape 768">
              <a:extLst>
                <a:ext uri="{FF2B5EF4-FFF2-40B4-BE49-F238E27FC236}">
                  <a16:creationId xmlns:a16="http://schemas.microsoft.com/office/drawing/2014/main" id="{9700DF5D-47C3-4740-9EF5-D89993A7E665}"/>
                </a:ext>
              </a:extLst>
            </p:cNvPr>
            <p:cNvSpPr/>
            <p:nvPr/>
          </p:nvSpPr>
          <p:spPr>
            <a:xfrm>
              <a:off x="733051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0" name="Freeform: Shape 769">
              <a:extLst>
                <a:ext uri="{FF2B5EF4-FFF2-40B4-BE49-F238E27FC236}">
                  <a16:creationId xmlns:a16="http://schemas.microsoft.com/office/drawing/2014/main" id="{E1EFA55B-D4AD-4C47-8181-999229AB2300}"/>
                </a:ext>
              </a:extLst>
            </p:cNvPr>
            <p:cNvSpPr/>
            <p:nvPr/>
          </p:nvSpPr>
          <p:spPr>
            <a:xfrm>
              <a:off x="733051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1" name="Freeform: Shape 770">
              <a:extLst>
                <a:ext uri="{FF2B5EF4-FFF2-40B4-BE49-F238E27FC236}">
                  <a16:creationId xmlns:a16="http://schemas.microsoft.com/office/drawing/2014/main" id="{8299D5F7-5C82-4D1D-BD05-BAF6E96F3676}"/>
                </a:ext>
              </a:extLst>
            </p:cNvPr>
            <p:cNvSpPr/>
            <p:nvPr/>
          </p:nvSpPr>
          <p:spPr>
            <a:xfrm>
              <a:off x="733051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2" name="Freeform: Shape 771">
              <a:extLst>
                <a:ext uri="{FF2B5EF4-FFF2-40B4-BE49-F238E27FC236}">
                  <a16:creationId xmlns:a16="http://schemas.microsoft.com/office/drawing/2014/main" id="{B24C4787-7984-4B43-8259-E464004D3512}"/>
                </a:ext>
              </a:extLst>
            </p:cNvPr>
            <p:cNvSpPr/>
            <p:nvPr/>
          </p:nvSpPr>
          <p:spPr>
            <a:xfrm>
              <a:off x="747318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3" name="Freeform: Shape 772">
              <a:extLst>
                <a:ext uri="{FF2B5EF4-FFF2-40B4-BE49-F238E27FC236}">
                  <a16:creationId xmlns:a16="http://schemas.microsoft.com/office/drawing/2014/main" id="{0A1DE1FE-367E-4F45-83E9-D6484F2D771B}"/>
                </a:ext>
              </a:extLst>
            </p:cNvPr>
            <p:cNvSpPr/>
            <p:nvPr/>
          </p:nvSpPr>
          <p:spPr>
            <a:xfrm>
              <a:off x="747318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4" name="Freeform: Shape 773">
              <a:extLst>
                <a:ext uri="{FF2B5EF4-FFF2-40B4-BE49-F238E27FC236}">
                  <a16:creationId xmlns:a16="http://schemas.microsoft.com/office/drawing/2014/main" id="{85029611-7D07-464B-BA84-834B6D0A00F2}"/>
                </a:ext>
              </a:extLst>
            </p:cNvPr>
            <p:cNvSpPr/>
            <p:nvPr/>
          </p:nvSpPr>
          <p:spPr>
            <a:xfrm>
              <a:off x="747318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5" name="Freeform: Shape 774">
              <a:extLst>
                <a:ext uri="{FF2B5EF4-FFF2-40B4-BE49-F238E27FC236}">
                  <a16:creationId xmlns:a16="http://schemas.microsoft.com/office/drawing/2014/main" id="{038483BE-5CDE-42F4-8B6B-994F8F5C0620}"/>
                </a:ext>
              </a:extLst>
            </p:cNvPr>
            <p:cNvSpPr/>
            <p:nvPr/>
          </p:nvSpPr>
          <p:spPr>
            <a:xfrm>
              <a:off x="747318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6" name="Freeform: Shape 775">
              <a:extLst>
                <a:ext uri="{FF2B5EF4-FFF2-40B4-BE49-F238E27FC236}">
                  <a16:creationId xmlns:a16="http://schemas.microsoft.com/office/drawing/2014/main" id="{35BDCB75-8BA3-4C79-8078-3F5164979B25}"/>
                </a:ext>
              </a:extLst>
            </p:cNvPr>
            <p:cNvSpPr/>
            <p:nvPr/>
          </p:nvSpPr>
          <p:spPr>
            <a:xfrm>
              <a:off x="519092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7" name="Freeform: Shape 776">
              <a:extLst>
                <a:ext uri="{FF2B5EF4-FFF2-40B4-BE49-F238E27FC236}">
                  <a16:creationId xmlns:a16="http://schemas.microsoft.com/office/drawing/2014/main" id="{A9DFAEAC-50E6-43C4-A07A-F465393B9286}"/>
                </a:ext>
              </a:extLst>
            </p:cNvPr>
            <p:cNvSpPr/>
            <p:nvPr/>
          </p:nvSpPr>
          <p:spPr>
            <a:xfrm>
              <a:off x="775846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8" name="Freeform: Shape 777">
              <a:extLst>
                <a:ext uri="{FF2B5EF4-FFF2-40B4-BE49-F238E27FC236}">
                  <a16:creationId xmlns:a16="http://schemas.microsoft.com/office/drawing/2014/main" id="{10152B5C-F5AB-4ED1-AE59-A4CCF81395F3}"/>
                </a:ext>
              </a:extLst>
            </p:cNvPr>
            <p:cNvSpPr/>
            <p:nvPr/>
          </p:nvSpPr>
          <p:spPr>
            <a:xfrm>
              <a:off x="519092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79" name="Freeform: Shape 778">
              <a:extLst>
                <a:ext uri="{FF2B5EF4-FFF2-40B4-BE49-F238E27FC236}">
                  <a16:creationId xmlns:a16="http://schemas.microsoft.com/office/drawing/2014/main" id="{7A2B36FA-EDEF-479D-9157-EC21540EDA14}"/>
                </a:ext>
              </a:extLst>
            </p:cNvPr>
            <p:cNvSpPr/>
            <p:nvPr/>
          </p:nvSpPr>
          <p:spPr>
            <a:xfrm>
              <a:off x="519092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0" name="Freeform: Shape 779">
              <a:extLst>
                <a:ext uri="{FF2B5EF4-FFF2-40B4-BE49-F238E27FC236}">
                  <a16:creationId xmlns:a16="http://schemas.microsoft.com/office/drawing/2014/main" id="{03188861-F4C9-42A4-80F4-B74B088F4A65}"/>
                </a:ext>
              </a:extLst>
            </p:cNvPr>
            <p:cNvSpPr/>
            <p:nvPr/>
          </p:nvSpPr>
          <p:spPr>
            <a:xfrm>
              <a:off x="519092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1" name="Freeform: Shape 780">
              <a:extLst>
                <a:ext uri="{FF2B5EF4-FFF2-40B4-BE49-F238E27FC236}">
                  <a16:creationId xmlns:a16="http://schemas.microsoft.com/office/drawing/2014/main" id="{8781C1D6-CB91-48D0-B5B5-E818BE0168CB}"/>
                </a:ext>
              </a:extLst>
            </p:cNvPr>
            <p:cNvSpPr/>
            <p:nvPr/>
          </p:nvSpPr>
          <p:spPr>
            <a:xfrm>
              <a:off x="775846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2" name="Freeform: Shape 781">
              <a:extLst>
                <a:ext uri="{FF2B5EF4-FFF2-40B4-BE49-F238E27FC236}">
                  <a16:creationId xmlns:a16="http://schemas.microsoft.com/office/drawing/2014/main" id="{F7EE5A5D-0DBF-4D56-A550-66EEA22EA8D6}"/>
                </a:ext>
              </a:extLst>
            </p:cNvPr>
            <p:cNvSpPr/>
            <p:nvPr/>
          </p:nvSpPr>
          <p:spPr>
            <a:xfrm>
              <a:off x="775846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3" name="Freeform: Shape 782">
              <a:extLst>
                <a:ext uri="{FF2B5EF4-FFF2-40B4-BE49-F238E27FC236}">
                  <a16:creationId xmlns:a16="http://schemas.microsoft.com/office/drawing/2014/main" id="{55577C07-37D4-4289-81E5-2A98FCD310A4}"/>
                </a:ext>
              </a:extLst>
            </p:cNvPr>
            <p:cNvSpPr/>
            <p:nvPr/>
          </p:nvSpPr>
          <p:spPr>
            <a:xfrm>
              <a:off x="775846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4" name="Freeform: Shape 783">
              <a:extLst>
                <a:ext uri="{FF2B5EF4-FFF2-40B4-BE49-F238E27FC236}">
                  <a16:creationId xmlns:a16="http://schemas.microsoft.com/office/drawing/2014/main" id="{8D5D30B0-4A11-4E71-9962-4E6350D4AACF}"/>
                </a:ext>
              </a:extLst>
            </p:cNvPr>
            <p:cNvSpPr/>
            <p:nvPr/>
          </p:nvSpPr>
          <p:spPr>
            <a:xfrm>
              <a:off x="847168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5" name="Freeform: Shape 784">
              <a:extLst>
                <a:ext uri="{FF2B5EF4-FFF2-40B4-BE49-F238E27FC236}">
                  <a16:creationId xmlns:a16="http://schemas.microsoft.com/office/drawing/2014/main" id="{F47A231B-2517-4177-8C19-D6F77967F09B}"/>
                </a:ext>
              </a:extLst>
            </p:cNvPr>
            <p:cNvSpPr/>
            <p:nvPr/>
          </p:nvSpPr>
          <p:spPr>
            <a:xfrm>
              <a:off x="91268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6" name="Freeform: Shape 785">
              <a:extLst>
                <a:ext uri="{FF2B5EF4-FFF2-40B4-BE49-F238E27FC236}">
                  <a16:creationId xmlns:a16="http://schemas.microsoft.com/office/drawing/2014/main" id="{870424B5-CCDD-471A-9983-E80807376283}"/>
                </a:ext>
              </a:extLst>
            </p:cNvPr>
            <p:cNvSpPr/>
            <p:nvPr/>
          </p:nvSpPr>
          <p:spPr>
            <a:xfrm>
              <a:off x="348022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7" name="Freeform: Shape 786">
              <a:extLst>
                <a:ext uri="{FF2B5EF4-FFF2-40B4-BE49-F238E27FC236}">
                  <a16:creationId xmlns:a16="http://schemas.microsoft.com/office/drawing/2014/main" id="{655671E0-FD2C-4BFC-90FE-7FFA1EB596FD}"/>
                </a:ext>
              </a:extLst>
            </p:cNvPr>
            <p:cNvSpPr/>
            <p:nvPr/>
          </p:nvSpPr>
          <p:spPr>
            <a:xfrm>
              <a:off x="91268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8" name="Freeform: Shape 787">
              <a:extLst>
                <a:ext uri="{FF2B5EF4-FFF2-40B4-BE49-F238E27FC236}">
                  <a16:creationId xmlns:a16="http://schemas.microsoft.com/office/drawing/2014/main" id="{438ECF4E-5178-4791-9CEB-7139A90C8C4C}"/>
                </a:ext>
              </a:extLst>
            </p:cNvPr>
            <p:cNvSpPr/>
            <p:nvPr/>
          </p:nvSpPr>
          <p:spPr>
            <a:xfrm>
              <a:off x="91268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89" name="Freeform: Shape 788">
              <a:extLst>
                <a:ext uri="{FF2B5EF4-FFF2-40B4-BE49-F238E27FC236}">
                  <a16:creationId xmlns:a16="http://schemas.microsoft.com/office/drawing/2014/main" id="{85B094F1-6E9F-4E0D-B1AE-96469B150BE2}"/>
                </a:ext>
              </a:extLst>
            </p:cNvPr>
            <p:cNvSpPr/>
            <p:nvPr/>
          </p:nvSpPr>
          <p:spPr>
            <a:xfrm>
              <a:off x="91268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0" name="Freeform: Shape 789">
              <a:extLst>
                <a:ext uri="{FF2B5EF4-FFF2-40B4-BE49-F238E27FC236}">
                  <a16:creationId xmlns:a16="http://schemas.microsoft.com/office/drawing/2014/main" id="{8282C98B-9297-45F1-963C-C8D1E21C364F}"/>
                </a:ext>
              </a:extLst>
            </p:cNvPr>
            <p:cNvSpPr/>
            <p:nvPr/>
          </p:nvSpPr>
          <p:spPr>
            <a:xfrm>
              <a:off x="348022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1" name="Freeform: Shape 790">
              <a:extLst>
                <a:ext uri="{FF2B5EF4-FFF2-40B4-BE49-F238E27FC236}">
                  <a16:creationId xmlns:a16="http://schemas.microsoft.com/office/drawing/2014/main" id="{D6C98C91-6AC4-43AD-BD5E-E6024263CA7D}"/>
                </a:ext>
              </a:extLst>
            </p:cNvPr>
            <p:cNvSpPr/>
            <p:nvPr/>
          </p:nvSpPr>
          <p:spPr>
            <a:xfrm>
              <a:off x="348022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2" name="Freeform: Shape 791">
              <a:extLst>
                <a:ext uri="{FF2B5EF4-FFF2-40B4-BE49-F238E27FC236}">
                  <a16:creationId xmlns:a16="http://schemas.microsoft.com/office/drawing/2014/main" id="{0DA4C7FD-7518-410E-9A36-0A929138B4AC}"/>
                </a:ext>
              </a:extLst>
            </p:cNvPr>
            <p:cNvSpPr/>
            <p:nvPr/>
          </p:nvSpPr>
          <p:spPr>
            <a:xfrm>
              <a:off x="348022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3" name="Freeform: Shape 792">
              <a:extLst>
                <a:ext uri="{FF2B5EF4-FFF2-40B4-BE49-F238E27FC236}">
                  <a16:creationId xmlns:a16="http://schemas.microsoft.com/office/drawing/2014/main" id="{35FF550F-3E3C-406F-B830-75E4D128EE91}"/>
                </a:ext>
              </a:extLst>
            </p:cNvPr>
            <p:cNvSpPr/>
            <p:nvPr/>
          </p:nvSpPr>
          <p:spPr>
            <a:xfrm>
              <a:off x="119795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4" name="Freeform: Shape 793">
              <a:extLst>
                <a:ext uri="{FF2B5EF4-FFF2-40B4-BE49-F238E27FC236}">
                  <a16:creationId xmlns:a16="http://schemas.microsoft.com/office/drawing/2014/main" id="{96B73F27-77A0-4A12-941E-FFFDDEC877EA}"/>
                </a:ext>
              </a:extLst>
            </p:cNvPr>
            <p:cNvSpPr/>
            <p:nvPr/>
          </p:nvSpPr>
          <p:spPr>
            <a:xfrm>
              <a:off x="37654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5" name="Freeform: Shape 794">
              <a:extLst>
                <a:ext uri="{FF2B5EF4-FFF2-40B4-BE49-F238E27FC236}">
                  <a16:creationId xmlns:a16="http://schemas.microsoft.com/office/drawing/2014/main" id="{9F497CEA-6395-426F-B91D-C4B2B90BCBD4}"/>
                </a:ext>
              </a:extLst>
            </p:cNvPr>
            <p:cNvSpPr/>
            <p:nvPr/>
          </p:nvSpPr>
          <p:spPr>
            <a:xfrm>
              <a:off x="119795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6" name="Freeform: Shape 795">
              <a:extLst>
                <a:ext uri="{FF2B5EF4-FFF2-40B4-BE49-F238E27FC236}">
                  <a16:creationId xmlns:a16="http://schemas.microsoft.com/office/drawing/2014/main" id="{CC7078A9-29CF-49D2-8DF8-CC393ED245A6}"/>
                </a:ext>
              </a:extLst>
            </p:cNvPr>
            <p:cNvSpPr/>
            <p:nvPr/>
          </p:nvSpPr>
          <p:spPr>
            <a:xfrm>
              <a:off x="119795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7" name="Freeform: Shape 796">
              <a:extLst>
                <a:ext uri="{FF2B5EF4-FFF2-40B4-BE49-F238E27FC236}">
                  <a16:creationId xmlns:a16="http://schemas.microsoft.com/office/drawing/2014/main" id="{2B472E4D-FA1A-4B0B-B00C-BEE4CDE6E90D}"/>
                </a:ext>
              </a:extLst>
            </p:cNvPr>
            <p:cNvSpPr/>
            <p:nvPr/>
          </p:nvSpPr>
          <p:spPr>
            <a:xfrm>
              <a:off x="119795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8" name="Freeform: Shape 797">
              <a:extLst>
                <a:ext uri="{FF2B5EF4-FFF2-40B4-BE49-F238E27FC236}">
                  <a16:creationId xmlns:a16="http://schemas.microsoft.com/office/drawing/2014/main" id="{C5F8D134-291E-41DF-81A0-E418279654CC}"/>
                </a:ext>
              </a:extLst>
            </p:cNvPr>
            <p:cNvSpPr/>
            <p:nvPr/>
          </p:nvSpPr>
          <p:spPr>
            <a:xfrm>
              <a:off x="37654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799" name="Freeform: Shape 798">
              <a:extLst>
                <a:ext uri="{FF2B5EF4-FFF2-40B4-BE49-F238E27FC236}">
                  <a16:creationId xmlns:a16="http://schemas.microsoft.com/office/drawing/2014/main" id="{BFB157B8-EF78-4C08-B103-0C15708F3243}"/>
                </a:ext>
              </a:extLst>
            </p:cNvPr>
            <p:cNvSpPr/>
            <p:nvPr/>
          </p:nvSpPr>
          <p:spPr>
            <a:xfrm>
              <a:off x="37654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0" name="Freeform: Shape 799">
              <a:extLst>
                <a:ext uri="{FF2B5EF4-FFF2-40B4-BE49-F238E27FC236}">
                  <a16:creationId xmlns:a16="http://schemas.microsoft.com/office/drawing/2014/main" id="{6ADCA2A7-58FD-4EA2-9353-7DD3324424BD}"/>
                </a:ext>
              </a:extLst>
            </p:cNvPr>
            <p:cNvSpPr/>
            <p:nvPr/>
          </p:nvSpPr>
          <p:spPr>
            <a:xfrm>
              <a:off x="37654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1" name="Freeform: Shape 800">
              <a:extLst>
                <a:ext uri="{FF2B5EF4-FFF2-40B4-BE49-F238E27FC236}">
                  <a16:creationId xmlns:a16="http://schemas.microsoft.com/office/drawing/2014/main" id="{B9C69053-368E-4C20-B01D-E0AE0E36A625}"/>
                </a:ext>
              </a:extLst>
            </p:cNvPr>
            <p:cNvSpPr/>
            <p:nvPr/>
          </p:nvSpPr>
          <p:spPr>
            <a:xfrm>
              <a:off x="134063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2" name="Freeform: Shape 801">
              <a:extLst>
                <a:ext uri="{FF2B5EF4-FFF2-40B4-BE49-F238E27FC236}">
                  <a16:creationId xmlns:a16="http://schemas.microsoft.com/office/drawing/2014/main" id="{7C2BD604-C625-4FEB-B714-F5546678A5A3}"/>
                </a:ext>
              </a:extLst>
            </p:cNvPr>
            <p:cNvSpPr/>
            <p:nvPr/>
          </p:nvSpPr>
          <p:spPr>
            <a:xfrm>
              <a:off x="390816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3" name="Freeform: Shape 802">
              <a:extLst>
                <a:ext uri="{FF2B5EF4-FFF2-40B4-BE49-F238E27FC236}">
                  <a16:creationId xmlns:a16="http://schemas.microsoft.com/office/drawing/2014/main" id="{581FCA81-E2B7-4C31-A1FE-15555DEF1C1F}"/>
                </a:ext>
              </a:extLst>
            </p:cNvPr>
            <p:cNvSpPr/>
            <p:nvPr/>
          </p:nvSpPr>
          <p:spPr>
            <a:xfrm>
              <a:off x="134063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4" name="Freeform: Shape 803">
              <a:extLst>
                <a:ext uri="{FF2B5EF4-FFF2-40B4-BE49-F238E27FC236}">
                  <a16:creationId xmlns:a16="http://schemas.microsoft.com/office/drawing/2014/main" id="{CD94D3FD-3154-400F-BA5E-F621BEE47516}"/>
                </a:ext>
              </a:extLst>
            </p:cNvPr>
            <p:cNvSpPr/>
            <p:nvPr/>
          </p:nvSpPr>
          <p:spPr>
            <a:xfrm>
              <a:off x="134063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5" name="Freeform: Shape 804">
              <a:extLst>
                <a:ext uri="{FF2B5EF4-FFF2-40B4-BE49-F238E27FC236}">
                  <a16:creationId xmlns:a16="http://schemas.microsoft.com/office/drawing/2014/main" id="{EE068BB9-B456-414F-AE60-4F6760C916CF}"/>
                </a:ext>
              </a:extLst>
            </p:cNvPr>
            <p:cNvSpPr/>
            <p:nvPr/>
          </p:nvSpPr>
          <p:spPr>
            <a:xfrm>
              <a:off x="134063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6" name="Freeform: Shape 805">
              <a:extLst>
                <a:ext uri="{FF2B5EF4-FFF2-40B4-BE49-F238E27FC236}">
                  <a16:creationId xmlns:a16="http://schemas.microsoft.com/office/drawing/2014/main" id="{EC99B537-6138-424A-8A14-6E64ABA5DBCF}"/>
                </a:ext>
              </a:extLst>
            </p:cNvPr>
            <p:cNvSpPr/>
            <p:nvPr/>
          </p:nvSpPr>
          <p:spPr>
            <a:xfrm>
              <a:off x="390816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7" name="Freeform: Shape 806">
              <a:extLst>
                <a:ext uri="{FF2B5EF4-FFF2-40B4-BE49-F238E27FC236}">
                  <a16:creationId xmlns:a16="http://schemas.microsoft.com/office/drawing/2014/main" id="{2944CC3B-C045-4210-8687-0B20C24DCADB}"/>
                </a:ext>
              </a:extLst>
            </p:cNvPr>
            <p:cNvSpPr/>
            <p:nvPr/>
          </p:nvSpPr>
          <p:spPr>
            <a:xfrm>
              <a:off x="390816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8" name="Freeform: Shape 807">
              <a:extLst>
                <a:ext uri="{FF2B5EF4-FFF2-40B4-BE49-F238E27FC236}">
                  <a16:creationId xmlns:a16="http://schemas.microsoft.com/office/drawing/2014/main" id="{48267B91-C580-477E-BA75-62B03945C356}"/>
                </a:ext>
              </a:extLst>
            </p:cNvPr>
            <p:cNvSpPr/>
            <p:nvPr/>
          </p:nvSpPr>
          <p:spPr>
            <a:xfrm>
              <a:off x="390816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09" name="Freeform: Shape 808">
              <a:extLst>
                <a:ext uri="{FF2B5EF4-FFF2-40B4-BE49-F238E27FC236}">
                  <a16:creationId xmlns:a16="http://schemas.microsoft.com/office/drawing/2014/main" id="{D3DA6994-A25C-4C02-8360-53E38CEAD802}"/>
                </a:ext>
              </a:extLst>
            </p:cNvPr>
            <p:cNvSpPr/>
            <p:nvPr/>
          </p:nvSpPr>
          <p:spPr>
            <a:xfrm>
              <a:off x="148323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0" name="Freeform: Shape 809">
              <a:extLst>
                <a:ext uri="{FF2B5EF4-FFF2-40B4-BE49-F238E27FC236}">
                  <a16:creationId xmlns:a16="http://schemas.microsoft.com/office/drawing/2014/main" id="{72842F15-80BC-4CF2-8460-2BB9A91438ED}"/>
                </a:ext>
              </a:extLst>
            </p:cNvPr>
            <p:cNvSpPr/>
            <p:nvPr/>
          </p:nvSpPr>
          <p:spPr>
            <a:xfrm>
              <a:off x="405084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1" name="Freeform: Shape 810">
              <a:extLst>
                <a:ext uri="{FF2B5EF4-FFF2-40B4-BE49-F238E27FC236}">
                  <a16:creationId xmlns:a16="http://schemas.microsoft.com/office/drawing/2014/main" id="{3D2E5DB7-41F1-444D-AF37-3C231AAEA815}"/>
                </a:ext>
              </a:extLst>
            </p:cNvPr>
            <p:cNvSpPr/>
            <p:nvPr/>
          </p:nvSpPr>
          <p:spPr>
            <a:xfrm>
              <a:off x="148323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2" name="Freeform: Shape 811">
              <a:extLst>
                <a:ext uri="{FF2B5EF4-FFF2-40B4-BE49-F238E27FC236}">
                  <a16:creationId xmlns:a16="http://schemas.microsoft.com/office/drawing/2014/main" id="{6477AFCB-97FB-4456-8599-50133BCE8F18}"/>
                </a:ext>
              </a:extLst>
            </p:cNvPr>
            <p:cNvSpPr/>
            <p:nvPr/>
          </p:nvSpPr>
          <p:spPr>
            <a:xfrm>
              <a:off x="148323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3" name="Freeform: Shape 812">
              <a:extLst>
                <a:ext uri="{FF2B5EF4-FFF2-40B4-BE49-F238E27FC236}">
                  <a16:creationId xmlns:a16="http://schemas.microsoft.com/office/drawing/2014/main" id="{9C6D4235-A4D3-4766-9EC2-0536BF0484E8}"/>
                </a:ext>
              </a:extLst>
            </p:cNvPr>
            <p:cNvSpPr/>
            <p:nvPr/>
          </p:nvSpPr>
          <p:spPr>
            <a:xfrm>
              <a:off x="148323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4" name="Freeform: Shape 813">
              <a:extLst>
                <a:ext uri="{FF2B5EF4-FFF2-40B4-BE49-F238E27FC236}">
                  <a16:creationId xmlns:a16="http://schemas.microsoft.com/office/drawing/2014/main" id="{467E0EEB-AFE9-44AD-ACE2-31B2740AF5AA}"/>
                </a:ext>
              </a:extLst>
            </p:cNvPr>
            <p:cNvSpPr/>
            <p:nvPr/>
          </p:nvSpPr>
          <p:spPr>
            <a:xfrm>
              <a:off x="405084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5" name="Freeform: Shape 814">
              <a:extLst>
                <a:ext uri="{FF2B5EF4-FFF2-40B4-BE49-F238E27FC236}">
                  <a16:creationId xmlns:a16="http://schemas.microsoft.com/office/drawing/2014/main" id="{D83B6074-882E-4441-9A2D-72FB7FE84978}"/>
                </a:ext>
              </a:extLst>
            </p:cNvPr>
            <p:cNvSpPr/>
            <p:nvPr/>
          </p:nvSpPr>
          <p:spPr>
            <a:xfrm>
              <a:off x="405084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6" name="Freeform: Shape 815">
              <a:extLst>
                <a:ext uri="{FF2B5EF4-FFF2-40B4-BE49-F238E27FC236}">
                  <a16:creationId xmlns:a16="http://schemas.microsoft.com/office/drawing/2014/main" id="{EA4094DD-0652-4FFA-A7B4-CC5243A75302}"/>
                </a:ext>
              </a:extLst>
            </p:cNvPr>
            <p:cNvSpPr/>
            <p:nvPr/>
          </p:nvSpPr>
          <p:spPr>
            <a:xfrm>
              <a:off x="405084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7" name="Freeform: Shape 816">
              <a:extLst>
                <a:ext uri="{FF2B5EF4-FFF2-40B4-BE49-F238E27FC236}">
                  <a16:creationId xmlns:a16="http://schemas.microsoft.com/office/drawing/2014/main" id="{A57084D3-55AA-416A-B029-75C79A9C4F61}"/>
                </a:ext>
              </a:extLst>
            </p:cNvPr>
            <p:cNvSpPr/>
            <p:nvPr/>
          </p:nvSpPr>
          <p:spPr>
            <a:xfrm>
              <a:off x="162590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8" name="Freeform: Shape 817">
              <a:extLst>
                <a:ext uri="{FF2B5EF4-FFF2-40B4-BE49-F238E27FC236}">
                  <a16:creationId xmlns:a16="http://schemas.microsoft.com/office/drawing/2014/main" id="{A777310D-66CC-4F86-9A1D-0E13091BD99D}"/>
                </a:ext>
              </a:extLst>
            </p:cNvPr>
            <p:cNvSpPr/>
            <p:nvPr/>
          </p:nvSpPr>
          <p:spPr>
            <a:xfrm>
              <a:off x="419344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19" name="Freeform: Shape 818">
              <a:extLst>
                <a:ext uri="{FF2B5EF4-FFF2-40B4-BE49-F238E27FC236}">
                  <a16:creationId xmlns:a16="http://schemas.microsoft.com/office/drawing/2014/main" id="{B8818183-34E3-4675-B6FD-A0DF341F1928}"/>
                </a:ext>
              </a:extLst>
            </p:cNvPr>
            <p:cNvSpPr/>
            <p:nvPr/>
          </p:nvSpPr>
          <p:spPr>
            <a:xfrm>
              <a:off x="162590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0" name="Freeform: Shape 819">
              <a:extLst>
                <a:ext uri="{FF2B5EF4-FFF2-40B4-BE49-F238E27FC236}">
                  <a16:creationId xmlns:a16="http://schemas.microsoft.com/office/drawing/2014/main" id="{2B7D3F2B-8DD3-4851-8A6D-D5C3A7806FC4}"/>
                </a:ext>
              </a:extLst>
            </p:cNvPr>
            <p:cNvSpPr/>
            <p:nvPr/>
          </p:nvSpPr>
          <p:spPr>
            <a:xfrm>
              <a:off x="162590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1" name="Freeform: Shape 820">
              <a:extLst>
                <a:ext uri="{FF2B5EF4-FFF2-40B4-BE49-F238E27FC236}">
                  <a16:creationId xmlns:a16="http://schemas.microsoft.com/office/drawing/2014/main" id="{99282C7A-52F6-4056-975C-4BC44270CB1C}"/>
                </a:ext>
              </a:extLst>
            </p:cNvPr>
            <p:cNvSpPr/>
            <p:nvPr/>
          </p:nvSpPr>
          <p:spPr>
            <a:xfrm>
              <a:off x="162590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2" name="Freeform: Shape 821">
              <a:extLst>
                <a:ext uri="{FF2B5EF4-FFF2-40B4-BE49-F238E27FC236}">
                  <a16:creationId xmlns:a16="http://schemas.microsoft.com/office/drawing/2014/main" id="{93731349-8F6E-4183-9491-EFCA7BCCEE4D}"/>
                </a:ext>
              </a:extLst>
            </p:cNvPr>
            <p:cNvSpPr/>
            <p:nvPr/>
          </p:nvSpPr>
          <p:spPr>
            <a:xfrm>
              <a:off x="419344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3" name="Freeform: Shape 822">
              <a:extLst>
                <a:ext uri="{FF2B5EF4-FFF2-40B4-BE49-F238E27FC236}">
                  <a16:creationId xmlns:a16="http://schemas.microsoft.com/office/drawing/2014/main" id="{ED3A3402-115D-490F-A965-94D91AB0445B}"/>
                </a:ext>
              </a:extLst>
            </p:cNvPr>
            <p:cNvSpPr/>
            <p:nvPr/>
          </p:nvSpPr>
          <p:spPr>
            <a:xfrm>
              <a:off x="419344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4" name="Freeform: Shape 823">
              <a:extLst>
                <a:ext uri="{FF2B5EF4-FFF2-40B4-BE49-F238E27FC236}">
                  <a16:creationId xmlns:a16="http://schemas.microsoft.com/office/drawing/2014/main" id="{1EC020F8-DB15-455D-BA36-5B13FDFDC8C2}"/>
                </a:ext>
              </a:extLst>
            </p:cNvPr>
            <p:cNvSpPr/>
            <p:nvPr/>
          </p:nvSpPr>
          <p:spPr>
            <a:xfrm>
              <a:off x="419344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5" name="Freeform: Shape 824">
              <a:extLst>
                <a:ext uri="{FF2B5EF4-FFF2-40B4-BE49-F238E27FC236}">
                  <a16:creationId xmlns:a16="http://schemas.microsoft.com/office/drawing/2014/main" id="{C634C474-1AB1-4062-9E1E-C9153A8AA83C}"/>
                </a:ext>
              </a:extLst>
            </p:cNvPr>
            <p:cNvSpPr/>
            <p:nvPr/>
          </p:nvSpPr>
          <p:spPr>
            <a:xfrm>
              <a:off x="176850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6" name="Freeform: Shape 825">
              <a:extLst>
                <a:ext uri="{FF2B5EF4-FFF2-40B4-BE49-F238E27FC236}">
                  <a16:creationId xmlns:a16="http://schemas.microsoft.com/office/drawing/2014/main" id="{68F27E07-1EEF-42D3-9565-AE255CD0F758}"/>
                </a:ext>
              </a:extLst>
            </p:cNvPr>
            <p:cNvSpPr/>
            <p:nvPr/>
          </p:nvSpPr>
          <p:spPr>
            <a:xfrm>
              <a:off x="433611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7" name="Freeform: Shape 826">
              <a:extLst>
                <a:ext uri="{FF2B5EF4-FFF2-40B4-BE49-F238E27FC236}">
                  <a16:creationId xmlns:a16="http://schemas.microsoft.com/office/drawing/2014/main" id="{D3F39D49-4A83-4018-A649-90B933A55C1E}"/>
                </a:ext>
              </a:extLst>
            </p:cNvPr>
            <p:cNvSpPr/>
            <p:nvPr/>
          </p:nvSpPr>
          <p:spPr>
            <a:xfrm>
              <a:off x="176850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8" name="Freeform: Shape 827">
              <a:extLst>
                <a:ext uri="{FF2B5EF4-FFF2-40B4-BE49-F238E27FC236}">
                  <a16:creationId xmlns:a16="http://schemas.microsoft.com/office/drawing/2014/main" id="{02B43AD9-F2A2-435B-8F16-EBA577A785D9}"/>
                </a:ext>
              </a:extLst>
            </p:cNvPr>
            <p:cNvSpPr/>
            <p:nvPr/>
          </p:nvSpPr>
          <p:spPr>
            <a:xfrm>
              <a:off x="176850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29" name="Freeform: Shape 828">
              <a:extLst>
                <a:ext uri="{FF2B5EF4-FFF2-40B4-BE49-F238E27FC236}">
                  <a16:creationId xmlns:a16="http://schemas.microsoft.com/office/drawing/2014/main" id="{387F62BA-DCF8-4473-BFA6-1295069D5224}"/>
                </a:ext>
              </a:extLst>
            </p:cNvPr>
            <p:cNvSpPr/>
            <p:nvPr/>
          </p:nvSpPr>
          <p:spPr>
            <a:xfrm>
              <a:off x="176850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0" name="Freeform: Shape 829">
              <a:extLst>
                <a:ext uri="{FF2B5EF4-FFF2-40B4-BE49-F238E27FC236}">
                  <a16:creationId xmlns:a16="http://schemas.microsoft.com/office/drawing/2014/main" id="{69AFB2E0-3AFA-478F-9FB2-040C81CC81FE}"/>
                </a:ext>
              </a:extLst>
            </p:cNvPr>
            <p:cNvSpPr/>
            <p:nvPr/>
          </p:nvSpPr>
          <p:spPr>
            <a:xfrm>
              <a:off x="433611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1" name="Freeform: Shape 830">
              <a:extLst>
                <a:ext uri="{FF2B5EF4-FFF2-40B4-BE49-F238E27FC236}">
                  <a16:creationId xmlns:a16="http://schemas.microsoft.com/office/drawing/2014/main" id="{8CA30420-CBBD-4865-B4B3-AF0C55BFCF6A}"/>
                </a:ext>
              </a:extLst>
            </p:cNvPr>
            <p:cNvSpPr/>
            <p:nvPr/>
          </p:nvSpPr>
          <p:spPr>
            <a:xfrm>
              <a:off x="433611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2" name="Freeform: Shape 831">
              <a:extLst>
                <a:ext uri="{FF2B5EF4-FFF2-40B4-BE49-F238E27FC236}">
                  <a16:creationId xmlns:a16="http://schemas.microsoft.com/office/drawing/2014/main" id="{D9992ACB-88F7-4E9F-8568-D6C769A0263F}"/>
                </a:ext>
              </a:extLst>
            </p:cNvPr>
            <p:cNvSpPr/>
            <p:nvPr/>
          </p:nvSpPr>
          <p:spPr>
            <a:xfrm>
              <a:off x="191117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3" name="Freeform: Shape 832">
              <a:extLst>
                <a:ext uri="{FF2B5EF4-FFF2-40B4-BE49-F238E27FC236}">
                  <a16:creationId xmlns:a16="http://schemas.microsoft.com/office/drawing/2014/main" id="{42586B4E-656E-45E8-8A78-17A766AF425D}"/>
                </a:ext>
              </a:extLst>
            </p:cNvPr>
            <p:cNvSpPr/>
            <p:nvPr/>
          </p:nvSpPr>
          <p:spPr>
            <a:xfrm>
              <a:off x="447871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4" name="Freeform: Shape 833">
              <a:extLst>
                <a:ext uri="{FF2B5EF4-FFF2-40B4-BE49-F238E27FC236}">
                  <a16:creationId xmlns:a16="http://schemas.microsoft.com/office/drawing/2014/main" id="{BF0C647F-C508-476C-91C5-BB45ACD195A4}"/>
                </a:ext>
              </a:extLst>
            </p:cNvPr>
            <p:cNvSpPr/>
            <p:nvPr/>
          </p:nvSpPr>
          <p:spPr>
            <a:xfrm>
              <a:off x="191117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5" name="Freeform: Shape 834">
              <a:extLst>
                <a:ext uri="{FF2B5EF4-FFF2-40B4-BE49-F238E27FC236}">
                  <a16:creationId xmlns:a16="http://schemas.microsoft.com/office/drawing/2014/main" id="{10534114-45C5-442E-AB31-8946CD224CD8}"/>
                </a:ext>
              </a:extLst>
            </p:cNvPr>
            <p:cNvSpPr/>
            <p:nvPr/>
          </p:nvSpPr>
          <p:spPr>
            <a:xfrm>
              <a:off x="191117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6" name="Freeform: Shape 835">
              <a:extLst>
                <a:ext uri="{FF2B5EF4-FFF2-40B4-BE49-F238E27FC236}">
                  <a16:creationId xmlns:a16="http://schemas.microsoft.com/office/drawing/2014/main" id="{AC08E020-0D11-4653-9C36-B24D7ED47008}"/>
                </a:ext>
              </a:extLst>
            </p:cNvPr>
            <p:cNvSpPr/>
            <p:nvPr/>
          </p:nvSpPr>
          <p:spPr>
            <a:xfrm>
              <a:off x="191117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7" name="Freeform: Shape 836">
              <a:extLst>
                <a:ext uri="{FF2B5EF4-FFF2-40B4-BE49-F238E27FC236}">
                  <a16:creationId xmlns:a16="http://schemas.microsoft.com/office/drawing/2014/main" id="{6994EAA5-5D82-4173-B836-6D97B67500DE}"/>
                </a:ext>
              </a:extLst>
            </p:cNvPr>
            <p:cNvSpPr/>
            <p:nvPr/>
          </p:nvSpPr>
          <p:spPr>
            <a:xfrm>
              <a:off x="447871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8" name="Freeform: Shape 837">
              <a:extLst>
                <a:ext uri="{FF2B5EF4-FFF2-40B4-BE49-F238E27FC236}">
                  <a16:creationId xmlns:a16="http://schemas.microsoft.com/office/drawing/2014/main" id="{B6DA8E28-B186-49F3-9552-F7A9DBF99A1C}"/>
                </a:ext>
              </a:extLst>
            </p:cNvPr>
            <p:cNvSpPr/>
            <p:nvPr/>
          </p:nvSpPr>
          <p:spPr>
            <a:xfrm>
              <a:off x="447871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39" name="Freeform: Shape 838">
              <a:extLst>
                <a:ext uri="{FF2B5EF4-FFF2-40B4-BE49-F238E27FC236}">
                  <a16:creationId xmlns:a16="http://schemas.microsoft.com/office/drawing/2014/main" id="{0E29FCC2-8386-4F3A-AFCB-2A47601B3AB4}"/>
                </a:ext>
              </a:extLst>
            </p:cNvPr>
            <p:cNvSpPr/>
            <p:nvPr/>
          </p:nvSpPr>
          <p:spPr>
            <a:xfrm>
              <a:off x="447871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40" name="Freeform: Shape 839">
              <a:extLst>
                <a:ext uri="{FF2B5EF4-FFF2-40B4-BE49-F238E27FC236}">
                  <a16:creationId xmlns:a16="http://schemas.microsoft.com/office/drawing/2014/main" id="{288AE7B4-3EFA-4469-8099-081E059976CD}"/>
                </a:ext>
              </a:extLst>
            </p:cNvPr>
            <p:cNvSpPr/>
            <p:nvPr/>
          </p:nvSpPr>
          <p:spPr>
            <a:xfrm>
              <a:off x="205385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41" name="Freeform: Shape 840">
              <a:extLst>
                <a:ext uri="{FF2B5EF4-FFF2-40B4-BE49-F238E27FC236}">
                  <a16:creationId xmlns:a16="http://schemas.microsoft.com/office/drawing/2014/main" id="{F92B6456-D075-4093-A3D6-221E1409EB35}"/>
                </a:ext>
              </a:extLst>
            </p:cNvPr>
            <p:cNvSpPr/>
            <p:nvPr/>
          </p:nvSpPr>
          <p:spPr>
            <a:xfrm>
              <a:off x="4621389"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842" name="Freeform: Shape 841">
              <a:extLst>
                <a:ext uri="{FF2B5EF4-FFF2-40B4-BE49-F238E27FC236}">
                  <a16:creationId xmlns:a16="http://schemas.microsoft.com/office/drawing/2014/main" id="{AB8FF9CB-00FE-4F0A-9B73-DE442C04E414}"/>
                </a:ext>
              </a:extLst>
            </p:cNvPr>
            <p:cNvSpPr/>
            <p:nvPr/>
          </p:nvSpPr>
          <p:spPr>
            <a:xfrm>
              <a:off x="205385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43" name="Freeform: Shape 842">
              <a:extLst>
                <a:ext uri="{FF2B5EF4-FFF2-40B4-BE49-F238E27FC236}">
                  <a16:creationId xmlns:a16="http://schemas.microsoft.com/office/drawing/2014/main" id="{C1250568-FE9F-463A-A60D-45AAD18B9817}"/>
                </a:ext>
              </a:extLst>
            </p:cNvPr>
            <p:cNvSpPr/>
            <p:nvPr/>
          </p:nvSpPr>
          <p:spPr>
            <a:xfrm>
              <a:off x="205385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44" name="Freeform: Shape 843">
              <a:extLst>
                <a:ext uri="{FF2B5EF4-FFF2-40B4-BE49-F238E27FC236}">
                  <a16:creationId xmlns:a16="http://schemas.microsoft.com/office/drawing/2014/main" id="{6660480E-A92A-4749-BB8C-EFFD5AB49BBE}"/>
                </a:ext>
              </a:extLst>
            </p:cNvPr>
            <p:cNvSpPr/>
            <p:nvPr/>
          </p:nvSpPr>
          <p:spPr>
            <a:xfrm>
              <a:off x="205385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45" name="Freeform: Shape 844">
              <a:extLst>
                <a:ext uri="{FF2B5EF4-FFF2-40B4-BE49-F238E27FC236}">
                  <a16:creationId xmlns:a16="http://schemas.microsoft.com/office/drawing/2014/main" id="{7128BED6-4374-4590-89CE-B4675CD9F433}"/>
                </a:ext>
              </a:extLst>
            </p:cNvPr>
            <p:cNvSpPr/>
            <p:nvPr/>
          </p:nvSpPr>
          <p:spPr>
            <a:xfrm>
              <a:off x="4621389"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846" name="Freeform: Shape 845">
              <a:extLst>
                <a:ext uri="{FF2B5EF4-FFF2-40B4-BE49-F238E27FC236}">
                  <a16:creationId xmlns:a16="http://schemas.microsoft.com/office/drawing/2014/main" id="{E3FDEB37-20C6-4E97-BF6A-72269357DB32}"/>
                </a:ext>
              </a:extLst>
            </p:cNvPr>
            <p:cNvSpPr/>
            <p:nvPr/>
          </p:nvSpPr>
          <p:spPr>
            <a:xfrm>
              <a:off x="4621389"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847" name="Freeform: Shape 846">
              <a:extLst>
                <a:ext uri="{FF2B5EF4-FFF2-40B4-BE49-F238E27FC236}">
                  <a16:creationId xmlns:a16="http://schemas.microsoft.com/office/drawing/2014/main" id="{AF6F21E1-82AA-4EE4-80FD-623AFACA3CB4}"/>
                </a:ext>
              </a:extLst>
            </p:cNvPr>
            <p:cNvSpPr/>
            <p:nvPr/>
          </p:nvSpPr>
          <p:spPr>
            <a:xfrm>
              <a:off x="4621389"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848" name="Freeform: Shape 847">
              <a:extLst>
                <a:ext uri="{FF2B5EF4-FFF2-40B4-BE49-F238E27FC236}">
                  <a16:creationId xmlns:a16="http://schemas.microsoft.com/office/drawing/2014/main" id="{B7711CEE-2DC1-4C01-A3B7-B4483EFE5BF1}"/>
                </a:ext>
              </a:extLst>
            </p:cNvPr>
            <p:cNvSpPr/>
            <p:nvPr/>
          </p:nvSpPr>
          <p:spPr>
            <a:xfrm>
              <a:off x="219645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49" name="Freeform: Shape 848">
              <a:extLst>
                <a:ext uri="{FF2B5EF4-FFF2-40B4-BE49-F238E27FC236}">
                  <a16:creationId xmlns:a16="http://schemas.microsoft.com/office/drawing/2014/main" id="{0297294F-4D05-48FE-9837-43A5800561FA}"/>
                </a:ext>
              </a:extLst>
            </p:cNvPr>
            <p:cNvSpPr/>
            <p:nvPr/>
          </p:nvSpPr>
          <p:spPr>
            <a:xfrm>
              <a:off x="476406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0" name="Freeform: Shape 849">
              <a:extLst>
                <a:ext uri="{FF2B5EF4-FFF2-40B4-BE49-F238E27FC236}">
                  <a16:creationId xmlns:a16="http://schemas.microsoft.com/office/drawing/2014/main" id="{42D4C426-27C5-4CE4-AFAA-63F839FE54B9}"/>
                </a:ext>
              </a:extLst>
            </p:cNvPr>
            <p:cNvSpPr/>
            <p:nvPr/>
          </p:nvSpPr>
          <p:spPr>
            <a:xfrm>
              <a:off x="219645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1" name="Freeform: Shape 850">
              <a:extLst>
                <a:ext uri="{FF2B5EF4-FFF2-40B4-BE49-F238E27FC236}">
                  <a16:creationId xmlns:a16="http://schemas.microsoft.com/office/drawing/2014/main" id="{3F2CB39A-FD42-44F6-A346-1E852A0C87A0}"/>
                </a:ext>
              </a:extLst>
            </p:cNvPr>
            <p:cNvSpPr/>
            <p:nvPr/>
          </p:nvSpPr>
          <p:spPr>
            <a:xfrm>
              <a:off x="219645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2" name="Freeform: Shape 851">
              <a:extLst>
                <a:ext uri="{FF2B5EF4-FFF2-40B4-BE49-F238E27FC236}">
                  <a16:creationId xmlns:a16="http://schemas.microsoft.com/office/drawing/2014/main" id="{5990B966-48ED-4B84-9273-244F174D60B5}"/>
                </a:ext>
              </a:extLst>
            </p:cNvPr>
            <p:cNvSpPr/>
            <p:nvPr/>
          </p:nvSpPr>
          <p:spPr>
            <a:xfrm>
              <a:off x="219645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3" name="Freeform: Shape 852">
              <a:extLst>
                <a:ext uri="{FF2B5EF4-FFF2-40B4-BE49-F238E27FC236}">
                  <a16:creationId xmlns:a16="http://schemas.microsoft.com/office/drawing/2014/main" id="{9F689D6B-B144-4A45-AC2E-486376DD0696}"/>
                </a:ext>
              </a:extLst>
            </p:cNvPr>
            <p:cNvSpPr/>
            <p:nvPr/>
          </p:nvSpPr>
          <p:spPr>
            <a:xfrm>
              <a:off x="476406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4" name="Freeform: Shape 853">
              <a:extLst>
                <a:ext uri="{FF2B5EF4-FFF2-40B4-BE49-F238E27FC236}">
                  <a16:creationId xmlns:a16="http://schemas.microsoft.com/office/drawing/2014/main" id="{BAEE4ABA-15B5-4E6E-934F-6C6FA100AB09}"/>
                </a:ext>
              </a:extLst>
            </p:cNvPr>
            <p:cNvSpPr/>
            <p:nvPr/>
          </p:nvSpPr>
          <p:spPr>
            <a:xfrm>
              <a:off x="476406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5" name="Freeform: Shape 854">
              <a:extLst>
                <a:ext uri="{FF2B5EF4-FFF2-40B4-BE49-F238E27FC236}">
                  <a16:creationId xmlns:a16="http://schemas.microsoft.com/office/drawing/2014/main" id="{F628676A-17C1-4284-8E43-5D301C945A67}"/>
                </a:ext>
              </a:extLst>
            </p:cNvPr>
            <p:cNvSpPr/>
            <p:nvPr/>
          </p:nvSpPr>
          <p:spPr>
            <a:xfrm>
              <a:off x="476406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6" name="Freeform: Shape 855">
              <a:extLst>
                <a:ext uri="{FF2B5EF4-FFF2-40B4-BE49-F238E27FC236}">
                  <a16:creationId xmlns:a16="http://schemas.microsoft.com/office/drawing/2014/main" id="{F4EE78F8-E63C-4E5F-BA5B-34B5E611D323}"/>
                </a:ext>
              </a:extLst>
            </p:cNvPr>
            <p:cNvSpPr/>
            <p:nvPr/>
          </p:nvSpPr>
          <p:spPr>
            <a:xfrm>
              <a:off x="233912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7" name="Freeform: Shape 856">
              <a:extLst>
                <a:ext uri="{FF2B5EF4-FFF2-40B4-BE49-F238E27FC236}">
                  <a16:creationId xmlns:a16="http://schemas.microsoft.com/office/drawing/2014/main" id="{D6F86757-2EC5-435F-86BB-A7D7D2FF4F4D}"/>
                </a:ext>
              </a:extLst>
            </p:cNvPr>
            <p:cNvSpPr/>
            <p:nvPr/>
          </p:nvSpPr>
          <p:spPr>
            <a:xfrm>
              <a:off x="490666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8" name="Freeform: Shape 857">
              <a:extLst>
                <a:ext uri="{FF2B5EF4-FFF2-40B4-BE49-F238E27FC236}">
                  <a16:creationId xmlns:a16="http://schemas.microsoft.com/office/drawing/2014/main" id="{D84902E9-57D8-4D83-9F49-720C52D40634}"/>
                </a:ext>
              </a:extLst>
            </p:cNvPr>
            <p:cNvSpPr/>
            <p:nvPr/>
          </p:nvSpPr>
          <p:spPr>
            <a:xfrm>
              <a:off x="233912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59" name="Freeform: Shape 858">
              <a:extLst>
                <a:ext uri="{FF2B5EF4-FFF2-40B4-BE49-F238E27FC236}">
                  <a16:creationId xmlns:a16="http://schemas.microsoft.com/office/drawing/2014/main" id="{963D2EC3-F79A-4185-AEC0-211131F160E5}"/>
                </a:ext>
              </a:extLst>
            </p:cNvPr>
            <p:cNvSpPr/>
            <p:nvPr/>
          </p:nvSpPr>
          <p:spPr>
            <a:xfrm>
              <a:off x="233912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0" name="Freeform: Shape 859">
              <a:extLst>
                <a:ext uri="{FF2B5EF4-FFF2-40B4-BE49-F238E27FC236}">
                  <a16:creationId xmlns:a16="http://schemas.microsoft.com/office/drawing/2014/main" id="{C1686580-00FA-41C7-B15B-3F77EBDCE6EA}"/>
                </a:ext>
              </a:extLst>
            </p:cNvPr>
            <p:cNvSpPr/>
            <p:nvPr/>
          </p:nvSpPr>
          <p:spPr>
            <a:xfrm>
              <a:off x="233912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1" name="Freeform: Shape 860">
              <a:extLst>
                <a:ext uri="{FF2B5EF4-FFF2-40B4-BE49-F238E27FC236}">
                  <a16:creationId xmlns:a16="http://schemas.microsoft.com/office/drawing/2014/main" id="{810AF588-7FC0-4F64-AB9C-6BD51CDF3360}"/>
                </a:ext>
              </a:extLst>
            </p:cNvPr>
            <p:cNvSpPr/>
            <p:nvPr/>
          </p:nvSpPr>
          <p:spPr>
            <a:xfrm>
              <a:off x="490666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2" name="Freeform: Shape 861">
              <a:extLst>
                <a:ext uri="{FF2B5EF4-FFF2-40B4-BE49-F238E27FC236}">
                  <a16:creationId xmlns:a16="http://schemas.microsoft.com/office/drawing/2014/main" id="{37E176EE-EABE-4929-AD74-7BF17B573631}"/>
                </a:ext>
              </a:extLst>
            </p:cNvPr>
            <p:cNvSpPr/>
            <p:nvPr/>
          </p:nvSpPr>
          <p:spPr>
            <a:xfrm>
              <a:off x="490666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3" name="Freeform: Shape 862">
              <a:extLst>
                <a:ext uri="{FF2B5EF4-FFF2-40B4-BE49-F238E27FC236}">
                  <a16:creationId xmlns:a16="http://schemas.microsoft.com/office/drawing/2014/main" id="{98940014-7788-4596-9C57-C81C8A32F556}"/>
                </a:ext>
              </a:extLst>
            </p:cNvPr>
            <p:cNvSpPr/>
            <p:nvPr/>
          </p:nvSpPr>
          <p:spPr>
            <a:xfrm>
              <a:off x="490666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4" name="Freeform: Shape 863">
              <a:extLst>
                <a:ext uri="{FF2B5EF4-FFF2-40B4-BE49-F238E27FC236}">
                  <a16:creationId xmlns:a16="http://schemas.microsoft.com/office/drawing/2014/main" id="{181A2E34-3513-4384-98B7-6B1D123A46B9}"/>
                </a:ext>
              </a:extLst>
            </p:cNvPr>
            <p:cNvSpPr/>
            <p:nvPr/>
          </p:nvSpPr>
          <p:spPr>
            <a:xfrm>
              <a:off x="24817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5" name="Freeform: Shape 864">
              <a:extLst>
                <a:ext uri="{FF2B5EF4-FFF2-40B4-BE49-F238E27FC236}">
                  <a16:creationId xmlns:a16="http://schemas.microsoft.com/office/drawing/2014/main" id="{50BD3A1F-7B9E-442B-A08F-17EF0A1CA416}"/>
                </a:ext>
              </a:extLst>
            </p:cNvPr>
            <p:cNvSpPr/>
            <p:nvPr/>
          </p:nvSpPr>
          <p:spPr>
            <a:xfrm>
              <a:off x="24817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6" name="Freeform: Shape 865">
              <a:extLst>
                <a:ext uri="{FF2B5EF4-FFF2-40B4-BE49-F238E27FC236}">
                  <a16:creationId xmlns:a16="http://schemas.microsoft.com/office/drawing/2014/main" id="{5BDBB410-F33C-4268-87F1-B2F87DB9A27D}"/>
                </a:ext>
              </a:extLst>
            </p:cNvPr>
            <p:cNvSpPr/>
            <p:nvPr/>
          </p:nvSpPr>
          <p:spPr>
            <a:xfrm>
              <a:off x="24817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7" name="Freeform: Shape 866">
              <a:extLst>
                <a:ext uri="{FF2B5EF4-FFF2-40B4-BE49-F238E27FC236}">
                  <a16:creationId xmlns:a16="http://schemas.microsoft.com/office/drawing/2014/main" id="{BD19F2CB-5E46-4887-8A9E-478666765288}"/>
                </a:ext>
              </a:extLst>
            </p:cNvPr>
            <p:cNvSpPr/>
            <p:nvPr/>
          </p:nvSpPr>
          <p:spPr>
            <a:xfrm>
              <a:off x="24817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8" name="Freeform: Shape 867">
              <a:extLst>
                <a:ext uri="{FF2B5EF4-FFF2-40B4-BE49-F238E27FC236}">
                  <a16:creationId xmlns:a16="http://schemas.microsoft.com/office/drawing/2014/main" id="{980C9EB8-3771-4576-8A61-C962569C37F2}"/>
                </a:ext>
              </a:extLst>
            </p:cNvPr>
            <p:cNvSpPr/>
            <p:nvPr/>
          </p:nvSpPr>
          <p:spPr>
            <a:xfrm>
              <a:off x="262439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69" name="Freeform: Shape 868">
              <a:extLst>
                <a:ext uri="{FF2B5EF4-FFF2-40B4-BE49-F238E27FC236}">
                  <a16:creationId xmlns:a16="http://schemas.microsoft.com/office/drawing/2014/main" id="{688CE1B3-BC70-452E-A6D2-F2C0AE6B43F2}"/>
                </a:ext>
              </a:extLst>
            </p:cNvPr>
            <p:cNvSpPr/>
            <p:nvPr/>
          </p:nvSpPr>
          <p:spPr>
            <a:xfrm>
              <a:off x="262439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0" name="Freeform: Shape 869">
              <a:extLst>
                <a:ext uri="{FF2B5EF4-FFF2-40B4-BE49-F238E27FC236}">
                  <a16:creationId xmlns:a16="http://schemas.microsoft.com/office/drawing/2014/main" id="{552C5AE6-C329-4D73-A84D-9B16B41773F0}"/>
                </a:ext>
              </a:extLst>
            </p:cNvPr>
            <p:cNvSpPr/>
            <p:nvPr/>
          </p:nvSpPr>
          <p:spPr>
            <a:xfrm>
              <a:off x="262439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1" name="Freeform: Shape 870">
              <a:extLst>
                <a:ext uri="{FF2B5EF4-FFF2-40B4-BE49-F238E27FC236}">
                  <a16:creationId xmlns:a16="http://schemas.microsoft.com/office/drawing/2014/main" id="{7D15C064-9B9E-41DA-906D-AA1A6F6E3ADC}"/>
                </a:ext>
              </a:extLst>
            </p:cNvPr>
            <p:cNvSpPr/>
            <p:nvPr/>
          </p:nvSpPr>
          <p:spPr>
            <a:xfrm>
              <a:off x="262439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2" name="Freeform: Shape 871">
              <a:extLst>
                <a:ext uri="{FF2B5EF4-FFF2-40B4-BE49-F238E27FC236}">
                  <a16:creationId xmlns:a16="http://schemas.microsoft.com/office/drawing/2014/main" id="{B544968A-A9B0-48B5-BE84-5C5E4497696C}"/>
                </a:ext>
              </a:extLst>
            </p:cNvPr>
            <p:cNvSpPr/>
            <p:nvPr/>
          </p:nvSpPr>
          <p:spPr>
            <a:xfrm>
              <a:off x="2767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3" name="Freeform: Shape 872">
              <a:extLst>
                <a:ext uri="{FF2B5EF4-FFF2-40B4-BE49-F238E27FC236}">
                  <a16:creationId xmlns:a16="http://schemas.microsoft.com/office/drawing/2014/main" id="{E385463A-41E9-4348-9685-9B76AD4D353D}"/>
                </a:ext>
              </a:extLst>
            </p:cNvPr>
            <p:cNvSpPr/>
            <p:nvPr/>
          </p:nvSpPr>
          <p:spPr>
            <a:xfrm>
              <a:off x="2767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4" name="Freeform: Shape 873">
              <a:extLst>
                <a:ext uri="{FF2B5EF4-FFF2-40B4-BE49-F238E27FC236}">
                  <a16:creationId xmlns:a16="http://schemas.microsoft.com/office/drawing/2014/main" id="{15D43192-8471-4C5C-A6DB-60BDE951F3B6}"/>
                </a:ext>
              </a:extLst>
            </p:cNvPr>
            <p:cNvSpPr/>
            <p:nvPr/>
          </p:nvSpPr>
          <p:spPr>
            <a:xfrm>
              <a:off x="2767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5" name="Freeform: Shape 874">
              <a:extLst>
                <a:ext uri="{FF2B5EF4-FFF2-40B4-BE49-F238E27FC236}">
                  <a16:creationId xmlns:a16="http://schemas.microsoft.com/office/drawing/2014/main" id="{7D052CE3-8D1D-40A6-899C-9DFF31D90C5D}"/>
                </a:ext>
              </a:extLst>
            </p:cNvPr>
            <p:cNvSpPr/>
            <p:nvPr/>
          </p:nvSpPr>
          <p:spPr>
            <a:xfrm>
              <a:off x="2767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6" name="Freeform: Shape 875">
              <a:extLst>
                <a:ext uri="{FF2B5EF4-FFF2-40B4-BE49-F238E27FC236}">
                  <a16:creationId xmlns:a16="http://schemas.microsoft.com/office/drawing/2014/main" id="{25F1DBFC-5D6D-40D4-8B1F-CEAD14768DE6}"/>
                </a:ext>
              </a:extLst>
            </p:cNvPr>
            <p:cNvSpPr/>
            <p:nvPr/>
          </p:nvSpPr>
          <p:spPr>
            <a:xfrm>
              <a:off x="290967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7" name="Freeform: Shape 876">
              <a:extLst>
                <a:ext uri="{FF2B5EF4-FFF2-40B4-BE49-F238E27FC236}">
                  <a16:creationId xmlns:a16="http://schemas.microsoft.com/office/drawing/2014/main" id="{55E3AE1B-1B63-4BEF-A327-5C9BFDB5B310}"/>
                </a:ext>
              </a:extLst>
            </p:cNvPr>
            <p:cNvSpPr/>
            <p:nvPr/>
          </p:nvSpPr>
          <p:spPr>
            <a:xfrm>
              <a:off x="290967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8" name="Freeform: Shape 877">
              <a:extLst>
                <a:ext uri="{FF2B5EF4-FFF2-40B4-BE49-F238E27FC236}">
                  <a16:creationId xmlns:a16="http://schemas.microsoft.com/office/drawing/2014/main" id="{D5C02D53-BD48-4772-AAE3-6ADF01D9F4AF}"/>
                </a:ext>
              </a:extLst>
            </p:cNvPr>
            <p:cNvSpPr/>
            <p:nvPr/>
          </p:nvSpPr>
          <p:spPr>
            <a:xfrm>
              <a:off x="290967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79" name="Freeform: Shape 878">
              <a:extLst>
                <a:ext uri="{FF2B5EF4-FFF2-40B4-BE49-F238E27FC236}">
                  <a16:creationId xmlns:a16="http://schemas.microsoft.com/office/drawing/2014/main" id="{101686CC-4B91-4D77-85DC-D29209B2F89F}"/>
                </a:ext>
              </a:extLst>
            </p:cNvPr>
            <p:cNvSpPr/>
            <p:nvPr/>
          </p:nvSpPr>
          <p:spPr>
            <a:xfrm>
              <a:off x="290967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0" name="Freeform: Shape 879">
              <a:extLst>
                <a:ext uri="{FF2B5EF4-FFF2-40B4-BE49-F238E27FC236}">
                  <a16:creationId xmlns:a16="http://schemas.microsoft.com/office/drawing/2014/main" id="{5BA27A01-562C-4A2A-9F23-6A59F803FAE7}"/>
                </a:ext>
              </a:extLst>
            </p:cNvPr>
            <p:cNvSpPr/>
            <p:nvPr/>
          </p:nvSpPr>
          <p:spPr>
            <a:xfrm>
              <a:off x="305234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1" name="Freeform: Shape 880">
              <a:extLst>
                <a:ext uri="{FF2B5EF4-FFF2-40B4-BE49-F238E27FC236}">
                  <a16:creationId xmlns:a16="http://schemas.microsoft.com/office/drawing/2014/main" id="{756FCA17-118A-4A43-9122-DEFB4E2F86B2}"/>
                </a:ext>
              </a:extLst>
            </p:cNvPr>
            <p:cNvSpPr/>
            <p:nvPr/>
          </p:nvSpPr>
          <p:spPr>
            <a:xfrm>
              <a:off x="305234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2" name="Freeform: Shape 881">
              <a:extLst>
                <a:ext uri="{FF2B5EF4-FFF2-40B4-BE49-F238E27FC236}">
                  <a16:creationId xmlns:a16="http://schemas.microsoft.com/office/drawing/2014/main" id="{7324A662-54D5-4782-9149-30E908480F76}"/>
                </a:ext>
              </a:extLst>
            </p:cNvPr>
            <p:cNvSpPr/>
            <p:nvPr/>
          </p:nvSpPr>
          <p:spPr>
            <a:xfrm>
              <a:off x="305234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3" name="Freeform: Shape 882">
              <a:extLst>
                <a:ext uri="{FF2B5EF4-FFF2-40B4-BE49-F238E27FC236}">
                  <a16:creationId xmlns:a16="http://schemas.microsoft.com/office/drawing/2014/main" id="{95CDD55D-4360-4B69-ADA7-8698222B5025}"/>
                </a:ext>
              </a:extLst>
            </p:cNvPr>
            <p:cNvSpPr/>
            <p:nvPr/>
          </p:nvSpPr>
          <p:spPr>
            <a:xfrm>
              <a:off x="305234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4" name="Freeform: Shape 883">
              <a:extLst>
                <a:ext uri="{FF2B5EF4-FFF2-40B4-BE49-F238E27FC236}">
                  <a16:creationId xmlns:a16="http://schemas.microsoft.com/office/drawing/2014/main" id="{AC798404-ECCA-418B-971E-DDCC381B2631}"/>
                </a:ext>
              </a:extLst>
            </p:cNvPr>
            <p:cNvSpPr/>
            <p:nvPr/>
          </p:nvSpPr>
          <p:spPr>
            <a:xfrm>
              <a:off x="319494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5" name="Freeform: Shape 884">
              <a:extLst>
                <a:ext uri="{FF2B5EF4-FFF2-40B4-BE49-F238E27FC236}">
                  <a16:creationId xmlns:a16="http://schemas.microsoft.com/office/drawing/2014/main" id="{99E7AACC-D298-400B-B329-BC7C4F1AEB03}"/>
                </a:ext>
              </a:extLst>
            </p:cNvPr>
            <p:cNvSpPr/>
            <p:nvPr/>
          </p:nvSpPr>
          <p:spPr>
            <a:xfrm>
              <a:off x="319494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6" name="Freeform: Shape 885">
              <a:extLst>
                <a:ext uri="{FF2B5EF4-FFF2-40B4-BE49-F238E27FC236}">
                  <a16:creationId xmlns:a16="http://schemas.microsoft.com/office/drawing/2014/main" id="{8409EB2A-DC83-4734-ACCF-10599AE2A5FD}"/>
                </a:ext>
              </a:extLst>
            </p:cNvPr>
            <p:cNvSpPr/>
            <p:nvPr/>
          </p:nvSpPr>
          <p:spPr>
            <a:xfrm>
              <a:off x="319494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7" name="Freeform: Shape 886">
              <a:extLst>
                <a:ext uri="{FF2B5EF4-FFF2-40B4-BE49-F238E27FC236}">
                  <a16:creationId xmlns:a16="http://schemas.microsoft.com/office/drawing/2014/main" id="{FB245EE9-F005-4F49-9DD7-4EFBD53B9D20}"/>
                </a:ext>
              </a:extLst>
            </p:cNvPr>
            <p:cNvSpPr/>
            <p:nvPr/>
          </p:nvSpPr>
          <p:spPr>
            <a:xfrm>
              <a:off x="319494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8" name="Freeform: Shape 887">
              <a:extLst>
                <a:ext uri="{FF2B5EF4-FFF2-40B4-BE49-F238E27FC236}">
                  <a16:creationId xmlns:a16="http://schemas.microsoft.com/office/drawing/2014/main" id="{C6FBE0C9-23EC-4E5F-853F-732D5E61FA1F}"/>
                </a:ext>
              </a:extLst>
            </p:cNvPr>
            <p:cNvSpPr/>
            <p:nvPr/>
          </p:nvSpPr>
          <p:spPr>
            <a:xfrm>
              <a:off x="333762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89" name="Freeform: Shape 888">
              <a:extLst>
                <a:ext uri="{FF2B5EF4-FFF2-40B4-BE49-F238E27FC236}">
                  <a16:creationId xmlns:a16="http://schemas.microsoft.com/office/drawing/2014/main" id="{0EB53203-49F2-45F5-BB5E-B9D3A7BA723D}"/>
                </a:ext>
              </a:extLst>
            </p:cNvPr>
            <p:cNvSpPr/>
            <p:nvPr/>
          </p:nvSpPr>
          <p:spPr>
            <a:xfrm>
              <a:off x="333762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0" name="Freeform: Shape 889">
              <a:extLst>
                <a:ext uri="{FF2B5EF4-FFF2-40B4-BE49-F238E27FC236}">
                  <a16:creationId xmlns:a16="http://schemas.microsoft.com/office/drawing/2014/main" id="{8CBBB3F5-5033-4513-A6D9-1175A005C8DA}"/>
                </a:ext>
              </a:extLst>
            </p:cNvPr>
            <p:cNvSpPr/>
            <p:nvPr/>
          </p:nvSpPr>
          <p:spPr>
            <a:xfrm>
              <a:off x="333762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1" name="Freeform: Shape 890">
              <a:extLst>
                <a:ext uri="{FF2B5EF4-FFF2-40B4-BE49-F238E27FC236}">
                  <a16:creationId xmlns:a16="http://schemas.microsoft.com/office/drawing/2014/main" id="{DBE2E459-8FFC-4E01-8840-A55554A07315}"/>
                </a:ext>
              </a:extLst>
            </p:cNvPr>
            <p:cNvSpPr/>
            <p:nvPr/>
          </p:nvSpPr>
          <p:spPr>
            <a:xfrm>
              <a:off x="333762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2" name="Freeform: Shape 891">
              <a:extLst>
                <a:ext uri="{FF2B5EF4-FFF2-40B4-BE49-F238E27FC236}">
                  <a16:creationId xmlns:a16="http://schemas.microsoft.com/office/drawing/2014/main" id="{4C44B840-6C74-463D-BB7E-57AF8C047CA5}"/>
                </a:ext>
              </a:extLst>
            </p:cNvPr>
            <p:cNvSpPr/>
            <p:nvPr/>
          </p:nvSpPr>
          <p:spPr>
            <a:xfrm>
              <a:off x="105535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3" name="Freeform: Shape 892">
              <a:extLst>
                <a:ext uri="{FF2B5EF4-FFF2-40B4-BE49-F238E27FC236}">
                  <a16:creationId xmlns:a16="http://schemas.microsoft.com/office/drawing/2014/main" id="{43C9EC05-7F21-4FEA-87A7-ABE907C8B56F}"/>
                </a:ext>
              </a:extLst>
            </p:cNvPr>
            <p:cNvSpPr/>
            <p:nvPr/>
          </p:nvSpPr>
          <p:spPr>
            <a:xfrm>
              <a:off x="362289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4" name="Freeform: Shape 893">
              <a:extLst>
                <a:ext uri="{FF2B5EF4-FFF2-40B4-BE49-F238E27FC236}">
                  <a16:creationId xmlns:a16="http://schemas.microsoft.com/office/drawing/2014/main" id="{587CE760-4F1A-4F03-BDB6-117B87A1993B}"/>
                </a:ext>
              </a:extLst>
            </p:cNvPr>
            <p:cNvSpPr/>
            <p:nvPr/>
          </p:nvSpPr>
          <p:spPr>
            <a:xfrm>
              <a:off x="105535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5" name="Freeform: Shape 894">
              <a:extLst>
                <a:ext uri="{FF2B5EF4-FFF2-40B4-BE49-F238E27FC236}">
                  <a16:creationId xmlns:a16="http://schemas.microsoft.com/office/drawing/2014/main" id="{4C58FCE0-B2E9-42B3-B471-C7C314D908E3}"/>
                </a:ext>
              </a:extLst>
            </p:cNvPr>
            <p:cNvSpPr/>
            <p:nvPr/>
          </p:nvSpPr>
          <p:spPr>
            <a:xfrm>
              <a:off x="105535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6" name="Freeform: Shape 895">
              <a:extLst>
                <a:ext uri="{FF2B5EF4-FFF2-40B4-BE49-F238E27FC236}">
                  <a16:creationId xmlns:a16="http://schemas.microsoft.com/office/drawing/2014/main" id="{71CFEA5C-0BC9-4C62-BB26-A071B2446252}"/>
                </a:ext>
              </a:extLst>
            </p:cNvPr>
            <p:cNvSpPr/>
            <p:nvPr/>
          </p:nvSpPr>
          <p:spPr>
            <a:xfrm>
              <a:off x="105535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7" name="Freeform: Shape 896">
              <a:extLst>
                <a:ext uri="{FF2B5EF4-FFF2-40B4-BE49-F238E27FC236}">
                  <a16:creationId xmlns:a16="http://schemas.microsoft.com/office/drawing/2014/main" id="{C6E2CDC1-E1E2-4F13-89EB-70BC5F5EBF03}"/>
                </a:ext>
              </a:extLst>
            </p:cNvPr>
            <p:cNvSpPr/>
            <p:nvPr/>
          </p:nvSpPr>
          <p:spPr>
            <a:xfrm>
              <a:off x="362289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8" name="Freeform: Shape 897">
              <a:extLst>
                <a:ext uri="{FF2B5EF4-FFF2-40B4-BE49-F238E27FC236}">
                  <a16:creationId xmlns:a16="http://schemas.microsoft.com/office/drawing/2014/main" id="{C28CFF3C-7D40-4585-BF88-E080E8385840}"/>
                </a:ext>
              </a:extLst>
            </p:cNvPr>
            <p:cNvSpPr/>
            <p:nvPr/>
          </p:nvSpPr>
          <p:spPr>
            <a:xfrm>
              <a:off x="362289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899" name="Freeform: Shape 898">
              <a:extLst>
                <a:ext uri="{FF2B5EF4-FFF2-40B4-BE49-F238E27FC236}">
                  <a16:creationId xmlns:a16="http://schemas.microsoft.com/office/drawing/2014/main" id="{2D61B68B-DA86-45F8-813F-A389C968EF77}"/>
                </a:ext>
              </a:extLst>
            </p:cNvPr>
            <p:cNvSpPr/>
            <p:nvPr/>
          </p:nvSpPr>
          <p:spPr>
            <a:xfrm>
              <a:off x="362289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0" name="Freeform: Shape 899">
              <a:extLst>
                <a:ext uri="{FF2B5EF4-FFF2-40B4-BE49-F238E27FC236}">
                  <a16:creationId xmlns:a16="http://schemas.microsoft.com/office/drawing/2014/main" id="{7C0B32C7-B08E-4DC8-A2EF-90173D1664BC}"/>
                </a:ext>
              </a:extLst>
            </p:cNvPr>
            <p:cNvSpPr/>
            <p:nvPr/>
          </p:nvSpPr>
          <p:spPr>
            <a:xfrm>
              <a:off x="433611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1" name="Freeform: Shape 900">
              <a:extLst>
                <a:ext uri="{FF2B5EF4-FFF2-40B4-BE49-F238E27FC236}">
                  <a16:creationId xmlns:a16="http://schemas.microsoft.com/office/drawing/2014/main" id="{375AF5F3-5A05-4437-8E4F-FF23A6C04821}"/>
                </a:ext>
              </a:extLst>
            </p:cNvPr>
            <p:cNvSpPr/>
            <p:nvPr/>
          </p:nvSpPr>
          <p:spPr>
            <a:xfrm>
              <a:off x="5796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2" name="Freeform: Shape 901">
              <a:extLst>
                <a:ext uri="{FF2B5EF4-FFF2-40B4-BE49-F238E27FC236}">
                  <a16:creationId xmlns:a16="http://schemas.microsoft.com/office/drawing/2014/main" id="{A8B23A5C-026F-402B-8F7F-5E9F8A583E63}"/>
                </a:ext>
              </a:extLst>
            </p:cNvPr>
            <p:cNvSpPr/>
            <p:nvPr/>
          </p:nvSpPr>
          <p:spPr>
            <a:xfrm>
              <a:off x="5796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3" name="Freeform: Shape 902">
              <a:extLst>
                <a:ext uri="{FF2B5EF4-FFF2-40B4-BE49-F238E27FC236}">
                  <a16:creationId xmlns:a16="http://schemas.microsoft.com/office/drawing/2014/main" id="{7F6CA2C8-7B51-4BE3-BD01-CCF8DF7F116A}"/>
                </a:ext>
              </a:extLst>
            </p:cNvPr>
            <p:cNvSpPr/>
            <p:nvPr/>
          </p:nvSpPr>
          <p:spPr>
            <a:xfrm>
              <a:off x="5796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4" name="Freeform: Shape 903">
              <a:extLst>
                <a:ext uri="{FF2B5EF4-FFF2-40B4-BE49-F238E27FC236}">
                  <a16:creationId xmlns:a16="http://schemas.microsoft.com/office/drawing/2014/main" id="{29F96600-B88D-4993-A53B-3C4D2D8752DE}"/>
                </a:ext>
              </a:extLst>
            </p:cNvPr>
            <p:cNvSpPr/>
            <p:nvPr/>
          </p:nvSpPr>
          <p:spPr>
            <a:xfrm>
              <a:off x="5796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5" name="Freeform: Shape 904">
              <a:extLst>
                <a:ext uri="{FF2B5EF4-FFF2-40B4-BE49-F238E27FC236}">
                  <a16:creationId xmlns:a16="http://schemas.microsoft.com/office/drawing/2014/main" id="{ED8117D8-1CF2-4F73-AE84-4FC83191C945}"/>
                </a:ext>
              </a:extLst>
            </p:cNvPr>
            <p:cNvSpPr/>
            <p:nvPr/>
          </p:nvSpPr>
          <p:spPr>
            <a:xfrm>
              <a:off x="20063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6" name="Freeform: Shape 905">
              <a:extLst>
                <a:ext uri="{FF2B5EF4-FFF2-40B4-BE49-F238E27FC236}">
                  <a16:creationId xmlns:a16="http://schemas.microsoft.com/office/drawing/2014/main" id="{C99E34F5-B917-4D14-B8E1-1A02F5364878}"/>
                </a:ext>
              </a:extLst>
            </p:cNvPr>
            <p:cNvSpPr/>
            <p:nvPr/>
          </p:nvSpPr>
          <p:spPr>
            <a:xfrm>
              <a:off x="20063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7" name="Freeform: Shape 906">
              <a:extLst>
                <a:ext uri="{FF2B5EF4-FFF2-40B4-BE49-F238E27FC236}">
                  <a16:creationId xmlns:a16="http://schemas.microsoft.com/office/drawing/2014/main" id="{D390F972-38CA-4EBE-BAFD-7D0F813F4EAA}"/>
                </a:ext>
              </a:extLst>
            </p:cNvPr>
            <p:cNvSpPr/>
            <p:nvPr/>
          </p:nvSpPr>
          <p:spPr>
            <a:xfrm>
              <a:off x="20063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8" name="Freeform: Shape 907">
              <a:extLst>
                <a:ext uri="{FF2B5EF4-FFF2-40B4-BE49-F238E27FC236}">
                  <a16:creationId xmlns:a16="http://schemas.microsoft.com/office/drawing/2014/main" id="{6EAE91E7-5A44-491E-8702-CE331227F2D9}"/>
                </a:ext>
              </a:extLst>
            </p:cNvPr>
            <p:cNvSpPr/>
            <p:nvPr/>
          </p:nvSpPr>
          <p:spPr>
            <a:xfrm>
              <a:off x="3432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09" name="Freeform: Shape 908">
              <a:extLst>
                <a:ext uri="{FF2B5EF4-FFF2-40B4-BE49-F238E27FC236}">
                  <a16:creationId xmlns:a16="http://schemas.microsoft.com/office/drawing/2014/main" id="{700FA56A-C9BE-4294-9B85-2A9E535382B5}"/>
                </a:ext>
              </a:extLst>
            </p:cNvPr>
            <p:cNvSpPr/>
            <p:nvPr/>
          </p:nvSpPr>
          <p:spPr>
            <a:xfrm>
              <a:off x="3432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10" name="Freeform: Shape 909">
              <a:extLst>
                <a:ext uri="{FF2B5EF4-FFF2-40B4-BE49-F238E27FC236}">
                  <a16:creationId xmlns:a16="http://schemas.microsoft.com/office/drawing/2014/main" id="{6A42420D-4DBC-44C9-B6EF-F8C968C5571E}"/>
                </a:ext>
              </a:extLst>
            </p:cNvPr>
            <p:cNvSpPr/>
            <p:nvPr/>
          </p:nvSpPr>
          <p:spPr>
            <a:xfrm>
              <a:off x="3432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11" name="Freeform: Shape 910">
              <a:extLst>
                <a:ext uri="{FF2B5EF4-FFF2-40B4-BE49-F238E27FC236}">
                  <a16:creationId xmlns:a16="http://schemas.microsoft.com/office/drawing/2014/main" id="{3B894FE5-7282-440F-B3BD-DE4F9A562555}"/>
                </a:ext>
              </a:extLst>
            </p:cNvPr>
            <p:cNvSpPr/>
            <p:nvPr/>
          </p:nvSpPr>
          <p:spPr>
            <a:xfrm>
              <a:off x="3432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12" name="Freeform: Shape 911">
              <a:extLst>
                <a:ext uri="{FF2B5EF4-FFF2-40B4-BE49-F238E27FC236}">
                  <a16:creationId xmlns:a16="http://schemas.microsoft.com/office/drawing/2014/main" id="{50569F85-9ED1-4663-A8B4-CB10E649F5CA}"/>
                </a:ext>
              </a:extLst>
            </p:cNvPr>
            <p:cNvSpPr/>
            <p:nvPr/>
          </p:nvSpPr>
          <p:spPr>
            <a:xfrm>
              <a:off x="485911"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913" name="Freeform: Shape 912">
              <a:extLst>
                <a:ext uri="{FF2B5EF4-FFF2-40B4-BE49-F238E27FC236}">
                  <a16:creationId xmlns:a16="http://schemas.microsoft.com/office/drawing/2014/main" id="{EEB3632A-8A46-4197-843E-85495BB838E8}"/>
                </a:ext>
              </a:extLst>
            </p:cNvPr>
            <p:cNvSpPr/>
            <p:nvPr/>
          </p:nvSpPr>
          <p:spPr>
            <a:xfrm>
              <a:off x="485911"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914" name="Freeform: Shape 913">
              <a:extLst>
                <a:ext uri="{FF2B5EF4-FFF2-40B4-BE49-F238E27FC236}">
                  <a16:creationId xmlns:a16="http://schemas.microsoft.com/office/drawing/2014/main" id="{1D1FCCE9-9666-4814-B17F-96392D98AAA0}"/>
                </a:ext>
              </a:extLst>
            </p:cNvPr>
            <p:cNvSpPr/>
            <p:nvPr/>
          </p:nvSpPr>
          <p:spPr>
            <a:xfrm>
              <a:off x="485911"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915" name="Freeform: Shape 914">
              <a:extLst>
                <a:ext uri="{FF2B5EF4-FFF2-40B4-BE49-F238E27FC236}">
                  <a16:creationId xmlns:a16="http://schemas.microsoft.com/office/drawing/2014/main" id="{7F5443F5-17E5-403C-96DB-4C85E4F08444}"/>
                </a:ext>
              </a:extLst>
            </p:cNvPr>
            <p:cNvSpPr/>
            <p:nvPr/>
          </p:nvSpPr>
          <p:spPr>
            <a:xfrm>
              <a:off x="485911"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sz="1800"/>
            </a:p>
          </p:txBody>
        </p:sp>
        <p:sp>
          <p:nvSpPr>
            <p:cNvPr id="916" name="Freeform: Shape 915">
              <a:extLst>
                <a:ext uri="{FF2B5EF4-FFF2-40B4-BE49-F238E27FC236}">
                  <a16:creationId xmlns:a16="http://schemas.microsoft.com/office/drawing/2014/main" id="{C7B243CB-71BD-4465-8BD7-D915993F661D}"/>
                </a:ext>
              </a:extLst>
            </p:cNvPr>
            <p:cNvSpPr/>
            <p:nvPr/>
          </p:nvSpPr>
          <p:spPr>
            <a:xfrm>
              <a:off x="62858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17" name="Freeform: Shape 916">
              <a:extLst>
                <a:ext uri="{FF2B5EF4-FFF2-40B4-BE49-F238E27FC236}">
                  <a16:creationId xmlns:a16="http://schemas.microsoft.com/office/drawing/2014/main" id="{86D8B143-01B8-492D-9B8D-821DF707335C}"/>
                </a:ext>
              </a:extLst>
            </p:cNvPr>
            <p:cNvSpPr/>
            <p:nvPr/>
          </p:nvSpPr>
          <p:spPr>
            <a:xfrm>
              <a:off x="62858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18" name="Freeform: Shape 917">
              <a:extLst>
                <a:ext uri="{FF2B5EF4-FFF2-40B4-BE49-F238E27FC236}">
                  <a16:creationId xmlns:a16="http://schemas.microsoft.com/office/drawing/2014/main" id="{F2D9D993-F9EE-4AA3-ACC8-16067E88E17E}"/>
                </a:ext>
              </a:extLst>
            </p:cNvPr>
            <p:cNvSpPr/>
            <p:nvPr/>
          </p:nvSpPr>
          <p:spPr>
            <a:xfrm>
              <a:off x="62858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19" name="Freeform: Shape 918">
              <a:extLst>
                <a:ext uri="{FF2B5EF4-FFF2-40B4-BE49-F238E27FC236}">
                  <a16:creationId xmlns:a16="http://schemas.microsoft.com/office/drawing/2014/main" id="{832F6A35-320D-4BB2-9850-E9A1D7A075D5}"/>
                </a:ext>
              </a:extLst>
            </p:cNvPr>
            <p:cNvSpPr/>
            <p:nvPr/>
          </p:nvSpPr>
          <p:spPr>
            <a:xfrm>
              <a:off x="62858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20" name="Freeform: Shape 919">
              <a:extLst>
                <a:ext uri="{FF2B5EF4-FFF2-40B4-BE49-F238E27FC236}">
                  <a16:creationId xmlns:a16="http://schemas.microsoft.com/office/drawing/2014/main" id="{9AC30445-FD61-47A0-A5B1-A730C1CB5FE8}"/>
                </a:ext>
              </a:extLst>
            </p:cNvPr>
            <p:cNvSpPr/>
            <p:nvPr/>
          </p:nvSpPr>
          <p:spPr>
            <a:xfrm>
              <a:off x="77118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21" name="Freeform: Shape 920">
              <a:extLst>
                <a:ext uri="{FF2B5EF4-FFF2-40B4-BE49-F238E27FC236}">
                  <a16:creationId xmlns:a16="http://schemas.microsoft.com/office/drawing/2014/main" id="{333ACE67-8B9B-415E-9FDF-E8108ABCA446}"/>
                </a:ext>
              </a:extLst>
            </p:cNvPr>
            <p:cNvSpPr/>
            <p:nvPr/>
          </p:nvSpPr>
          <p:spPr>
            <a:xfrm>
              <a:off x="77118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22" name="Freeform: Shape 921">
              <a:extLst>
                <a:ext uri="{FF2B5EF4-FFF2-40B4-BE49-F238E27FC236}">
                  <a16:creationId xmlns:a16="http://schemas.microsoft.com/office/drawing/2014/main" id="{5A8E9127-E04C-46FB-A9FD-36CD4F6AA842}"/>
                </a:ext>
              </a:extLst>
            </p:cNvPr>
            <p:cNvSpPr/>
            <p:nvPr/>
          </p:nvSpPr>
          <p:spPr>
            <a:xfrm>
              <a:off x="77118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23" name="Freeform: Shape 922">
              <a:extLst>
                <a:ext uri="{FF2B5EF4-FFF2-40B4-BE49-F238E27FC236}">
                  <a16:creationId xmlns:a16="http://schemas.microsoft.com/office/drawing/2014/main" id="{3A62D3EE-B041-46AC-91E5-B0ECEE0FC2D8}"/>
                </a:ext>
              </a:extLst>
            </p:cNvPr>
            <p:cNvSpPr/>
            <p:nvPr/>
          </p:nvSpPr>
          <p:spPr>
            <a:xfrm>
              <a:off x="77118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sp>
          <p:nvSpPr>
            <p:cNvPr id="924" name="Freeform: Shape 923">
              <a:extLst>
                <a:ext uri="{FF2B5EF4-FFF2-40B4-BE49-F238E27FC236}">
                  <a16:creationId xmlns:a16="http://schemas.microsoft.com/office/drawing/2014/main" id="{1B46FE9D-B8D4-4D8E-8E59-74A1A2BC546B}"/>
                </a:ext>
              </a:extLst>
            </p:cNvPr>
            <p:cNvSpPr/>
            <p:nvPr/>
          </p:nvSpPr>
          <p:spPr>
            <a:xfrm>
              <a:off x="20063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sz="1800"/>
            </a:p>
          </p:txBody>
        </p:sp>
      </p:grpSp>
      <p:sp>
        <p:nvSpPr>
          <p:cNvPr id="294" name="Ondertitel 2">
            <a:extLst>
              <a:ext uri="{FF2B5EF4-FFF2-40B4-BE49-F238E27FC236}">
                <a16:creationId xmlns:a16="http://schemas.microsoft.com/office/drawing/2014/main" id="{52C2D506-C20C-4144-970E-1F30626721A2}"/>
              </a:ext>
            </a:extLst>
          </p:cNvPr>
          <p:cNvSpPr>
            <a:spLocks noGrp="1"/>
          </p:cNvSpPr>
          <p:nvPr>
            <p:ph type="subTitle" idx="1" hasCustomPrompt="1"/>
          </p:nvPr>
        </p:nvSpPr>
        <p:spPr>
          <a:xfrm>
            <a:off x="631826" y="2758136"/>
            <a:ext cx="7411909" cy="1207147"/>
          </a:xfrm>
        </p:spPr>
        <p:txBody>
          <a:bodyPr anchor="b"/>
          <a:lstStyle>
            <a:lvl1pPr marL="0" indent="0" algn="l">
              <a:buNone/>
              <a:defRPr sz="2400" b="1" i="0">
                <a:solidFill>
                  <a:schemeClr val="accent4"/>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Subtitel (optioneel)</a:t>
            </a:r>
          </a:p>
        </p:txBody>
      </p:sp>
      <p:sp>
        <p:nvSpPr>
          <p:cNvPr id="7" name="Tijdelijke aanduiding voor tekst 6">
            <a:extLst>
              <a:ext uri="{FF2B5EF4-FFF2-40B4-BE49-F238E27FC236}">
                <a16:creationId xmlns:a16="http://schemas.microsoft.com/office/drawing/2014/main" id="{0436758D-A761-416C-BE19-E67431685E52}"/>
              </a:ext>
            </a:extLst>
          </p:cNvPr>
          <p:cNvSpPr>
            <a:spLocks noGrp="1"/>
          </p:cNvSpPr>
          <p:nvPr>
            <p:ph type="body" sz="quarter" idx="18" hasCustomPrompt="1"/>
          </p:nvPr>
        </p:nvSpPr>
        <p:spPr>
          <a:xfrm>
            <a:off x="633600" y="4024800"/>
            <a:ext cx="4312800" cy="460800"/>
          </a:xfrm>
        </p:spPr>
        <p:txBody>
          <a:bodyPr/>
          <a:lstStyle>
            <a:lvl1pPr marL="0" indent="0">
              <a:buNone/>
              <a:defRPr sz="2400" b="1">
                <a:solidFill>
                  <a:schemeClr val="accent4"/>
                </a:solidFill>
              </a:defRPr>
            </a:lvl1pPr>
            <a:lvl2pPr marL="457189" indent="0">
              <a:buNone/>
              <a:defRPr/>
            </a:lvl2pPr>
            <a:lvl3pPr marL="914377" indent="0">
              <a:buNone/>
              <a:defRPr/>
            </a:lvl3pPr>
            <a:lvl4pPr marL="1371566" indent="0">
              <a:buNone/>
              <a:defRPr/>
            </a:lvl4pPr>
            <a:lvl5pPr marL="1828754" indent="0">
              <a:buNone/>
              <a:defRPr/>
            </a:lvl5pPr>
          </a:lstStyle>
          <a:p>
            <a:pPr lvl="0"/>
            <a:r>
              <a:rPr lang="nl-NL" err="1"/>
              <a:t>Subregel</a:t>
            </a:r>
            <a:r>
              <a:rPr lang="nl-NL"/>
              <a:t> (optioneel)</a:t>
            </a:r>
            <a:endParaRPr lang="en-GB"/>
          </a:p>
        </p:txBody>
      </p:sp>
    </p:spTree>
    <p:extLst>
      <p:ext uri="{BB962C8B-B14F-4D97-AF65-F5344CB8AC3E}">
        <p14:creationId xmlns:p14="http://schemas.microsoft.com/office/powerpoint/2010/main" val="423804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389FEF-2A57-0DC6-ECE8-8DCE6447382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EF2DBA7-B768-15D2-A473-3779DE538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D04C4B5-5BD6-FE22-4D5E-714ED7558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A6607B3-5CD1-46B6-13D2-0B267D8D9290}"/>
              </a:ext>
            </a:extLst>
          </p:cNvPr>
          <p:cNvSpPr>
            <a:spLocks noGrp="1"/>
          </p:cNvSpPr>
          <p:nvPr>
            <p:ph type="dt" sz="half" idx="10"/>
          </p:nvPr>
        </p:nvSpPr>
        <p:spPr/>
        <p:txBody>
          <a:bodyPr/>
          <a:lstStyle/>
          <a:p>
            <a:fld id="{C61CF94A-1F29-2A4D-ADBB-ECD8709F3987}" type="datetimeFigureOut">
              <a:rPr lang="nl-NL" smtClean="0"/>
              <a:t>1-11-2023</a:t>
            </a:fld>
            <a:endParaRPr lang="nl-NL"/>
          </a:p>
        </p:txBody>
      </p:sp>
      <p:sp>
        <p:nvSpPr>
          <p:cNvPr id="6" name="Tijdelijke aanduiding voor voettekst 5">
            <a:extLst>
              <a:ext uri="{FF2B5EF4-FFF2-40B4-BE49-F238E27FC236}">
                <a16:creationId xmlns:a16="http://schemas.microsoft.com/office/drawing/2014/main" id="{6E57B5F6-78C4-FE5F-DF14-1EFB92B4541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4F23E44-232F-D450-CB7D-E0A589F403ED}"/>
              </a:ext>
            </a:extLst>
          </p:cNvPr>
          <p:cNvSpPr>
            <a:spLocks noGrp="1"/>
          </p:cNvSpPr>
          <p:nvPr>
            <p:ph type="sldNum" sz="quarter" idx="12"/>
          </p:nvPr>
        </p:nvSpPr>
        <p:spPr/>
        <p:txBody>
          <a:bodyPr/>
          <a:lstStyle/>
          <a:p>
            <a:fld id="{C7F328B4-CD27-8A45-B21D-BD985B63E551}" type="slidenum">
              <a:rPr lang="nl-NL" smtClean="0"/>
              <a:t>‹nr.›</a:t>
            </a:fld>
            <a:endParaRPr lang="nl-NL"/>
          </a:p>
        </p:txBody>
      </p:sp>
    </p:spTree>
    <p:extLst>
      <p:ext uri="{BB962C8B-B14F-4D97-AF65-F5344CB8AC3E}">
        <p14:creationId xmlns:p14="http://schemas.microsoft.com/office/powerpoint/2010/main" val="24367588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A2CBD-7AFA-5E47-9EDF-AA246AB44DF9}"/>
              </a:ext>
            </a:extLst>
          </p:cNvPr>
          <p:cNvSpPr>
            <a:spLocks noGrp="1"/>
          </p:cNvSpPr>
          <p:nvPr>
            <p:ph type="title" hasCustomPrompt="1"/>
          </p:nvPr>
        </p:nvSpPr>
        <p:spPr>
          <a:xfrm>
            <a:off x="631825" y="1709740"/>
            <a:ext cx="10209211" cy="2852737"/>
          </a:xfrm>
        </p:spPr>
        <p:txBody>
          <a:bodyPr anchor="b"/>
          <a:lstStyle>
            <a:lvl1pPr>
              <a:defRPr sz="6000"/>
            </a:lvl1pPr>
          </a:lstStyle>
          <a:p>
            <a:r>
              <a:rPr lang="nl-NL"/>
              <a:t>Voeg titel toe</a:t>
            </a:r>
          </a:p>
        </p:txBody>
      </p:sp>
      <p:sp>
        <p:nvSpPr>
          <p:cNvPr id="3" name="Tijdelijke aanduiding voor tekst 2">
            <a:extLst>
              <a:ext uri="{FF2B5EF4-FFF2-40B4-BE49-F238E27FC236}">
                <a16:creationId xmlns:a16="http://schemas.microsoft.com/office/drawing/2014/main" id="{834C0A41-57D5-6940-8FC6-D43359DFEC60}"/>
              </a:ext>
            </a:extLst>
          </p:cNvPr>
          <p:cNvSpPr>
            <a:spLocks noGrp="1"/>
          </p:cNvSpPr>
          <p:nvPr>
            <p:ph type="body" idx="1"/>
          </p:nvPr>
        </p:nvSpPr>
        <p:spPr>
          <a:xfrm>
            <a:off x="631825" y="4589464"/>
            <a:ext cx="10209211" cy="1500187"/>
          </a:xfrm>
        </p:spPr>
        <p:txBody>
          <a:bodyPr/>
          <a:lstStyle>
            <a:lvl1pPr marL="0" indent="0">
              <a:buNone/>
              <a:defRPr sz="2400">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endParaRPr lang="nl-NL"/>
          </a:p>
        </p:txBody>
      </p:sp>
      <p:sp>
        <p:nvSpPr>
          <p:cNvPr id="4" name="Date Placeholder 3">
            <a:extLst>
              <a:ext uri="{FF2B5EF4-FFF2-40B4-BE49-F238E27FC236}">
                <a16:creationId xmlns:a16="http://schemas.microsoft.com/office/drawing/2014/main" id="{D7566AAF-D3EE-4FC4-8219-B967A1F3DA78}"/>
              </a:ext>
            </a:extLst>
          </p:cNvPr>
          <p:cNvSpPr>
            <a:spLocks noGrp="1"/>
          </p:cNvSpPr>
          <p:nvPr>
            <p:ph type="dt" sz="half" idx="10"/>
          </p:nvPr>
        </p:nvSpPr>
        <p:spPr/>
        <p:txBody>
          <a:bodyPr/>
          <a:lstStyle/>
          <a:p>
            <a:fld id="{2CDDF44A-BF68-4CCF-A6CF-AFCBEE804673}" type="datetime1">
              <a:rPr lang="en-GB" smtClean="0"/>
              <a:t>01/11/2023</a:t>
            </a:fld>
            <a:endParaRPr lang="en-GB"/>
          </a:p>
        </p:txBody>
      </p:sp>
      <p:sp>
        <p:nvSpPr>
          <p:cNvPr id="5" name="Footer Placeholder 4">
            <a:extLst>
              <a:ext uri="{FF2B5EF4-FFF2-40B4-BE49-F238E27FC236}">
                <a16:creationId xmlns:a16="http://schemas.microsoft.com/office/drawing/2014/main" id="{77626742-66D7-4243-B025-81683DB454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6F83D2-7DE5-4FBD-AACE-9622CBC3E691}"/>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180804333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9" name="Ondertitel 2">
            <a:extLst>
              <a:ext uri="{FF2B5EF4-FFF2-40B4-BE49-F238E27FC236}">
                <a16:creationId xmlns:a16="http://schemas.microsoft.com/office/drawing/2014/main" id="{B8455A8C-1151-45FD-BC04-D6EFE9E66F6A}"/>
              </a:ext>
            </a:extLst>
          </p:cNvPr>
          <p:cNvSpPr>
            <a:spLocks noGrp="1"/>
          </p:cNvSpPr>
          <p:nvPr>
            <p:ph type="subTitle" idx="13" hasCustomPrompt="1"/>
          </p:nvPr>
        </p:nvSpPr>
        <p:spPr>
          <a:xfrm>
            <a:off x="631827" y="926508"/>
            <a:ext cx="10209212" cy="57104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22" name="Tijdelijke aanduiding voor inhoud 2">
            <a:extLst>
              <a:ext uri="{FF2B5EF4-FFF2-40B4-BE49-F238E27FC236}">
                <a16:creationId xmlns:a16="http://schemas.microsoft.com/office/drawing/2014/main" id="{8B00E604-4B97-4510-A3F5-5F4967D4D269}"/>
              </a:ext>
            </a:extLst>
          </p:cNvPr>
          <p:cNvSpPr>
            <a:spLocks noGrp="1"/>
          </p:cNvSpPr>
          <p:nvPr>
            <p:ph idx="1"/>
          </p:nvPr>
        </p:nvSpPr>
        <p:spPr>
          <a:xfrm>
            <a:off x="631826" y="1825625"/>
            <a:ext cx="10209212" cy="4032251"/>
          </a:xfrm>
        </p:spPr>
        <p:txBody>
          <a:bodyPr/>
          <a:lstStyle>
            <a:lvl1pPr>
              <a:defRPr sz="1400"/>
            </a:lvl1pPr>
          </a:lstStyle>
          <a:p>
            <a:pPr lvl="0"/>
            <a:endParaRPr lang="nl-NL"/>
          </a:p>
        </p:txBody>
      </p:sp>
      <p:sp>
        <p:nvSpPr>
          <p:cNvPr id="23" name="Title 22">
            <a:extLst>
              <a:ext uri="{FF2B5EF4-FFF2-40B4-BE49-F238E27FC236}">
                <a16:creationId xmlns:a16="http://schemas.microsoft.com/office/drawing/2014/main" id="{680762F9-45DE-418E-9F0E-4E555F12BFE6}"/>
              </a:ext>
            </a:extLst>
          </p:cNvPr>
          <p:cNvSpPr>
            <a:spLocks noGrp="1"/>
          </p:cNvSpPr>
          <p:nvPr>
            <p:ph type="title" hasCustomPrompt="1"/>
          </p:nvPr>
        </p:nvSpPr>
        <p:spPr/>
        <p:txBody>
          <a:bodyPr/>
          <a:lstStyle>
            <a:lvl1pPr>
              <a:defRPr/>
            </a:lvl1pPr>
          </a:lstStyle>
          <a:p>
            <a:r>
              <a:rPr lang="en-US" err="1"/>
              <a:t>Voeg</a:t>
            </a:r>
            <a:r>
              <a:rPr lang="en-US"/>
              <a:t> title toe</a:t>
            </a:r>
          </a:p>
        </p:txBody>
      </p:sp>
      <p:sp>
        <p:nvSpPr>
          <p:cNvPr id="2" name="Date Placeholder 1">
            <a:extLst>
              <a:ext uri="{FF2B5EF4-FFF2-40B4-BE49-F238E27FC236}">
                <a16:creationId xmlns:a16="http://schemas.microsoft.com/office/drawing/2014/main" id="{0DF9CAEF-4AC1-482E-A28C-4BD4EF23823E}"/>
              </a:ext>
            </a:extLst>
          </p:cNvPr>
          <p:cNvSpPr>
            <a:spLocks noGrp="1"/>
          </p:cNvSpPr>
          <p:nvPr>
            <p:ph type="dt" sz="half" idx="14"/>
          </p:nvPr>
        </p:nvSpPr>
        <p:spPr/>
        <p:txBody>
          <a:bodyPr/>
          <a:lstStyle/>
          <a:p>
            <a:fld id="{E02C8C58-7455-42B9-A9FD-EE48EC293C11}" type="datetime1">
              <a:rPr lang="en-GB" smtClean="0"/>
              <a:t>01/11/2023</a:t>
            </a:fld>
            <a:endParaRPr lang="en-GB"/>
          </a:p>
        </p:txBody>
      </p:sp>
      <p:sp>
        <p:nvSpPr>
          <p:cNvPr id="3" name="Footer Placeholder 2">
            <a:extLst>
              <a:ext uri="{FF2B5EF4-FFF2-40B4-BE49-F238E27FC236}">
                <a16:creationId xmlns:a16="http://schemas.microsoft.com/office/drawing/2014/main" id="{793A717A-0D90-431C-BCD3-A6ECA053C009}"/>
              </a:ext>
            </a:extLst>
          </p:cNvPr>
          <p:cNvSpPr>
            <a:spLocks noGrp="1"/>
          </p:cNvSpPr>
          <p:nvPr>
            <p:ph type="ftr" sz="quarter" idx="15"/>
          </p:nvPr>
        </p:nvSpPr>
        <p:spPr/>
        <p:txBody>
          <a:bodyPr/>
          <a:lstStyle/>
          <a:p>
            <a:endParaRPr lang="en-GB"/>
          </a:p>
        </p:txBody>
      </p:sp>
      <p:sp>
        <p:nvSpPr>
          <p:cNvPr id="4" name="Slide Number Placeholder 3">
            <a:extLst>
              <a:ext uri="{FF2B5EF4-FFF2-40B4-BE49-F238E27FC236}">
                <a16:creationId xmlns:a16="http://schemas.microsoft.com/office/drawing/2014/main" id="{542E7448-FA38-460E-A530-78699A84B1D6}"/>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666192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C9813C8-B51D-6841-B87E-E5EC608D4974}"/>
              </a:ext>
            </a:extLst>
          </p:cNvPr>
          <p:cNvSpPr>
            <a:spLocks noGrp="1"/>
          </p:cNvSpPr>
          <p:nvPr>
            <p:ph sz="half" idx="1"/>
          </p:nvPr>
        </p:nvSpPr>
        <p:spPr>
          <a:xfrm>
            <a:off x="631827" y="1825626"/>
            <a:ext cx="5028440" cy="4032249"/>
          </a:xfrm>
        </p:spPr>
        <p:txBody>
          <a:bodyPr/>
          <a:lstStyle>
            <a:lvl1pPr>
              <a:defRPr sz="1400"/>
            </a:lvl1pPr>
          </a:lstStyle>
          <a:p>
            <a:pPr lvl="0"/>
            <a:endParaRPr lang="nl-NL"/>
          </a:p>
        </p:txBody>
      </p:sp>
      <p:sp>
        <p:nvSpPr>
          <p:cNvPr id="4" name="Tijdelijke aanduiding voor inhoud 3">
            <a:extLst>
              <a:ext uri="{FF2B5EF4-FFF2-40B4-BE49-F238E27FC236}">
                <a16:creationId xmlns:a16="http://schemas.microsoft.com/office/drawing/2014/main" id="{94CED3C7-DD9C-C945-8B8C-FF0FF6605954}"/>
              </a:ext>
            </a:extLst>
          </p:cNvPr>
          <p:cNvSpPr>
            <a:spLocks noGrp="1"/>
          </p:cNvSpPr>
          <p:nvPr>
            <p:ph sz="half" idx="2"/>
          </p:nvPr>
        </p:nvSpPr>
        <p:spPr>
          <a:xfrm>
            <a:off x="5812596" y="1825626"/>
            <a:ext cx="5028440" cy="4032249"/>
          </a:xfrm>
        </p:spPr>
        <p:txBody>
          <a:bodyPr/>
          <a:lstStyle>
            <a:lvl1pPr>
              <a:defRPr sz="1400"/>
            </a:lvl1pPr>
          </a:lstStyle>
          <a:p>
            <a:pPr lvl="0"/>
            <a:endParaRPr lang="nl-NL"/>
          </a:p>
        </p:txBody>
      </p:sp>
      <p:sp>
        <p:nvSpPr>
          <p:cNvPr id="17" name="Ondertitel 2">
            <a:extLst>
              <a:ext uri="{FF2B5EF4-FFF2-40B4-BE49-F238E27FC236}">
                <a16:creationId xmlns:a16="http://schemas.microsoft.com/office/drawing/2014/main" id="{71108092-E756-4BC4-9CC5-DA455C29F3D8}"/>
              </a:ext>
            </a:extLst>
          </p:cNvPr>
          <p:cNvSpPr>
            <a:spLocks noGrp="1"/>
          </p:cNvSpPr>
          <p:nvPr>
            <p:ph type="subTitle" idx="13" hasCustomPrompt="1"/>
          </p:nvPr>
        </p:nvSpPr>
        <p:spPr>
          <a:xfrm>
            <a:off x="631827" y="926508"/>
            <a:ext cx="10209212" cy="57104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21" name="Title 20">
            <a:extLst>
              <a:ext uri="{FF2B5EF4-FFF2-40B4-BE49-F238E27FC236}">
                <a16:creationId xmlns:a16="http://schemas.microsoft.com/office/drawing/2014/main" id="{B3D560FF-5751-4CD7-9FBE-4F699E3F600A}"/>
              </a:ext>
            </a:extLst>
          </p:cNvPr>
          <p:cNvSpPr>
            <a:spLocks noGrp="1"/>
          </p:cNvSpPr>
          <p:nvPr>
            <p:ph type="title" hasCustomPrompt="1"/>
          </p:nvPr>
        </p:nvSpPr>
        <p:spPr/>
        <p:txBody>
          <a:bodyPr/>
          <a:lstStyle>
            <a:lvl1pPr>
              <a:defRPr/>
            </a:lvl1pPr>
          </a:lstStyle>
          <a:p>
            <a:r>
              <a:rPr lang="en-US" err="1"/>
              <a:t>Voeg</a:t>
            </a:r>
            <a:r>
              <a:rPr lang="en-US"/>
              <a:t> title toe</a:t>
            </a:r>
          </a:p>
        </p:txBody>
      </p:sp>
      <p:sp>
        <p:nvSpPr>
          <p:cNvPr id="2" name="Date Placeholder 1">
            <a:extLst>
              <a:ext uri="{FF2B5EF4-FFF2-40B4-BE49-F238E27FC236}">
                <a16:creationId xmlns:a16="http://schemas.microsoft.com/office/drawing/2014/main" id="{80909B7A-1D5F-494A-9AF4-DA96E477342A}"/>
              </a:ext>
            </a:extLst>
          </p:cNvPr>
          <p:cNvSpPr>
            <a:spLocks noGrp="1"/>
          </p:cNvSpPr>
          <p:nvPr>
            <p:ph type="dt" sz="half" idx="14"/>
          </p:nvPr>
        </p:nvSpPr>
        <p:spPr/>
        <p:txBody>
          <a:bodyPr/>
          <a:lstStyle/>
          <a:p>
            <a:fld id="{419E983A-F637-4B28-93FD-EAEA0BE524AF}" type="datetime1">
              <a:rPr lang="en-GB" smtClean="0"/>
              <a:t>01/11/2023</a:t>
            </a:fld>
            <a:endParaRPr lang="en-GB"/>
          </a:p>
        </p:txBody>
      </p:sp>
      <p:sp>
        <p:nvSpPr>
          <p:cNvPr id="5" name="Footer Placeholder 4">
            <a:extLst>
              <a:ext uri="{FF2B5EF4-FFF2-40B4-BE49-F238E27FC236}">
                <a16:creationId xmlns:a16="http://schemas.microsoft.com/office/drawing/2014/main" id="{6D8B29D4-7C46-4976-BE03-791E20F96459}"/>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3714B727-1874-4DDC-BEDE-7D2DFAF07B96}"/>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351419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1C1E5-AE8F-DC45-9C52-75D68F11C680}"/>
              </a:ext>
            </a:extLst>
          </p:cNvPr>
          <p:cNvSpPr>
            <a:spLocks noGrp="1"/>
          </p:cNvSpPr>
          <p:nvPr>
            <p:ph type="title" hasCustomPrompt="1"/>
          </p:nvPr>
        </p:nvSpPr>
        <p:spPr>
          <a:xfrm>
            <a:off x="631827" y="457200"/>
            <a:ext cx="4140200" cy="1600200"/>
          </a:xfrm>
        </p:spPr>
        <p:txBody>
          <a:bodyPr anchor="b">
            <a:normAutofit/>
          </a:bodyPr>
          <a:lstStyle>
            <a:lvl1pPr>
              <a:defRPr sz="4000"/>
            </a:lvl1pPr>
          </a:lstStyle>
          <a:p>
            <a:r>
              <a:rPr lang="nl-NL"/>
              <a:t>Voeg titel toe</a:t>
            </a:r>
          </a:p>
        </p:txBody>
      </p:sp>
      <p:sp>
        <p:nvSpPr>
          <p:cNvPr id="3" name="Tijdelijke aanduiding voor inhoud 2">
            <a:extLst>
              <a:ext uri="{FF2B5EF4-FFF2-40B4-BE49-F238E27FC236}">
                <a16:creationId xmlns:a16="http://schemas.microsoft.com/office/drawing/2014/main" id="{6734FE2C-A4A1-E141-9EF8-52CAE1D6E82C}"/>
              </a:ext>
            </a:extLst>
          </p:cNvPr>
          <p:cNvSpPr>
            <a:spLocks noGrp="1"/>
          </p:cNvSpPr>
          <p:nvPr>
            <p:ph idx="1"/>
          </p:nvPr>
        </p:nvSpPr>
        <p:spPr>
          <a:xfrm>
            <a:off x="5183188" y="457201"/>
            <a:ext cx="5657848" cy="5403851"/>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nl-NL"/>
          </a:p>
        </p:txBody>
      </p:sp>
      <p:sp>
        <p:nvSpPr>
          <p:cNvPr id="4" name="Tijdelijke aanduiding voor tekst 3">
            <a:extLst>
              <a:ext uri="{FF2B5EF4-FFF2-40B4-BE49-F238E27FC236}">
                <a16:creationId xmlns:a16="http://schemas.microsoft.com/office/drawing/2014/main" id="{0B76EFB3-341C-CF4E-B80E-C7D189998828}"/>
              </a:ext>
            </a:extLst>
          </p:cNvPr>
          <p:cNvSpPr>
            <a:spLocks noGrp="1"/>
          </p:cNvSpPr>
          <p:nvPr>
            <p:ph type="body" sz="half" idx="2"/>
          </p:nvPr>
        </p:nvSpPr>
        <p:spPr>
          <a:xfrm>
            <a:off x="631827" y="2057401"/>
            <a:ext cx="4140199" cy="3811588"/>
          </a:xfrm>
        </p:spPr>
        <p:txBody>
          <a:bodyPr/>
          <a:lstStyle>
            <a:lvl1pPr marL="0" indent="0">
              <a:buNone/>
              <a:defRPr sz="14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nl-NL"/>
          </a:p>
        </p:txBody>
      </p:sp>
      <p:sp>
        <p:nvSpPr>
          <p:cNvPr id="5" name="Date Placeholder 4">
            <a:extLst>
              <a:ext uri="{FF2B5EF4-FFF2-40B4-BE49-F238E27FC236}">
                <a16:creationId xmlns:a16="http://schemas.microsoft.com/office/drawing/2014/main" id="{A9C65F25-4CB7-4E4B-A45E-8A3D75577FB4}"/>
              </a:ext>
            </a:extLst>
          </p:cNvPr>
          <p:cNvSpPr>
            <a:spLocks noGrp="1"/>
          </p:cNvSpPr>
          <p:nvPr>
            <p:ph type="dt" sz="half" idx="10"/>
          </p:nvPr>
        </p:nvSpPr>
        <p:spPr/>
        <p:txBody>
          <a:bodyPr/>
          <a:lstStyle/>
          <a:p>
            <a:fld id="{8DBF8827-6856-4A09-A018-24359788D71A}" type="datetime1">
              <a:rPr lang="en-GB" smtClean="0"/>
              <a:t>01/11/2023</a:t>
            </a:fld>
            <a:endParaRPr lang="en-GB"/>
          </a:p>
        </p:txBody>
      </p:sp>
      <p:sp>
        <p:nvSpPr>
          <p:cNvPr id="6" name="Footer Placeholder 5">
            <a:extLst>
              <a:ext uri="{FF2B5EF4-FFF2-40B4-BE49-F238E27FC236}">
                <a16:creationId xmlns:a16="http://schemas.microsoft.com/office/drawing/2014/main" id="{849A3D27-F97D-4584-A9E9-50DBA9BB97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8E0355-D002-4FB1-8315-EB2FFE036615}"/>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23527074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6022EB0-2AEA-8742-BA74-F7C05DA91ACD}"/>
              </a:ext>
            </a:extLst>
          </p:cNvPr>
          <p:cNvSpPr>
            <a:spLocks noGrp="1"/>
          </p:cNvSpPr>
          <p:nvPr>
            <p:ph type="pic" idx="1"/>
          </p:nvPr>
        </p:nvSpPr>
        <p:spPr>
          <a:xfrm>
            <a:off x="5183188" y="457201"/>
            <a:ext cx="5657848" cy="5403851"/>
          </a:xfrm>
        </p:spPr>
        <p:txBody>
          <a:bodyPr rtlCol="0">
            <a:normAutofit/>
          </a:bodyPr>
          <a:lstStyle>
            <a:lvl1pPr marL="0" indent="0">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nl-NL" noProof="0"/>
          </a:p>
        </p:txBody>
      </p:sp>
      <p:sp>
        <p:nvSpPr>
          <p:cNvPr id="13" name="Titel 1">
            <a:extLst>
              <a:ext uri="{FF2B5EF4-FFF2-40B4-BE49-F238E27FC236}">
                <a16:creationId xmlns:a16="http://schemas.microsoft.com/office/drawing/2014/main" id="{DE2EBB02-DACF-47B5-8F5E-12EDE3F830F8}"/>
              </a:ext>
            </a:extLst>
          </p:cNvPr>
          <p:cNvSpPr>
            <a:spLocks noGrp="1"/>
          </p:cNvSpPr>
          <p:nvPr>
            <p:ph type="title" hasCustomPrompt="1"/>
          </p:nvPr>
        </p:nvSpPr>
        <p:spPr>
          <a:xfrm>
            <a:off x="631827" y="457200"/>
            <a:ext cx="4140200" cy="1600200"/>
          </a:xfrm>
        </p:spPr>
        <p:txBody>
          <a:bodyPr anchor="b">
            <a:normAutofit/>
          </a:bodyPr>
          <a:lstStyle>
            <a:lvl1pPr>
              <a:defRPr sz="4000"/>
            </a:lvl1pPr>
          </a:lstStyle>
          <a:p>
            <a:r>
              <a:rPr lang="nl-NL"/>
              <a:t>Voeg titel toe</a:t>
            </a:r>
          </a:p>
        </p:txBody>
      </p:sp>
      <p:sp>
        <p:nvSpPr>
          <p:cNvPr id="14" name="Tijdelijke aanduiding voor tekst 3">
            <a:extLst>
              <a:ext uri="{FF2B5EF4-FFF2-40B4-BE49-F238E27FC236}">
                <a16:creationId xmlns:a16="http://schemas.microsoft.com/office/drawing/2014/main" id="{1440C125-C510-4962-806C-38C93CA43877}"/>
              </a:ext>
            </a:extLst>
          </p:cNvPr>
          <p:cNvSpPr>
            <a:spLocks noGrp="1"/>
          </p:cNvSpPr>
          <p:nvPr>
            <p:ph type="body" sz="half" idx="2"/>
          </p:nvPr>
        </p:nvSpPr>
        <p:spPr>
          <a:xfrm>
            <a:off x="631827" y="2057401"/>
            <a:ext cx="4140199" cy="3811588"/>
          </a:xfrm>
        </p:spPr>
        <p:txBody>
          <a:bodyPr/>
          <a:lstStyle>
            <a:lvl1pPr marL="285744" indent="-285744">
              <a:buFont typeface="Arial" panose="020B0604020202020204" pitchFamily="34" charset="0"/>
              <a:buChar char="•"/>
              <a:defRPr sz="1400"/>
            </a:lvl1pPr>
            <a:lvl2pPr marL="742932" indent="-285744">
              <a:buFont typeface="Arial" panose="020B0604020202020204" pitchFamily="34" charset="0"/>
              <a:buChar char="•"/>
              <a:defRPr sz="1400"/>
            </a:lvl2pPr>
            <a:lvl3pPr marL="1085824" indent="-171446">
              <a:buFont typeface="Arial" panose="020B0604020202020204" pitchFamily="34" charset="0"/>
              <a:buChar char="•"/>
              <a:defRPr sz="1200"/>
            </a:lvl3pPr>
            <a:lvl4pPr marL="1543012" indent="-171446">
              <a:buFont typeface="Arial" panose="020B0604020202020204" pitchFamily="34" charset="0"/>
              <a:buChar char="•"/>
              <a:defRPr sz="1000"/>
            </a:lvl4pPr>
            <a:lvl5pPr marL="2000201" indent="-171446">
              <a:buFont typeface="Arial" panose="020B0604020202020204" pitchFamily="34" charset="0"/>
              <a:buChar char="•"/>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endParaRPr lang="nl-NL"/>
          </a:p>
        </p:txBody>
      </p:sp>
      <p:sp>
        <p:nvSpPr>
          <p:cNvPr id="2" name="Date Placeholder 1">
            <a:extLst>
              <a:ext uri="{FF2B5EF4-FFF2-40B4-BE49-F238E27FC236}">
                <a16:creationId xmlns:a16="http://schemas.microsoft.com/office/drawing/2014/main" id="{8788018A-7690-4347-A6B0-BE896BA4FC49}"/>
              </a:ext>
            </a:extLst>
          </p:cNvPr>
          <p:cNvSpPr>
            <a:spLocks noGrp="1"/>
          </p:cNvSpPr>
          <p:nvPr>
            <p:ph type="dt" sz="half" idx="10"/>
          </p:nvPr>
        </p:nvSpPr>
        <p:spPr/>
        <p:txBody>
          <a:bodyPr/>
          <a:lstStyle/>
          <a:p>
            <a:fld id="{8D2B81A2-5B81-4A11-B009-4CA1936816F2}" type="datetime1">
              <a:rPr lang="en-GB" smtClean="0"/>
              <a:t>01/11/2023</a:t>
            </a:fld>
            <a:endParaRPr lang="en-GB"/>
          </a:p>
        </p:txBody>
      </p:sp>
      <p:sp>
        <p:nvSpPr>
          <p:cNvPr id="4" name="Footer Placeholder 3">
            <a:extLst>
              <a:ext uri="{FF2B5EF4-FFF2-40B4-BE49-F238E27FC236}">
                <a16:creationId xmlns:a16="http://schemas.microsoft.com/office/drawing/2014/main" id="{6DFFF564-B1E9-4D03-93E7-8C506DB6066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E40684-790F-46B4-BC70-725A912348F2}"/>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27162960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765F5E8-6299-BB40-AA7E-D87AA34359DD}"/>
              </a:ext>
            </a:extLst>
          </p:cNvPr>
          <p:cNvSpPr>
            <a:spLocks noGrp="1"/>
          </p:cNvSpPr>
          <p:nvPr>
            <p:ph type="body" idx="1"/>
          </p:nvPr>
        </p:nvSpPr>
        <p:spPr>
          <a:xfrm>
            <a:off x="633483" y="1818172"/>
            <a:ext cx="5026783"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nl-NL"/>
          </a:p>
        </p:txBody>
      </p:sp>
      <p:sp>
        <p:nvSpPr>
          <p:cNvPr id="5" name="Tijdelijke aanduiding voor tekst 4">
            <a:extLst>
              <a:ext uri="{FF2B5EF4-FFF2-40B4-BE49-F238E27FC236}">
                <a16:creationId xmlns:a16="http://schemas.microsoft.com/office/drawing/2014/main" id="{6EEDA3F4-ED99-D54F-B0AE-3E3ADFDC094F}"/>
              </a:ext>
            </a:extLst>
          </p:cNvPr>
          <p:cNvSpPr>
            <a:spLocks noGrp="1"/>
          </p:cNvSpPr>
          <p:nvPr>
            <p:ph type="body" sz="quarter" idx="3"/>
          </p:nvPr>
        </p:nvSpPr>
        <p:spPr>
          <a:xfrm>
            <a:off x="5812630" y="1818172"/>
            <a:ext cx="502840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endParaRPr lang="nl-NL"/>
          </a:p>
        </p:txBody>
      </p:sp>
      <p:sp>
        <p:nvSpPr>
          <p:cNvPr id="14" name="Tijdelijke aanduiding voor inhoud 2">
            <a:extLst>
              <a:ext uri="{FF2B5EF4-FFF2-40B4-BE49-F238E27FC236}">
                <a16:creationId xmlns:a16="http://schemas.microsoft.com/office/drawing/2014/main" id="{F28CC1D8-B688-4145-9196-20A3827814D3}"/>
              </a:ext>
            </a:extLst>
          </p:cNvPr>
          <p:cNvSpPr>
            <a:spLocks noGrp="1"/>
          </p:cNvSpPr>
          <p:nvPr>
            <p:ph sz="half" idx="14"/>
          </p:nvPr>
        </p:nvSpPr>
        <p:spPr>
          <a:xfrm>
            <a:off x="631827" y="2642085"/>
            <a:ext cx="5028405" cy="3215791"/>
          </a:xfrm>
        </p:spPr>
        <p:txBody>
          <a:bodyPr/>
          <a:lstStyle>
            <a:lvl1pPr>
              <a:defRPr sz="2400"/>
            </a:lvl1pPr>
          </a:lstStyle>
          <a:p>
            <a:pPr lvl="0"/>
            <a:endParaRPr lang="nl-NL"/>
          </a:p>
        </p:txBody>
      </p:sp>
      <p:sp>
        <p:nvSpPr>
          <p:cNvPr id="15" name="Tijdelijke aanduiding voor inhoud 3">
            <a:extLst>
              <a:ext uri="{FF2B5EF4-FFF2-40B4-BE49-F238E27FC236}">
                <a16:creationId xmlns:a16="http://schemas.microsoft.com/office/drawing/2014/main" id="{5E7B9D8C-5520-4CA3-8B03-D336D53E0E10}"/>
              </a:ext>
            </a:extLst>
          </p:cNvPr>
          <p:cNvSpPr>
            <a:spLocks noGrp="1"/>
          </p:cNvSpPr>
          <p:nvPr>
            <p:ph sz="half" idx="2"/>
          </p:nvPr>
        </p:nvSpPr>
        <p:spPr>
          <a:xfrm>
            <a:off x="5812630" y="2642085"/>
            <a:ext cx="5028407" cy="3215791"/>
          </a:xfrm>
        </p:spPr>
        <p:txBody>
          <a:bodyPr/>
          <a:lstStyle>
            <a:lvl1pPr>
              <a:defRPr sz="2400"/>
            </a:lvl1pPr>
          </a:lstStyle>
          <a:p>
            <a:pPr lvl="0"/>
            <a:endParaRPr lang="nl-NL"/>
          </a:p>
        </p:txBody>
      </p:sp>
      <p:sp>
        <p:nvSpPr>
          <p:cNvPr id="18" name="Ondertitel 2">
            <a:extLst>
              <a:ext uri="{FF2B5EF4-FFF2-40B4-BE49-F238E27FC236}">
                <a16:creationId xmlns:a16="http://schemas.microsoft.com/office/drawing/2014/main" id="{A226B935-B8CA-45B5-9B1A-6DD312D7A97F}"/>
              </a:ext>
            </a:extLst>
          </p:cNvPr>
          <p:cNvSpPr>
            <a:spLocks noGrp="1"/>
          </p:cNvSpPr>
          <p:nvPr>
            <p:ph type="subTitle" idx="13" hasCustomPrompt="1"/>
          </p:nvPr>
        </p:nvSpPr>
        <p:spPr>
          <a:xfrm>
            <a:off x="631827" y="926508"/>
            <a:ext cx="10209212" cy="57104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21" name="Title 20">
            <a:extLst>
              <a:ext uri="{FF2B5EF4-FFF2-40B4-BE49-F238E27FC236}">
                <a16:creationId xmlns:a16="http://schemas.microsoft.com/office/drawing/2014/main" id="{749B6409-B371-4B9F-B3ED-16C2E291560A}"/>
              </a:ext>
            </a:extLst>
          </p:cNvPr>
          <p:cNvSpPr>
            <a:spLocks noGrp="1"/>
          </p:cNvSpPr>
          <p:nvPr>
            <p:ph type="title" hasCustomPrompt="1"/>
          </p:nvPr>
        </p:nvSpPr>
        <p:spPr/>
        <p:txBody>
          <a:bodyPr/>
          <a:lstStyle>
            <a:lvl1pPr>
              <a:defRPr/>
            </a:lvl1pPr>
          </a:lstStyle>
          <a:p>
            <a:r>
              <a:rPr lang="en-US" err="1"/>
              <a:t>Voeg</a:t>
            </a:r>
            <a:r>
              <a:rPr lang="en-US"/>
              <a:t> </a:t>
            </a:r>
            <a:r>
              <a:rPr lang="en-US" err="1"/>
              <a:t>titel</a:t>
            </a:r>
            <a:r>
              <a:rPr lang="en-US"/>
              <a:t> toe</a:t>
            </a:r>
          </a:p>
        </p:txBody>
      </p:sp>
      <p:sp>
        <p:nvSpPr>
          <p:cNvPr id="2" name="Date Placeholder 1">
            <a:extLst>
              <a:ext uri="{FF2B5EF4-FFF2-40B4-BE49-F238E27FC236}">
                <a16:creationId xmlns:a16="http://schemas.microsoft.com/office/drawing/2014/main" id="{31D5B612-A5DC-429C-BEED-F567BC46DA16}"/>
              </a:ext>
            </a:extLst>
          </p:cNvPr>
          <p:cNvSpPr>
            <a:spLocks noGrp="1"/>
          </p:cNvSpPr>
          <p:nvPr>
            <p:ph type="dt" sz="half" idx="15"/>
          </p:nvPr>
        </p:nvSpPr>
        <p:spPr/>
        <p:txBody>
          <a:bodyPr/>
          <a:lstStyle/>
          <a:p>
            <a:fld id="{4A16BB2A-F23F-4E0F-829E-86051D38B0EA}" type="datetime1">
              <a:rPr lang="en-GB" smtClean="0"/>
              <a:t>01/11/2023</a:t>
            </a:fld>
            <a:endParaRPr lang="en-GB"/>
          </a:p>
        </p:txBody>
      </p:sp>
      <p:sp>
        <p:nvSpPr>
          <p:cNvPr id="4" name="Footer Placeholder 3">
            <a:extLst>
              <a:ext uri="{FF2B5EF4-FFF2-40B4-BE49-F238E27FC236}">
                <a16:creationId xmlns:a16="http://schemas.microsoft.com/office/drawing/2014/main" id="{C3805DAB-FAA5-42E4-AA95-5CB304C269C4}"/>
              </a:ext>
            </a:extLst>
          </p:cNvPr>
          <p:cNvSpPr>
            <a:spLocks noGrp="1"/>
          </p:cNvSpPr>
          <p:nvPr>
            <p:ph type="ftr" sz="quarter" idx="16"/>
          </p:nvPr>
        </p:nvSpPr>
        <p:spPr/>
        <p:txBody>
          <a:bodyPr/>
          <a:lstStyle/>
          <a:p>
            <a:endParaRPr lang="en-GB"/>
          </a:p>
        </p:txBody>
      </p:sp>
      <p:sp>
        <p:nvSpPr>
          <p:cNvPr id="6" name="Slide Number Placeholder 5">
            <a:extLst>
              <a:ext uri="{FF2B5EF4-FFF2-40B4-BE49-F238E27FC236}">
                <a16:creationId xmlns:a16="http://schemas.microsoft.com/office/drawing/2014/main" id="{81B5E665-0587-47B7-AAB9-E02D385674B3}"/>
              </a:ext>
            </a:extLst>
          </p:cNvPr>
          <p:cNvSpPr>
            <a:spLocks noGrp="1"/>
          </p:cNvSpPr>
          <p:nvPr>
            <p:ph type="sldNum" sz="quarter" idx="17"/>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4281596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Afbeeld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1BF7E4-62DA-49C2-9061-4B75E6E294E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928360 h 6858000"/>
              <a:gd name="connsiteX3" fmla="*/ 12192000 w 12192000"/>
              <a:gd name="connsiteY3" fmla="*/ 6858000 h 6858000"/>
              <a:gd name="connsiteX4" fmla="*/ 1054608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5928360"/>
                </a:lnTo>
                <a:lnTo>
                  <a:pt x="12192000" y="6858000"/>
                </a:lnTo>
                <a:lnTo>
                  <a:pt x="10546080" y="6858000"/>
                </a:lnTo>
                <a:lnTo>
                  <a:pt x="0" y="6858000"/>
                </a:lnTo>
                <a:close/>
              </a:path>
            </a:pathLst>
          </a:custGeom>
        </p:spPr>
        <p:txBody>
          <a:bodyPr wrap="square" anchor="ctr">
            <a:noAutofit/>
          </a:bodyPr>
          <a:lstStyle>
            <a:lvl1pPr marL="0" indent="0" algn="ctr">
              <a:buNone/>
              <a:defRPr sz="2400"/>
            </a:lvl1pPr>
          </a:lstStyle>
          <a:p>
            <a:pPr lvl="0"/>
            <a:endParaRPr lang="nl-NL" noProof="0"/>
          </a:p>
        </p:txBody>
      </p:sp>
      <p:sp>
        <p:nvSpPr>
          <p:cNvPr id="15" name="Date Placeholder 3">
            <a:extLst>
              <a:ext uri="{FF2B5EF4-FFF2-40B4-BE49-F238E27FC236}">
                <a16:creationId xmlns:a16="http://schemas.microsoft.com/office/drawing/2014/main" id="{B8B169DA-F6EB-44C4-8C39-89055F4E21BB}"/>
              </a:ext>
            </a:extLst>
          </p:cNvPr>
          <p:cNvSpPr>
            <a:spLocks noGrp="1"/>
          </p:cNvSpPr>
          <p:nvPr>
            <p:ph type="dt" sz="half" idx="11"/>
          </p:nvPr>
        </p:nvSpPr>
        <p:spPr>
          <a:xfrm>
            <a:off x="631825" y="7165953"/>
            <a:ext cx="832104" cy="200055"/>
          </a:xfrm>
        </p:spPr>
        <p:txBody>
          <a:bodyPr/>
          <a:lstStyle/>
          <a:p>
            <a:fld id="{5DA6945E-81CA-4BD3-A6D1-5E443B4DE943}" type="datetime1">
              <a:rPr lang="en-GB" smtClean="0"/>
              <a:t>01/11/2023</a:t>
            </a:fld>
            <a:endParaRPr lang="en-GB"/>
          </a:p>
        </p:txBody>
      </p:sp>
      <p:sp>
        <p:nvSpPr>
          <p:cNvPr id="16" name="Footer Placeholder 4">
            <a:extLst>
              <a:ext uri="{FF2B5EF4-FFF2-40B4-BE49-F238E27FC236}">
                <a16:creationId xmlns:a16="http://schemas.microsoft.com/office/drawing/2014/main" id="{D5721CA1-4C99-4AE1-A09F-C01D6D60F419}"/>
              </a:ext>
            </a:extLst>
          </p:cNvPr>
          <p:cNvSpPr>
            <a:spLocks noGrp="1"/>
          </p:cNvSpPr>
          <p:nvPr>
            <p:ph type="ftr" sz="quarter" idx="12"/>
          </p:nvPr>
        </p:nvSpPr>
        <p:spPr>
          <a:xfrm>
            <a:off x="1562356" y="7165952"/>
            <a:ext cx="8694253" cy="200055"/>
          </a:xfrm>
        </p:spPr>
        <p:txBody>
          <a:bodyPr/>
          <a:lstStyle/>
          <a:p>
            <a:endParaRPr lang="en-GB"/>
          </a:p>
        </p:txBody>
      </p:sp>
      <p:sp>
        <p:nvSpPr>
          <p:cNvPr id="17" name="Slide Number Placeholder 5">
            <a:extLst>
              <a:ext uri="{FF2B5EF4-FFF2-40B4-BE49-F238E27FC236}">
                <a16:creationId xmlns:a16="http://schemas.microsoft.com/office/drawing/2014/main" id="{B77AFA47-3EE4-4DA3-A423-AE9B8CB63208}"/>
              </a:ext>
            </a:extLst>
          </p:cNvPr>
          <p:cNvSpPr>
            <a:spLocks noGrp="1"/>
          </p:cNvSpPr>
          <p:nvPr>
            <p:ph type="sldNum" sz="quarter" idx="13"/>
          </p:nvPr>
        </p:nvSpPr>
        <p:spPr>
          <a:xfrm>
            <a:off x="10355036" y="7165953"/>
            <a:ext cx="486000" cy="200055"/>
          </a:xfrm>
        </p:spPr>
        <p:txBody>
          <a:bodyPr/>
          <a:lstStyle/>
          <a:p>
            <a:fld id="{83D1311D-0AF4-BF42-8BF9-EAD1FE65203C}" type="slidenum">
              <a:rPr lang="en-GB" smtClean="0"/>
              <a:pPr/>
              <a:t>‹nr.›</a:t>
            </a:fld>
            <a:endParaRPr lang="en-GB"/>
          </a:p>
        </p:txBody>
      </p:sp>
      <p:sp>
        <p:nvSpPr>
          <p:cNvPr id="12" name="Text Placeholder 2059">
            <a:extLst>
              <a:ext uri="{FF2B5EF4-FFF2-40B4-BE49-F238E27FC236}">
                <a16:creationId xmlns:a16="http://schemas.microsoft.com/office/drawing/2014/main" id="{70D4D95F-9082-4390-8238-9D84FFCB5E8A}"/>
              </a:ext>
            </a:extLst>
          </p:cNvPr>
          <p:cNvSpPr>
            <a:spLocks noGrp="1"/>
          </p:cNvSpPr>
          <p:nvPr>
            <p:ph type="body" sz="quarter" idx="16" hasCustomPrompt="1"/>
          </p:nvPr>
        </p:nvSpPr>
        <p:spPr>
          <a:xfrm>
            <a:off x="11056620" y="6322695"/>
            <a:ext cx="912763" cy="359795"/>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218029971"/>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11" name="Ondertitel 2">
            <a:extLst>
              <a:ext uri="{FF2B5EF4-FFF2-40B4-BE49-F238E27FC236}">
                <a16:creationId xmlns:a16="http://schemas.microsoft.com/office/drawing/2014/main" id="{1740F6E3-BB69-4FDB-B455-05A3929CE3E8}"/>
              </a:ext>
            </a:extLst>
          </p:cNvPr>
          <p:cNvSpPr>
            <a:spLocks noGrp="1"/>
          </p:cNvSpPr>
          <p:nvPr>
            <p:ph type="subTitle" idx="13" hasCustomPrompt="1"/>
          </p:nvPr>
        </p:nvSpPr>
        <p:spPr>
          <a:xfrm>
            <a:off x="631827" y="926508"/>
            <a:ext cx="10209212" cy="571043"/>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Voeg ondertitel toe</a:t>
            </a:r>
          </a:p>
        </p:txBody>
      </p:sp>
      <p:sp>
        <p:nvSpPr>
          <p:cNvPr id="12" name="Title 11">
            <a:extLst>
              <a:ext uri="{FF2B5EF4-FFF2-40B4-BE49-F238E27FC236}">
                <a16:creationId xmlns:a16="http://schemas.microsoft.com/office/drawing/2014/main" id="{5B2E0F06-95BB-4E0F-B6D2-44A1325E008F}"/>
              </a:ext>
            </a:extLst>
          </p:cNvPr>
          <p:cNvSpPr>
            <a:spLocks noGrp="1"/>
          </p:cNvSpPr>
          <p:nvPr>
            <p:ph type="title" hasCustomPrompt="1"/>
          </p:nvPr>
        </p:nvSpPr>
        <p:spPr/>
        <p:txBody>
          <a:bodyPr/>
          <a:lstStyle>
            <a:lvl1pPr>
              <a:defRPr/>
            </a:lvl1pPr>
          </a:lstStyle>
          <a:p>
            <a:r>
              <a:rPr lang="en-US" err="1"/>
              <a:t>Voeg</a:t>
            </a:r>
            <a:r>
              <a:rPr lang="en-US"/>
              <a:t> </a:t>
            </a:r>
            <a:r>
              <a:rPr lang="en-US" err="1"/>
              <a:t>titel</a:t>
            </a:r>
            <a:r>
              <a:rPr lang="en-US"/>
              <a:t> toe</a:t>
            </a:r>
          </a:p>
        </p:txBody>
      </p:sp>
      <p:sp>
        <p:nvSpPr>
          <p:cNvPr id="2" name="Date Placeholder 1">
            <a:extLst>
              <a:ext uri="{FF2B5EF4-FFF2-40B4-BE49-F238E27FC236}">
                <a16:creationId xmlns:a16="http://schemas.microsoft.com/office/drawing/2014/main" id="{E90DE726-9C54-4569-9477-C17382798F10}"/>
              </a:ext>
            </a:extLst>
          </p:cNvPr>
          <p:cNvSpPr>
            <a:spLocks noGrp="1"/>
          </p:cNvSpPr>
          <p:nvPr>
            <p:ph type="dt" sz="half" idx="14"/>
          </p:nvPr>
        </p:nvSpPr>
        <p:spPr/>
        <p:txBody>
          <a:bodyPr/>
          <a:lstStyle/>
          <a:p>
            <a:fld id="{65E688D0-DE6F-477F-B90C-D66EB6B4C12B}" type="datetime1">
              <a:rPr lang="en-GB" smtClean="0"/>
              <a:t>01/11/2023</a:t>
            </a:fld>
            <a:endParaRPr lang="en-GB"/>
          </a:p>
        </p:txBody>
      </p:sp>
      <p:sp>
        <p:nvSpPr>
          <p:cNvPr id="3" name="Footer Placeholder 2">
            <a:extLst>
              <a:ext uri="{FF2B5EF4-FFF2-40B4-BE49-F238E27FC236}">
                <a16:creationId xmlns:a16="http://schemas.microsoft.com/office/drawing/2014/main" id="{88E679D3-9656-4BF5-BF31-B4F76FB4DF74}"/>
              </a:ext>
            </a:extLst>
          </p:cNvPr>
          <p:cNvSpPr>
            <a:spLocks noGrp="1"/>
          </p:cNvSpPr>
          <p:nvPr>
            <p:ph type="ftr" sz="quarter" idx="15"/>
          </p:nvPr>
        </p:nvSpPr>
        <p:spPr/>
        <p:txBody>
          <a:bodyPr/>
          <a:lstStyle/>
          <a:p>
            <a:endParaRPr lang="en-GB"/>
          </a:p>
        </p:txBody>
      </p:sp>
      <p:sp>
        <p:nvSpPr>
          <p:cNvPr id="4" name="Slide Number Placeholder 3">
            <a:extLst>
              <a:ext uri="{FF2B5EF4-FFF2-40B4-BE49-F238E27FC236}">
                <a16:creationId xmlns:a16="http://schemas.microsoft.com/office/drawing/2014/main" id="{BEF84C3F-81CA-4916-B522-934D603E63BC}"/>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14860264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DE726-9C54-4569-9477-C17382798F10}"/>
              </a:ext>
            </a:extLst>
          </p:cNvPr>
          <p:cNvSpPr>
            <a:spLocks noGrp="1"/>
          </p:cNvSpPr>
          <p:nvPr>
            <p:ph type="dt" sz="half" idx="14"/>
          </p:nvPr>
        </p:nvSpPr>
        <p:spPr/>
        <p:txBody>
          <a:bodyPr/>
          <a:lstStyle/>
          <a:p>
            <a:fld id="{65E688D0-DE6F-477F-B90C-D66EB6B4C12B}" type="datetime1">
              <a:rPr lang="en-GB" smtClean="0"/>
              <a:t>01/11/2023</a:t>
            </a:fld>
            <a:endParaRPr lang="en-GB"/>
          </a:p>
        </p:txBody>
      </p:sp>
      <p:sp>
        <p:nvSpPr>
          <p:cNvPr id="3" name="Footer Placeholder 2">
            <a:extLst>
              <a:ext uri="{FF2B5EF4-FFF2-40B4-BE49-F238E27FC236}">
                <a16:creationId xmlns:a16="http://schemas.microsoft.com/office/drawing/2014/main" id="{88E679D3-9656-4BF5-BF31-B4F76FB4DF74}"/>
              </a:ext>
            </a:extLst>
          </p:cNvPr>
          <p:cNvSpPr>
            <a:spLocks noGrp="1"/>
          </p:cNvSpPr>
          <p:nvPr>
            <p:ph type="ftr" sz="quarter" idx="15"/>
          </p:nvPr>
        </p:nvSpPr>
        <p:spPr/>
        <p:txBody>
          <a:bodyPr/>
          <a:lstStyle/>
          <a:p>
            <a:endParaRPr lang="en-GB"/>
          </a:p>
        </p:txBody>
      </p:sp>
      <p:sp>
        <p:nvSpPr>
          <p:cNvPr id="4" name="Slide Number Placeholder 3">
            <a:extLst>
              <a:ext uri="{FF2B5EF4-FFF2-40B4-BE49-F238E27FC236}">
                <a16:creationId xmlns:a16="http://schemas.microsoft.com/office/drawing/2014/main" id="{BEF84C3F-81CA-4916-B522-934D603E63BC}"/>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29208250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rgbClr val="0C2074"/>
                </a:solidFill>
              </a:defRPr>
            </a:lvl1pPr>
          </a:lstStyle>
          <a:p>
            <a:r>
              <a:rPr lang="en-GB" noProof="0" dirty="0"/>
              <a:t>Click to edit title </a:t>
            </a:r>
          </a:p>
        </p:txBody>
      </p:sp>
      <p:sp>
        <p:nvSpPr>
          <p:cNvPr id="4" name="Tijdelijke aanduiding voor tekst 2"/>
          <p:cNvSpPr>
            <a:spLocks noGrp="1"/>
          </p:cNvSpPr>
          <p:nvPr>
            <p:ph idx="1" hasCustomPrompt="1"/>
          </p:nvPr>
        </p:nvSpPr>
        <p:spPr>
          <a:xfrm>
            <a:off x="838200" y="1825625"/>
            <a:ext cx="10515600" cy="4351339"/>
          </a:xfrm>
          <a:prstGeom prst="rect">
            <a:avLst/>
          </a:prstGeom>
        </p:spPr>
        <p:txBody>
          <a:bodyPr vert="horz" lIns="91440" tIns="45720" rIns="91440" bIns="45720" rtlCol="0">
            <a:normAutofit/>
          </a:bodyPr>
          <a:lstStyle>
            <a:lvl5pPr>
              <a:defRPr>
                <a:latin typeface="Arial" charset="0"/>
                <a:ea typeface="Arial" charset="0"/>
                <a:cs typeface="Arial" charset="0"/>
              </a:defRPr>
            </a:lvl5pPr>
            <a:lvl6pPr marL="0" indent="0">
              <a:buNone/>
              <a:defRPr/>
            </a:lvl6pPr>
            <a:lvl7pPr marL="0" indent="0">
              <a:buNone/>
              <a:tabLst/>
              <a:defRPr sz="1867"/>
            </a:lvl7pPr>
            <a:lvl8pPr marL="6351" indent="0">
              <a:buNone/>
              <a:tabLst/>
              <a:defRPr sz="1867"/>
            </a:lvl8pPr>
            <a:lvl9pPr marL="0" indent="0">
              <a:buNone/>
              <a:tabLst/>
              <a:defRPr sz="1867"/>
            </a:lvl9pPr>
          </a:lstStyle>
          <a:p>
            <a:pPr lvl="0"/>
            <a:r>
              <a:rPr lang="en-GB" noProof="0" dirty="0"/>
              <a:t>First ‘normal’ text level</a:t>
            </a:r>
          </a:p>
          <a:p>
            <a:pPr lvl="1"/>
            <a:r>
              <a:rPr lang="en-GB" noProof="0" dirty="0"/>
              <a:t>Second ‘bullet’ text level</a:t>
            </a:r>
          </a:p>
          <a:p>
            <a:pPr lvl="2"/>
            <a:r>
              <a:rPr lang="en-GB" noProof="0" dirty="0"/>
              <a:t>Third ‘sub-bullet’ text level</a:t>
            </a:r>
          </a:p>
          <a:p>
            <a:pPr lvl="8"/>
            <a:endParaRPr lang="en-GB" noProof="0" dirty="0"/>
          </a:p>
        </p:txBody>
      </p:sp>
    </p:spTree>
    <p:extLst>
      <p:ext uri="{BB962C8B-B14F-4D97-AF65-F5344CB8AC3E}">
        <p14:creationId xmlns:p14="http://schemas.microsoft.com/office/powerpoint/2010/main" val="404521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theme" Target="../theme/theme3.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20.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image" Target="../media/image19.w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5.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image" Target="../media/image21.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theme" Target="../theme/theme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27.png"/><Relationship Id="rId5" Type="http://schemas.openxmlformats.org/officeDocument/2006/relationships/theme" Target="../theme/theme7.xml"/><Relationship Id="rId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BADA670E-58A3-E45F-6F00-0D9A0DD46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56BFD5A-57FF-DFAD-5865-6E0FFFF875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D32C678-53FF-B728-5319-6AA3DB1D25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CF94A-1F29-2A4D-ADBB-ECD8709F3987}" type="datetimeFigureOut">
              <a:rPr lang="nl-NL" smtClean="0"/>
              <a:t>1-11-2023</a:t>
            </a:fld>
            <a:endParaRPr lang="nl-NL"/>
          </a:p>
        </p:txBody>
      </p:sp>
      <p:sp>
        <p:nvSpPr>
          <p:cNvPr id="5" name="Tijdelijke aanduiding voor voettekst 4">
            <a:extLst>
              <a:ext uri="{FF2B5EF4-FFF2-40B4-BE49-F238E27FC236}">
                <a16:creationId xmlns:a16="http://schemas.microsoft.com/office/drawing/2014/main" id="{37EE3579-8840-4BD8-5303-DAE4D4320E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EFA7B61-9F92-EA10-97E8-4848A8DDDE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F328B4-CD27-8A45-B21D-BD985B63E551}" type="slidenum">
              <a:rPr lang="nl-NL" smtClean="0"/>
              <a:t>‹nr.›</a:t>
            </a:fld>
            <a:endParaRPr lang="nl-NL"/>
          </a:p>
        </p:txBody>
      </p:sp>
    </p:spTree>
    <p:extLst>
      <p:ext uri="{BB962C8B-B14F-4D97-AF65-F5344CB8AC3E}">
        <p14:creationId xmlns:p14="http://schemas.microsoft.com/office/powerpoint/2010/main" val="150334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nl-NL"/>
              <a:t>Klik om stijl te bewerken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lvl="0"/>
            <a:fld id="{9D7DCEEE-B17F-4986-BFCB-4C01E2039470}" type="datetime1">
              <a:rPr lang="nl-NL" smtClean="0"/>
              <a:pPr lvl="0"/>
              <a:t>1-11-2023</a:t>
            </a:fld>
            <a:endParaRPr lang="nl-NL"/>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lvl="0"/>
            <a:endParaRPr lang="nl-NL"/>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lvl="0"/>
            <a:fld id="{3518B8B7-E0CD-47EB-8925-2E17216960FC}" type="slidenum">
              <a:rPr lang="nl-NL" smtClean="0"/>
              <a:t>‹nr.›</a:t>
            </a:fld>
            <a:endParaRPr lang="nl-NL"/>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Afbeelding 7" descr="Afbeeldingsresultaten voor schapenkopjes logo">
            <a:extLst>
              <a:ext uri="{FF2B5EF4-FFF2-40B4-BE49-F238E27FC236}">
                <a16:creationId xmlns:a16="http://schemas.microsoft.com/office/drawing/2014/main" id="{C82A76AF-3E7E-B023-E14E-FC7B7C1E968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310932" y="12660"/>
            <a:ext cx="830528" cy="946150"/>
          </a:xfrm>
          <a:prstGeom prst="rect">
            <a:avLst/>
          </a:prstGeom>
          <a:noFill/>
          <a:ln>
            <a:noFill/>
          </a:ln>
        </p:spPr>
      </p:pic>
      <p:pic>
        <p:nvPicPr>
          <p:cNvPr id="11" name="Afbeelding 10" descr="Afbeelding met tekst, logo, Lettertype, Graphics&#10;&#10;Automatisch gegenereerde beschrijving">
            <a:extLst>
              <a:ext uri="{FF2B5EF4-FFF2-40B4-BE49-F238E27FC236}">
                <a16:creationId xmlns:a16="http://schemas.microsoft.com/office/drawing/2014/main" id="{52F3F622-6C46-883A-3BDA-17366979AF6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445334" y="212519"/>
            <a:ext cx="1066787" cy="546433"/>
          </a:xfrm>
          <a:prstGeom prst="rect">
            <a:avLst/>
          </a:prstGeom>
        </p:spPr>
      </p:pic>
      <p:pic>
        <p:nvPicPr>
          <p:cNvPr id="12" name="Afbeelding 11" descr="Afbeelding met tekst, Lettertype, logo, Graphics&#10;&#10;Automatisch gegenereerde beschrijving">
            <a:extLst>
              <a:ext uri="{FF2B5EF4-FFF2-40B4-BE49-F238E27FC236}">
                <a16:creationId xmlns:a16="http://schemas.microsoft.com/office/drawing/2014/main" id="{57714A8F-0D25-2E5E-EE48-7C45EF51CD1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728960" y="212519"/>
            <a:ext cx="1298257" cy="522173"/>
          </a:xfrm>
          <a:prstGeom prst="rect">
            <a:avLst/>
          </a:prstGeom>
        </p:spPr>
      </p:pic>
    </p:spTree>
    <p:extLst>
      <p:ext uri="{BB962C8B-B14F-4D97-AF65-F5344CB8AC3E}">
        <p14:creationId xmlns:p14="http://schemas.microsoft.com/office/powerpoint/2010/main" val="29193163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3600" kern="1200" spc="-50" baseline="0">
          <a:solidFill>
            <a:schemeClr val="accent1"/>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accent2"/>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accent2"/>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accent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accent2"/>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accent2"/>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0003" y="768000"/>
            <a:ext cx="7871997" cy="1152000"/>
          </a:xfrm>
          <a:prstGeom prst="rect">
            <a:avLst/>
          </a:prstGeom>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960001" y="2208000"/>
            <a:ext cx="7871999" cy="3936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8831999" y="6432000"/>
            <a:ext cx="1920000" cy="240000"/>
          </a:xfrm>
          <a:prstGeom prst="rect">
            <a:avLst/>
          </a:prstGeom>
        </p:spPr>
        <p:txBody>
          <a:bodyPr vert="horz" lIns="0" tIns="0" rIns="0" bIns="0" rtlCol="0" anchor="t" anchorCtr="0">
            <a:noAutofit/>
          </a:bodyPr>
          <a:lstStyle>
            <a:lvl1pPr algn="r">
              <a:defRPr sz="1067">
                <a:solidFill>
                  <a:schemeClr val="bg1"/>
                </a:solidFill>
              </a:defRPr>
            </a:lvl1pPr>
          </a:lstStyle>
          <a:p>
            <a:fld id="{C1F610A6-3FB9-BB49-BAD8-F52931540E00}" type="datetime4">
              <a:rPr lang="nl-NL" smtClean="0"/>
              <a:pPr/>
              <a:t>1 november 2023</a:t>
            </a:fld>
            <a:endParaRPr lang="nl-NL" dirty="0"/>
          </a:p>
        </p:txBody>
      </p:sp>
      <p:sp>
        <p:nvSpPr>
          <p:cNvPr id="5" name="Footer Placeholder 4"/>
          <p:cNvSpPr>
            <a:spLocks noGrp="1"/>
          </p:cNvSpPr>
          <p:nvPr>
            <p:ph type="ftr" sz="quarter" idx="3"/>
          </p:nvPr>
        </p:nvSpPr>
        <p:spPr>
          <a:xfrm>
            <a:off x="960000" y="6432000"/>
            <a:ext cx="5040000" cy="240000"/>
          </a:xfrm>
          <a:prstGeom prst="rect">
            <a:avLst/>
          </a:prstGeom>
        </p:spPr>
        <p:txBody>
          <a:bodyPr vert="horz" lIns="0" tIns="0" rIns="0" bIns="0" rtlCol="0" anchor="t" anchorCtr="0">
            <a:noAutofit/>
          </a:bodyPr>
          <a:lstStyle>
            <a:lvl1pPr algn="l">
              <a:defRPr sz="1067">
                <a:solidFill>
                  <a:schemeClr val="bg1"/>
                </a:solidFill>
              </a:defRPr>
            </a:lvl1pPr>
          </a:lstStyle>
          <a:p>
            <a:r>
              <a:rPr lang="nl-NL" dirty="0"/>
              <a:t>Titel van de presentatie &gt; pas aan via &gt; Functie Koptekst en voettekst</a:t>
            </a:r>
          </a:p>
        </p:txBody>
      </p:sp>
      <p:sp>
        <p:nvSpPr>
          <p:cNvPr id="6" name="Slide Number Placeholder 5"/>
          <p:cNvSpPr>
            <a:spLocks noGrp="1"/>
          </p:cNvSpPr>
          <p:nvPr>
            <p:ph type="sldNum" sz="quarter" idx="4"/>
          </p:nvPr>
        </p:nvSpPr>
        <p:spPr>
          <a:xfrm>
            <a:off x="10751999" y="6432000"/>
            <a:ext cx="480000" cy="240000"/>
          </a:xfrm>
          <a:prstGeom prst="rect">
            <a:avLst/>
          </a:prstGeom>
        </p:spPr>
        <p:txBody>
          <a:bodyPr vert="horz" lIns="0" tIns="0" rIns="0" bIns="0" rtlCol="0" anchor="t" anchorCtr="0">
            <a:noAutofit/>
          </a:bodyPr>
          <a:lstStyle>
            <a:lvl1pPr algn="r">
              <a:defRPr sz="1067">
                <a:solidFill>
                  <a:schemeClr val="bg1"/>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4148434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Lst>
  <p:hf hdr="0"/>
  <p:txStyles>
    <p:titleStyle>
      <a:lvl1pPr algn="l" defTabSz="914377" rtl="0" eaLnBrk="1" latinLnBrk="0" hangingPunct="1">
        <a:lnSpc>
          <a:spcPct val="100000"/>
        </a:lnSpc>
        <a:spcBef>
          <a:spcPct val="0"/>
        </a:spcBef>
        <a:buNone/>
        <a:defRPr sz="3200" b="1" kern="1200">
          <a:solidFill>
            <a:schemeClr val="bg1"/>
          </a:solidFill>
          <a:latin typeface="+mj-lt"/>
          <a:ea typeface="+mj-ea"/>
          <a:cs typeface="+mj-cs"/>
        </a:defRPr>
      </a:lvl1pPr>
    </p:titleStyle>
    <p:bodyStyle>
      <a:lvl1pPr marL="191995" indent="-191995" algn="l" defTabSz="914377" rtl="0" eaLnBrk="1" latinLnBrk="0" hangingPunct="1">
        <a:lnSpc>
          <a:spcPct val="120000"/>
        </a:lnSpc>
        <a:spcBef>
          <a:spcPts val="0"/>
        </a:spcBef>
        <a:buClr>
          <a:schemeClr val="accent4"/>
        </a:buClr>
        <a:buFont typeface="Arial" panose="020B0604020202020204" pitchFamily="34" charset="0"/>
        <a:buChar char="•"/>
        <a:defRPr sz="1200" kern="1200">
          <a:solidFill>
            <a:schemeClr val="bg1"/>
          </a:solidFill>
          <a:latin typeface="+mn-lt"/>
          <a:ea typeface="+mn-ea"/>
          <a:cs typeface="+mn-cs"/>
        </a:defRPr>
      </a:lvl1pPr>
      <a:lvl2pPr marL="383990" indent="-191995" algn="l" defTabSz="914377" rtl="0" eaLnBrk="1" latinLnBrk="0" hangingPunct="1">
        <a:lnSpc>
          <a:spcPct val="120000"/>
        </a:lnSpc>
        <a:spcBef>
          <a:spcPts val="0"/>
        </a:spcBef>
        <a:buClr>
          <a:schemeClr val="accent4"/>
        </a:buClr>
        <a:buFont typeface="Arial" panose="020B0604020202020204" pitchFamily="34" charset="0"/>
        <a:buChar char="•"/>
        <a:defRPr sz="1200" kern="1200">
          <a:solidFill>
            <a:schemeClr val="bg1"/>
          </a:solidFill>
          <a:latin typeface="+mn-lt"/>
          <a:ea typeface="+mn-ea"/>
          <a:cs typeface="+mn-cs"/>
        </a:defRPr>
      </a:lvl2pPr>
      <a:lvl3pPr marL="575986" indent="-191995" algn="l" defTabSz="914377" rtl="0" eaLnBrk="1" latinLnBrk="0" hangingPunct="1">
        <a:lnSpc>
          <a:spcPct val="120000"/>
        </a:lnSpc>
        <a:spcBef>
          <a:spcPts val="0"/>
        </a:spcBef>
        <a:buClr>
          <a:schemeClr val="accent4"/>
        </a:buClr>
        <a:buFont typeface="Arial" panose="020B0604020202020204" pitchFamily="34" charset="0"/>
        <a:buChar char="•"/>
        <a:defRPr sz="1200" kern="1200">
          <a:solidFill>
            <a:schemeClr val="bg1"/>
          </a:solidFill>
          <a:latin typeface="+mn-lt"/>
          <a:ea typeface="+mn-ea"/>
          <a:cs typeface="+mn-cs"/>
        </a:defRPr>
      </a:lvl3pPr>
      <a:lvl4pPr marL="767981" indent="-191995" algn="l" defTabSz="914377" rtl="0" eaLnBrk="1" latinLnBrk="0" hangingPunct="1">
        <a:lnSpc>
          <a:spcPct val="120000"/>
        </a:lnSpc>
        <a:spcBef>
          <a:spcPts val="0"/>
        </a:spcBef>
        <a:buClr>
          <a:schemeClr val="accent4"/>
        </a:buClr>
        <a:buFont typeface="Arial" panose="020B0604020202020204" pitchFamily="34" charset="0"/>
        <a:buChar char="•"/>
        <a:defRPr sz="1200" kern="1200">
          <a:solidFill>
            <a:schemeClr val="bg1"/>
          </a:solidFill>
          <a:latin typeface="+mn-lt"/>
          <a:ea typeface="+mn-ea"/>
          <a:cs typeface="+mn-cs"/>
        </a:defRPr>
      </a:lvl4pPr>
      <a:lvl5pPr marL="767981" indent="-191995" algn="l" defTabSz="914377" rtl="0" eaLnBrk="1" latinLnBrk="0" hangingPunct="1">
        <a:lnSpc>
          <a:spcPct val="120000"/>
        </a:lnSpc>
        <a:spcBef>
          <a:spcPts val="0"/>
        </a:spcBef>
        <a:buClr>
          <a:schemeClr val="accent4"/>
        </a:buClr>
        <a:buFont typeface="Arial" panose="020B0604020202020204" pitchFamily="34" charset="0"/>
        <a:buChar char="•"/>
        <a:defRPr sz="1200" i="1"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noProof="0" dirty="0"/>
              <a:t>Click to edit title </a:t>
            </a:r>
            <a:endParaRPr lang="nl-NL" dirty="0"/>
          </a:p>
        </p:txBody>
      </p:sp>
      <p:sp>
        <p:nvSpPr>
          <p:cNvPr id="3" name="Tijdelijke aanduiding voor tekst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noProof="0" dirty="0"/>
              <a:t>First ‘normal’ text level</a:t>
            </a:r>
          </a:p>
          <a:p>
            <a:pPr lvl="1"/>
            <a:r>
              <a:rPr lang="en-GB" noProof="0" dirty="0"/>
              <a:t>Second ‘bullet’ text level</a:t>
            </a:r>
          </a:p>
          <a:p>
            <a:pPr lvl="2"/>
            <a:r>
              <a:rPr lang="en-GB" noProof="0" dirty="0"/>
              <a:t>Third ‘sub-bullet’ text level</a:t>
            </a:r>
          </a:p>
          <a:p>
            <a:pPr lvl="3"/>
            <a:endParaRPr lang="en-GB" noProof="0" dirty="0"/>
          </a:p>
          <a:p>
            <a:pPr lvl="5"/>
            <a:endParaRPr lang="en-GB" noProof="0" dirty="0"/>
          </a:p>
        </p:txBody>
      </p:sp>
      <p:sp>
        <p:nvSpPr>
          <p:cNvPr id="9" name="Rechthoekige driehoek 8"/>
          <p:cNvSpPr/>
          <p:nvPr/>
        </p:nvSpPr>
        <p:spPr>
          <a:xfrm rot="5400000">
            <a:off x="1" y="2"/>
            <a:ext cx="968828" cy="968828"/>
          </a:xfrm>
          <a:prstGeom prst="rtTriangle">
            <a:avLst/>
          </a:prstGeom>
          <a:solidFill>
            <a:srgbClr val="86D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solidFill>
                <a:srgbClr val="86D2EE"/>
              </a:solidFill>
            </a:endParaRPr>
          </a:p>
        </p:txBody>
      </p:sp>
      <p:pic>
        <p:nvPicPr>
          <p:cNvPr id="10" name="Afbeelding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44787" y="6125243"/>
            <a:ext cx="1164615" cy="461964"/>
          </a:xfrm>
          <a:prstGeom prst="rect">
            <a:avLst/>
          </a:prstGeom>
        </p:spPr>
      </p:pic>
      <p:sp>
        <p:nvSpPr>
          <p:cNvPr id="11" name="Rechthoek 10"/>
          <p:cNvSpPr/>
          <p:nvPr/>
        </p:nvSpPr>
        <p:spPr>
          <a:xfrm>
            <a:off x="60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 name="Rechthoek 11"/>
          <p:cNvSpPr/>
          <p:nvPr/>
        </p:nvSpPr>
        <p:spPr>
          <a:xfrm>
            <a:off x="60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 name="Rechthoek 12"/>
          <p:cNvSpPr/>
          <p:nvPr/>
        </p:nvSpPr>
        <p:spPr>
          <a:xfrm>
            <a:off x="182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 name="Rechthoek 13"/>
          <p:cNvSpPr/>
          <p:nvPr/>
        </p:nvSpPr>
        <p:spPr>
          <a:xfrm>
            <a:off x="182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 name="Rechthoek 14"/>
          <p:cNvSpPr/>
          <p:nvPr/>
        </p:nvSpPr>
        <p:spPr>
          <a:xfrm>
            <a:off x="31829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 name="Rechthoek 15"/>
          <p:cNvSpPr/>
          <p:nvPr/>
        </p:nvSpPr>
        <p:spPr>
          <a:xfrm>
            <a:off x="31829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7" name="Rechthoek 16"/>
          <p:cNvSpPr/>
          <p:nvPr/>
        </p:nvSpPr>
        <p:spPr>
          <a:xfrm>
            <a:off x="441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8" name="Rechthoek 17"/>
          <p:cNvSpPr/>
          <p:nvPr/>
        </p:nvSpPr>
        <p:spPr>
          <a:xfrm>
            <a:off x="441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9" name="Rechthoek 18"/>
          <p:cNvSpPr/>
          <p:nvPr/>
        </p:nvSpPr>
        <p:spPr>
          <a:xfrm>
            <a:off x="563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0" name="Rechthoek 19"/>
          <p:cNvSpPr/>
          <p:nvPr/>
        </p:nvSpPr>
        <p:spPr>
          <a:xfrm>
            <a:off x="563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1" name="Rechthoek 20"/>
          <p:cNvSpPr/>
          <p:nvPr/>
        </p:nvSpPr>
        <p:spPr>
          <a:xfrm>
            <a:off x="68659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2" name="Rechthoek 21"/>
          <p:cNvSpPr/>
          <p:nvPr/>
        </p:nvSpPr>
        <p:spPr>
          <a:xfrm>
            <a:off x="68659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3" name="Rechthoek 22"/>
          <p:cNvSpPr/>
          <p:nvPr/>
        </p:nvSpPr>
        <p:spPr>
          <a:xfrm>
            <a:off x="822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4" name="Rechthoek 23"/>
          <p:cNvSpPr/>
          <p:nvPr/>
        </p:nvSpPr>
        <p:spPr>
          <a:xfrm>
            <a:off x="822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5" name="Rechthoek 24"/>
          <p:cNvSpPr/>
          <p:nvPr/>
        </p:nvSpPr>
        <p:spPr>
          <a:xfrm>
            <a:off x="944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6" name="Rechthoek 25"/>
          <p:cNvSpPr/>
          <p:nvPr/>
        </p:nvSpPr>
        <p:spPr>
          <a:xfrm>
            <a:off x="944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7" name="Rechthoek 26"/>
          <p:cNvSpPr/>
          <p:nvPr/>
        </p:nvSpPr>
        <p:spPr>
          <a:xfrm>
            <a:off x="1076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8" name="Rechthoek 27"/>
          <p:cNvSpPr/>
          <p:nvPr/>
        </p:nvSpPr>
        <p:spPr>
          <a:xfrm>
            <a:off x="1076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29" name="Rechthoek 28"/>
          <p:cNvSpPr/>
          <p:nvPr/>
        </p:nvSpPr>
        <p:spPr>
          <a:xfrm>
            <a:off x="1198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0" name="Rechthoek 29"/>
          <p:cNvSpPr/>
          <p:nvPr/>
        </p:nvSpPr>
        <p:spPr>
          <a:xfrm>
            <a:off x="1198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1" name="Rechthoek 30"/>
          <p:cNvSpPr/>
          <p:nvPr/>
        </p:nvSpPr>
        <p:spPr>
          <a:xfrm>
            <a:off x="133429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2" name="Rechthoek 31"/>
          <p:cNvSpPr/>
          <p:nvPr/>
        </p:nvSpPr>
        <p:spPr>
          <a:xfrm>
            <a:off x="133429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3" name="Rechthoek 32"/>
          <p:cNvSpPr/>
          <p:nvPr/>
        </p:nvSpPr>
        <p:spPr>
          <a:xfrm>
            <a:off x="1457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4" name="Rechthoek 33"/>
          <p:cNvSpPr/>
          <p:nvPr/>
        </p:nvSpPr>
        <p:spPr>
          <a:xfrm>
            <a:off x="1457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5" name="Rechthoek 34"/>
          <p:cNvSpPr/>
          <p:nvPr/>
        </p:nvSpPr>
        <p:spPr>
          <a:xfrm>
            <a:off x="157982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6" name="Rechthoek 35"/>
          <p:cNvSpPr/>
          <p:nvPr/>
        </p:nvSpPr>
        <p:spPr>
          <a:xfrm>
            <a:off x="157982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7" name="Rechthoek 36"/>
          <p:cNvSpPr/>
          <p:nvPr/>
        </p:nvSpPr>
        <p:spPr>
          <a:xfrm>
            <a:off x="170259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8" name="Rechthoek 37"/>
          <p:cNvSpPr/>
          <p:nvPr/>
        </p:nvSpPr>
        <p:spPr>
          <a:xfrm>
            <a:off x="170259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39" name="Rechthoek 38"/>
          <p:cNvSpPr/>
          <p:nvPr/>
        </p:nvSpPr>
        <p:spPr>
          <a:xfrm>
            <a:off x="1838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0" name="Rechthoek 39"/>
          <p:cNvSpPr/>
          <p:nvPr/>
        </p:nvSpPr>
        <p:spPr>
          <a:xfrm>
            <a:off x="1838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1" name="Rechthoek 40"/>
          <p:cNvSpPr/>
          <p:nvPr/>
        </p:nvSpPr>
        <p:spPr>
          <a:xfrm>
            <a:off x="196082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2" name="Rechthoek 41"/>
          <p:cNvSpPr/>
          <p:nvPr/>
        </p:nvSpPr>
        <p:spPr>
          <a:xfrm>
            <a:off x="196082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3" name="Rechthoek 42"/>
          <p:cNvSpPr/>
          <p:nvPr/>
        </p:nvSpPr>
        <p:spPr>
          <a:xfrm>
            <a:off x="2092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4" name="Rechthoek 43"/>
          <p:cNvSpPr/>
          <p:nvPr/>
        </p:nvSpPr>
        <p:spPr>
          <a:xfrm>
            <a:off x="2092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5" name="Rechthoek 44"/>
          <p:cNvSpPr/>
          <p:nvPr/>
        </p:nvSpPr>
        <p:spPr>
          <a:xfrm>
            <a:off x="2214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6" name="Rechthoek 45"/>
          <p:cNvSpPr/>
          <p:nvPr/>
        </p:nvSpPr>
        <p:spPr>
          <a:xfrm>
            <a:off x="2214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7" name="Rechthoek 46"/>
          <p:cNvSpPr/>
          <p:nvPr/>
        </p:nvSpPr>
        <p:spPr>
          <a:xfrm>
            <a:off x="235029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8" name="Rechthoek 47"/>
          <p:cNvSpPr/>
          <p:nvPr/>
        </p:nvSpPr>
        <p:spPr>
          <a:xfrm>
            <a:off x="235029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49" name="Rechthoek 48"/>
          <p:cNvSpPr/>
          <p:nvPr/>
        </p:nvSpPr>
        <p:spPr>
          <a:xfrm>
            <a:off x="2473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0" name="Rechthoek 49"/>
          <p:cNvSpPr/>
          <p:nvPr/>
        </p:nvSpPr>
        <p:spPr>
          <a:xfrm>
            <a:off x="2473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1" name="Rechthoek 50"/>
          <p:cNvSpPr/>
          <p:nvPr/>
        </p:nvSpPr>
        <p:spPr>
          <a:xfrm>
            <a:off x="2595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2" name="Rechthoek 51"/>
          <p:cNvSpPr/>
          <p:nvPr/>
        </p:nvSpPr>
        <p:spPr>
          <a:xfrm>
            <a:off x="2595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3" name="Rechthoek 52"/>
          <p:cNvSpPr/>
          <p:nvPr/>
        </p:nvSpPr>
        <p:spPr>
          <a:xfrm>
            <a:off x="271859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4" name="Rechthoek 53"/>
          <p:cNvSpPr/>
          <p:nvPr/>
        </p:nvSpPr>
        <p:spPr>
          <a:xfrm>
            <a:off x="271859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5" name="Rechthoek 54"/>
          <p:cNvSpPr/>
          <p:nvPr/>
        </p:nvSpPr>
        <p:spPr>
          <a:xfrm>
            <a:off x="2854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6" name="Rechthoek 55"/>
          <p:cNvSpPr/>
          <p:nvPr/>
        </p:nvSpPr>
        <p:spPr>
          <a:xfrm>
            <a:off x="2854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7" name="Rechthoek 56"/>
          <p:cNvSpPr/>
          <p:nvPr/>
        </p:nvSpPr>
        <p:spPr>
          <a:xfrm>
            <a:off x="2976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8" name="Rechthoek 57"/>
          <p:cNvSpPr/>
          <p:nvPr/>
        </p:nvSpPr>
        <p:spPr>
          <a:xfrm>
            <a:off x="2976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59" name="Rechthoek 58"/>
          <p:cNvSpPr/>
          <p:nvPr/>
        </p:nvSpPr>
        <p:spPr>
          <a:xfrm>
            <a:off x="3108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0" name="Rechthoek 59"/>
          <p:cNvSpPr/>
          <p:nvPr/>
        </p:nvSpPr>
        <p:spPr>
          <a:xfrm>
            <a:off x="3108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1" name="Rechthoek 60"/>
          <p:cNvSpPr/>
          <p:nvPr/>
        </p:nvSpPr>
        <p:spPr>
          <a:xfrm>
            <a:off x="3230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2" name="Rechthoek 61"/>
          <p:cNvSpPr/>
          <p:nvPr/>
        </p:nvSpPr>
        <p:spPr>
          <a:xfrm>
            <a:off x="3230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3" name="Rechthoek 62"/>
          <p:cNvSpPr/>
          <p:nvPr/>
        </p:nvSpPr>
        <p:spPr>
          <a:xfrm>
            <a:off x="336629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4" name="Rechthoek 63"/>
          <p:cNvSpPr/>
          <p:nvPr/>
        </p:nvSpPr>
        <p:spPr>
          <a:xfrm>
            <a:off x="336629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5" name="Rechthoek 64"/>
          <p:cNvSpPr/>
          <p:nvPr/>
        </p:nvSpPr>
        <p:spPr>
          <a:xfrm>
            <a:off x="3489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6" name="Rechthoek 65"/>
          <p:cNvSpPr/>
          <p:nvPr/>
        </p:nvSpPr>
        <p:spPr>
          <a:xfrm>
            <a:off x="3489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7" name="Rechthoek 66"/>
          <p:cNvSpPr/>
          <p:nvPr/>
        </p:nvSpPr>
        <p:spPr>
          <a:xfrm>
            <a:off x="361182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8" name="Rechthoek 67"/>
          <p:cNvSpPr/>
          <p:nvPr/>
        </p:nvSpPr>
        <p:spPr>
          <a:xfrm>
            <a:off x="361182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69" name="Rechthoek 68"/>
          <p:cNvSpPr/>
          <p:nvPr/>
        </p:nvSpPr>
        <p:spPr>
          <a:xfrm>
            <a:off x="373459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0" name="Rechthoek 69"/>
          <p:cNvSpPr/>
          <p:nvPr/>
        </p:nvSpPr>
        <p:spPr>
          <a:xfrm>
            <a:off x="373459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1" name="Rechthoek 70"/>
          <p:cNvSpPr/>
          <p:nvPr/>
        </p:nvSpPr>
        <p:spPr>
          <a:xfrm>
            <a:off x="387006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2" name="Rechthoek 71"/>
          <p:cNvSpPr/>
          <p:nvPr/>
        </p:nvSpPr>
        <p:spPr>
          <a:xfrm>
            <a:off x="387006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3" name="Rechthoek 72"/>
          <p:cNvSpPr/>
          <p:nvPr/>
        </p:nvSpPr>
        <p:spPr>
          <a:xfrm>
            <a:off x="4000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4" name="Rechthoek 73"/>
          <p:cNvSpPr/>
          <p:nvPr/>
        </p:nvSpPr>
        <p:spPr>
          <a:xfrm>
            <a:off x="4000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5" name="Rechthoek 74"/>
          <p:cNvSpPr/>
          <p:nvPr/>
        </p:nvSpPr>
        <p:spPr>
          <a:xfrm>
            <a:off x="4127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6" name="Rechthoek 75"/>
          <p:cNvSpPr/>
          <p:nvPr/>
        </p:nvSpPr>
        <p:spPr>
          <a:xfrm>
            <a:off x="4127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7" name="Rechthoek 76"/>
          <p:cNvSpPr/>
          <p:nvPr/>
        </p:nvSpPr>
        <p:spPr>
          <a:xfrm>
            <a:off x="4249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8" name="Rechthoek 77"/>
          <p:cNvSpPr/>
          <p:nvPr/>
        </p:nvSpPr>
        <p:spPr>
          <a:xfrm>
            <a:off x="4249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79" name="Rechthoek 78"/>
          <p:cNvSpPr/>
          <p:nvPr/>
        </p:nvSpPr>
        <p:spPr>
          <a:xfrm>
            <a:off x="43852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0" name="Rechthoek 79"/>
          <p:cNvSpPr/>
          <p:nvPr/>
        </p:nvSpPr>
        <p:spPr>
          <a:xfrm>
            <a:off x="43852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1" name="Rechthoek 80"/>
          <p:cNvSpPr/>
          <p:nvPr/>
        </p:nvSpPr>
        <p:spPr>
          <a:xfrm>
            <a:off x="4508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2" name="Rechthoek 81"/>
          <p:cNvSpPr/>
          <p:nvPr/>
        </p:nvSpPr>
        <p:spPr>
          <a:xfrm>
            <a:off x="4508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3" name="Rechthoek 82"/>
          <p:cNvSpPr/>
          <p:nvPr/>
        </p:nvSpPr>
        <p:spPr>
          <a:xfrm>
            <a:off x="4630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4" name="Rechthoek 83"/>
          <p:cNvSpPr/>
          <p:nvPr/>
        </p:nvSpPr>
        <p:spPr>
          <a:xfrm>
            <a:off x="4630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5" name="Rechthoek 84"/>
          <p:cNvSpPr/>
          <p:nvPr/>
        </p:nvSpPr>
        <p:spPr>
          <a:xfrm>
            <a:off x="475357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6" name="Rechthoek 85"/>
          <p:cNvSpPr/>
          <p:nvPr/>
        </p:nvSpPr>
        <p:spPr>
          <a:xfrm>
            <a:off x="475357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7" name="Rechthoek 86"/>
          <p:cNvSpPr/>
          <p:nvPr/>
        </p:nvSpPr>
        <p:spPr>
          <a:xfrm>
            <a:off x="4889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8" name="Rechthoek 87"/>
          <p:cNvSpPr/>
          <p:nvPr/>
        </p:nvSpPr>
        <p:spPr>
          <a:xfrm>
            <a:off x="4889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89" name="Rechthoek 88"/>
          <p:cNvSpPr/>
          <p:nvPr/>
        </p:nvSpPr>
        <p:spPr>
          <a:xfrm>
            <a:off x="5011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0" name="Rechthoek 89"/>
          <p:cNvSpPr/>
          <p:nvPr/>
        </p:nvSpPr>
        <p:spPr>
          <a:xfrm>
            <a:off x="5011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1" name="Rechthoek 90"/>
          <p:cNvSpPr/>
          <p:nvPr/>
        </p:nvSpPr>
        <p:spPr>
          <a:xfrm>
            <a:off x="5143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2" name="Rechthoek 91"/>
          <p:cNvSpPr/>
          <p:nvPr/>
        </p:nvSpPr>
        <p:spPr>
          <a:xfrm>
            <a:off x="5143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3" name="Rechthoek 92"/>
          <p:cNvSpPr/>
          <p:nvPr/>
        </p:nvSpPr>
        <p:spPr>
          <a:xfrm>
            <a:off x="5265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4" name="Rechthoek 93"/>
          <p:cNvSpPr/>
          <p:nvPr/>
        </p:nvSpPr>
        <p:spPr>
          <a:xfrm>
            <a:off x="5265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5" name="Rechthoek 94"/>
          <p:cNvSpPr/>
          <p:nvPr/>
        </p:nvSpPr>
        <p:spPr>
          <a:xfrm>
            <a:off x="540127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6" name="Rechthoek 95"/>
          <p:cNvSpPr/>
          <p:nvPr/>
        </p:nvSpPr>
        <p:spPr>
          <a:xfrm>
            <a:off x="540127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7" name="Rechthoek 96"/>
          <p:cNvSpPr/>
          <p:nvPr/>
        </p:nvSpPr>
        <p:spPr>
          <a:xfrm>
            <a:off x="5524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8" name="Rechthoek 97"/>
          <p:cNvSpPr/>
          <p:nvPr/>
        </p:nvSpPr>
        <p:spPr>
          <a:xfrm>
            <a:off x="5524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99" name="Rechthoek 98"/>
          <p:cNvSpPr/>
          <p:nvPr/>
        </p:nvSpPr>
        <p:spPr>
          <a:xfrm>
            <a:off x="5646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0" name="Rechthoek 99"/>
          <p:cNvSpPr/>
          <p:nvPr/>
        </p:nvSpPr>
        <p:spPr>
          <a:xfrm>
            <a:off x="5646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1" name="Rechthoek 100"/>
          <p:cNvSpPr/>
          <p:nvPr/>
        </p:nvSpPr>
        <p:spPr>
          <a:xfrm>
            <a:off x="576957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2" name="Rechthoek 101"/>
          <p:cNvSpPr/>
          <p:nvPr/>
        </p:nvSpPr>
        <p:spPr>
          <a:xfrm>
            <a:off x="576957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3" name="Rechthoek 102"/>
          <p:cNvSpPr/>
          <p:nvPr/>
        </p:nvSpPr>
        <p:spPr>
          <a:xfrm>
            <a:off x="5905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4" name="Rechthoek 103"/>
          <p:cNvSpPr/>
          <p:nvPr/>
        </p:nvSpPr>
        <p:spPr>
          <a:xfrm>
            <a:off x="5905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5" name="Rechthoek 104"/>
          <p:cNvSpPr/>
          <p:nvPr/>
        </p:nvSpPr>
        <p:spPr>
          <a:xfrm>
            <a:off x="6027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6" name="Rechthoek 105"/>
          <p:cNvSpPr/>
          <p:nvPr/>
        </p:nvSpPr>
        <p:spPr>
          <a:xfrm>
            <a:off x="6027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7" name="Rechthoek 106"/>
          <p:cNvSpPr/>
          <p:nvPr/>
        </p:nvSpPr>
        <p:spPr>
          <a:xfrm>
            <a:off x="6159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8" name="Rechthoek 107"/>
          <p:cNvSpPr/>
          <p:nvPr/>
        </p:nvSpPr>
        <p:spPr>
          <a:xfrm>
            <a:off x="6159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09" name="Rechthoek 108"/>
          <p:cNvSpPr/>
          <p:nvPr/>
        </p:nvSpPr>
        <p:spPr>
          <a:xfrm>
            <a:off x="6281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0" name="Rechthoek 109"/>
          <p:cNvSpPr/>
          <p:nvPr/>
        </p:nvSpPr>
        <p:spPr>
          <a:xfrm>
            <a:off x="6281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1" name="Rechthoek 110"/>
          <p:cNvSpPr/>
          <p:nvPr/>
        </p:nvSpPr>
        <p:spPr>
          <a:xfrm>
            <a:off x="641727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2" name="Rechthoek 111"/>
          <p:cNvSpPr/>
          <p:nvPr/>
        </p:nvSpPr>
        <p:spPr>
          <a:xfrm>
            <a:off x="641727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3" name="Rechthoek 112"/>
          <p:cNvSpPr/>
          <p:nvPr/>
        </p:nvSpPr>
        <p:spPr>
          <a:xfrm>
            <a:off x="6540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4" name="Rechthoek 113"/>
          <p:cNvSpPr/>
          <p:nvPr/>
        </p:nvSpPr>
        <p:spPr>
          <a:xfrm>
            <a:off x="6540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5" name="Rechthoek 114"/>
          <p:cNvSpPr/>
          <p:nvPr/>
        </p:nvSpPr>
        <p:spPr>
          <a:xfrm>
            <a:off x="6662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6" name="Rechthoek 115"/>
          <p:cNvSpPr/>
          <p:nvPr/>
        </p:nvSpPr>
        <p:spPr>
          <a:xfrm>
            <a:off x="6662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7" name="Rechthoek 116"/>
          <p:cNvSpPr/>
          <p:nvPr/>
        </p:nvSpPr>
        <p:spPr>
          <a:xfrm>
            <a:off x="678557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8" name="Rechthoek 117"/>
          <p:cNvSpPr/>
          <p:nvPr/>
        </p:nvSpPr>
        <p:spPr>
          <a:xfrm>
            <a:off x="678557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19" name="Rechthoek 118"/>
          <p:cNvSpPr/>
          <p:nvPr/>
        </p:nvSpPr>
        <p:spPr>
          <a:xfrm>
            <a:off x="692104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0" name="Rechthoek 119"/>
          <p:cNvSpPr/>
          <p:nvPr/>
        </p:nvSpPr>
        <p:spPr>
          <a:xfrm>
            <a:off x="692104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1" name="Rechthoek 120"/>
          <p:cNvSpPr/>
          <p:nvPr/>
        </p:nvSpPr>
        <p:spPr>
          <a:xfrm>
            <a:off x="7043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2" name="Rechthoek 121"/>
          <p:cNvSpPr/>
          <p:nvPr/>
        </p:nvSpPr>
        <p:spPr>
          <a:xfrm>
            <a:off x="7043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3" name="Rechthoek 122"/>
          <p:cNvSpPr/>
          <p:nvPr/>
        </p:nvSpPr>
        <p:spPr>
          <a:xfrm>
            <a:off x="717504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4" name="Rechthoek 123"/>
          <p:cNvSpPr/>
          <p:nvPr/>
        </p:nvSpPr>
        <p:spPr>
          <a:xfrm>
            <a:off x="717504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5" name="Rechthoek 124"/>
          <p:cNvSpPr/>
          <p:nvPr/>
        </p:nvSpPr>
        <p:spPr>
          <a:xfrm>
            <a:off x="729781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6" name="Rechthoek 125"/>
          <p:cNvSpPr/>
          <p:nvPr/>
        </p:nvSpPr>
        <p:spPr>
          <a:xfrm>
            <a:off x="729781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7" name="Rechthoek 126"/>
          <p:cNvSpPr/>
          <p:nvPr/>
        </p:nvSpPr>
        <p:spPr>
          <a:xfrm>
            <a:off x="743327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8" name="Rechthoek 127"/>
          <p:cNvSpPr/>
          <p:nvPr/>
        </p:nvSpPr>
        <p:spPr>
          <a:xfrm>
            <a:off x="743327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29" name="Rechthoek 128"/>
          <p:cNvSpPr/>
          <p:nvPr/>
        </p:nvSpPr>
        <p:spPr>
          <a:xfrm>
            <a:off x="755604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0" name="Rechthoek 129"/>
          <p:cNvSpPr/>
          <p:nvPr/>
        </p:nvSpPr>
        <p:spPr>
          <a:xfrm>
            <a:off x="755604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1" name="Rechthoek 130"/>
          <p:cNvSpPr/>
          <p:nvPr/>
        </p:nvSpPr>
        <p:spPr>
          <a:xfrm>
            <a:off x="768602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2" name="Rechthoek 131"/>
          <p:cNvSpPr/>
          <p:nvPr/>
        </p:nvSpPr>
        <p:spPr>
          <a:xfrm>
            <a:off x="768602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3" name="Rechthoek 132"/>
          <p:cNvSpPr/>
          <p:nvPr/>
        </p:nvSpPr>
        <p:spPr>
          <a:xfrm>
            <a:off x="780879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4" name="Rechthoek 133"/>
          <p:cNvSpPr/>
          <p:nvPr/>
        </p:nvSpPr>
        <p:spPr>
          <a:xfrm>
            <a:off x="780879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5" name="Rechthoek 134"/>
          <p:cNvSpPr/>
          <p:nvPr/>
        </p:nvSpPr>
        <p:spPr>
          <a:xfrm>
            <a:off x="794425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6" name="Rechthoek 135"/>
          <p:cNvSpPr/>
          <p:nvPr/>
        </p:nvSpPr>
        <p:spPr>
          <a:xfrm>
            <a:off x="794425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7" name="Rechthoek 136"/>
          <p:cNvSpPr/>
          <p:nvPr/>
        </p:nvSpPr>
        <p:spPr>
          <a:xfrm>
            <a:off x="806702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8" name="Rechthoek 137"/>
          <p:cNvSpPr/>
          <p:nvPr/>
        </p:nvSpPr>
        <p:spPr>
          <a:xfrm>
            <a:off x="806702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39" name="Rechthoek 138"/>
          <p:cNvSpPr/>
          <p:nvPr/>
        </p:nvSpPr>
        <p:spPr>
          <a:xfrm>
            <a:off x="820291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0" name="Rechthoek 139"/>
          <p:cNvSpPr/>
          <p:nvPr/>
        </p:nvSpPr>
        <p:spPr>
          <a:xfrm>
            <a:off x="820291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1" name="Rechthoek 140"/>
          <p:cNvSpPr/>
          <p:nvPr/>
        </p:nvSpPr>
        <p:spPr>
          <a:xfrm>
            <a:off x="832568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2" name="Rechthoek 141"/>
          <p:cNvSpPr/>
          <p:nvPr/>
        </p:nvSpPr>
        <p:spPr>
          <a:xfrm>
            <a:off x="832568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3" name="Rechthoek 142"/>
          <p:cNvSpPr/>
          <p:nvPr/>
        </p:nvSpPr>
        <p:spPr>
          <a:xfrm>
            <a:off x="844845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4" name="Rechthoek 143"/>
          <p:cNvSpPr/>
          <p:nvPr/>
        </p:nvSpPr>
        <p:spPr>
          <a:xfrm>
            <a:off x="844845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5" name="Rechthoek 144"/>
          <p:cNvSpPr/>
          <p:nvPr/>
        </p:nvSpPr>
        <p:spPr>
          <a:xfrm>
            <a:off x="857121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6" name="Rechthoek 145"/>
          <p:cNvSpPr/>
          <p:nvPr/>
        </p:nvSpPr>
        <p:spPr>
          <a:xfrm>
            <a:off x="857121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7" name="Rechthoek 146"/>
          <p:cNvSpPr/>
          <p:nvPr/>
        </p:nvSpPr>
        <p:spPr>
          <a:xfrm>
            <a:off x="870668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8" name="Rechthoek 147"/>
          <p:cNvSpPr/>
          <p:nvPr/>
        </p:nvSpPr>
        <p:spPr>
          <a:xfrm>
            <a:off x="8706685"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49" name="Rechthoek 148"/>
          <p:cNvSpPr/>
          <p:nvPr/>
        </p:nvSpPr>
        <p:spPr>
          <a:xfrm>
            <a:off x="882945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0" name="Rechthoek 149"/>
          <p:cNvSpPr/>
          <p:nvPr/>
        </p:nvSpPr>
        <p:spPr>
          <a:xfrm>
            <a:off x="882945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1" name="Rechthoek 150"/>
          <p:cNvSpPr/>
          <p:nvPr/>
        </p:nvSpPr>
        <p:spPr>
          <a:xfrm>
            <a:off x="896068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2" name="Rechthoek 151"/>
          <p:cNvSpPr/>
          <p:nvPr/>
        </p:nvSpPr>
        <p:spPr>
          <a:xfrm>
            <a:off x="896068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3" name="Rechthoek 152"/>
          <p:cNvSpPr/>
          <p:nvPr/>
        </p:nvSpPr>
        <p:spPr>
          <a:xfrm>
            <a:off x="908345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4" name="Rechthoek 153"/>
          <p:cNvSpPr/>
          <p:nvPr/>
        </p:nvSpPr>
        <p:spPr>
          <a:xfrm>
            <a:off x="908345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5" name="Rechthoek 154"/>
          <p:cNvSpPr/>
          <p:nvPr/>
        </p:nvSpPr>
        <p:spPr>
          <a:xfrm>
            <a:off x="921891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6" name="Rechthoek 155"/>
          <p:cNvSpPr/>
          <p:nvPr/>
        </p:nvSpPr>
        <p:spPr>
          <a:xfrm>
            <a:off x="921891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7" name="Rechthoek 156"/>
          <p:cNvSpPr/>
          <p:nvPr/>
        </p:nvSpPr>
        <p:spPr>
          <a:xfrm>
            <a:off x="934168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8" name="Rechthoek 157"/>
          <p:cNvSpPr/>
          <p:nvPr/>
        </p:nvSpPr>
        <p:spPr>
          <a:xfrm>
            <a:off x="934168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59" name="Rechthoek 158"/>
          <p:cNvSpPr/>
          <p:nvPr/>
        </p:nvSpPr>
        <p:spPr>
          <a:xfrm>
            <a:off x="946445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0" name="Rechthoek 159"/>
          <p:cNvSpPr/>
          <p:nvPr/>
        </p:nvSpPr>
        <p:spPr>
          <a:xfrm>
            <a:off x="946445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1" name="Rechthoek 160"/>
          <p:cNvSpPr/>
          <p:nvPr/>
        </p:nvSpPr>
        <p:spPr>
          <a:xfrm>
            <a:off x="958721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2" name="Rechthoek 161"/>
          <p:cNvSpPr/>
          <p:nvPr/>
        </p:nvSpPr>
        <p:spPr>
          <a:xfrm>
            <a:off x="958721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3" name="Rechthoek 162"/>
          <p:cNvSpPr/>
          <p:nvPr/>
        </p:nvSpPr>
        <p:spPr>
          <a:xfrm>
            <a:off x="972268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4" name="Rechthoek 163"/>
          <p:cNvSpPr/>
          <p:nvPr/>
        </p:nvSpPr>
        <p:spPr>
          <a:xfrm>
            <a:off x="972268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5" name="Rechthoek 164"/>
          <p:cNvSpPr/>
          <p:nvPr/>
        </p:nvSpPr>
        <p:spPr>
          <a:xfrm>
            <a:off x="984545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6" name="Rechthoek 165"/>
          <p:cNvSpPr/>
          <p:nvPr/>
        </p:nvSpPr>
        <p:spPr>
          <a:xfrm>
            <a:off x="997625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
        <p:nvSpPr>
          <p:cNvPr id="167" name="Rechthoek 166"/>
          <p:cNvSpPr/>
          <p:nvPr/>
        </p:nvSpPr>
        <p:spPr>
          <a:xfrm>
            <a:off x="10099025"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p>
        </p:txBody>
      </p:sp>
    </p:spTree>
    <p:extLst>
      <p:ext uri="{BB962C8B-B14F-4D97-AF65-F5344CB8AC3E}">
        <p14:creationId xmlns:p14="http://schemas.microsoft.com/office/powerpoint/2010/main" val="31092982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377" rtl="0" eaLnBrk="1" latinLnBrk="0" hangingPunct="1">
        <a:lnSpc>
          <a:spcPct val="90000"/>
        </a:lnSpc>
        <a:spcBef>
          <a:spcPct val="0"/>
        </a:spcBef>
        <a:buNone/>
        <a:defRPr sz="4267" b="1" i="0" kern="1200" spc="-200">
          <a:solidFill>
            <a:srgbClr val="0C2074"/>
          </a:solidFill>
          <a:latin typeface="Arial Black" charset="0"/>
          <a:ea typeface="Arial Black" charset="0"/>
          <a:cs typeface="Arial Black" charset="0"/>
        </a:defRPr>
      </a:lvl1pPr>
    </p:titleStyle>
    <p:bodyStyle>
      <a:lvl1pPr marL="0" indent="0" algn="l" defTabSz="914377" rtl="0" eaLnBrk="1" latinLnBrk="0" hangingPunct="1">
        <a:lnSpc>
          <a:spcPct val="90000"/>
        </a:lnSpc>
        <a:spcBef>
          <a:spcPts val="1000"/>
        </a:spcBef>
        <a:buFont typeface="Arial" charset="0"/>
        <a:buNone/>
        <a:defRPr sz="1867" kern="1200" baseline="0">
          <a:solidFill>
            <a:srgbClr val="0C2074"/>
          </a:solidFill>
          <a:latin typeface="+mn-lt"/>
          <a:ea typeface="+mn-ea"/>
          <a:cs typeface="+mn-cs"/>
        </a:defRPr>
      </a:lvl1pPr>
      <a:lvl2pPr marL="476239" indent="-376757" algn="l" defTabSz="914377" rtl="0" eaLnBrk="1" latinLnBrk="0" hangingPunct="1">
        <a:lnSpc>
          <a:spcPct val="90000"/>
        </a:lnSpc>
        <a:spcBef>
          <a:spcPts val="500"/>
        </a:spcBef>
        <a:buClr>
          <a:srgbClr val="86D2EE"/>
        </a:buClr>
        <a:buFont typeface="Wingdings" charset="2"/>
        <a:buChar char="§"/>
        <a:tabLst/>
        <a:defRPr sz="1867" i="0" kern="1200" baseline="0">
          <a:solidFill>
            <a:srgbClr val="0C2074"/>
          </a:solidFill>
          <a:latin typeface="+mn-lt"/>
          <a:ea typeface="+mn-ea"/>
          <a:cs typeface="+mn-cs"/>
        </a:defRPr>
      </a:lvl2pPr>
      <a:lvl3pPr marL="476239" marR="0" indent="302676" algn="l" defTabSz="914377" rtl="0" eaLnBrk="1" fontAlgn="auto" latinLnBrk="0" hangingPunct="1">
        <a:lnSpc>
          <a:spcPct val="90000"/>
        </a:lnSpc>
        <a:spcBef>
          <a:spcPts val="500"/>
        </a:spcBef>
        <a:spcAft>
          <a:spcPts val="0"/>
        </a:spcAft>
        <a:buClr>
          <a:srgbClr val="0C2074"/>
        </a:buClr>
        <a:buSzTx/>
        <a:buFont typeface="Arial" charset="0"/>
        <a:buChar char="•"/>
        <a:tabLst/>
        <a:defRPr sz="1600" b="0" i="0" kern="1200">
          <a:solidFill>
            <a:srgbClr val="0C2074"/>
          </a:solidFill>
          <a:latin typeface="Arial" charset="0"/>
          <a:ea typeface="Arial" charset="0"/>
          <a:cs typeface="Arial" charset="0"/>
        </a:defRPr>
      </a:lvl3pPr>
      <a:lvl4pPr marL="6351" indent="0" algn="l" defTabSz="914377" rtl="0" eaLnBrk="1" latinLnBrk="0" hangingPunct="1">
        <a:lnSpc>
          <a:spcPct val="90000"/>
        </a:lnSpc>
        <a:spcBef>
          <a:spcPts val="500"/>
        </a:spcBef>
        <a:buFont typeface="Arial" charset="0"/>
        <a:buNone/>
        <a:tabLst/>
        <a:defRPr sz="1867" b="0" i="0" kern="1200" spc="0" baseline="0">
          <a:solidFill>
            <a:srgbClr val="0C2074"/>
          </a:solidFill>
          <a:latin typeface="Arial Black" charset="0"/>
          <a:ea typeface="Arial Black" charset="0"/>
          <a:cs typeface="Arial Black" charset="0"/>
        </a:defRPr>
      </a:lvl4pPr>
      <a:lvl5pPr marL="6351" indent="0" algn="l" defTabSz="914377" rtl="0" eaLnBrk="1" latinLnBrk="0" hangingPunct="1">
        <a:lnSpc>
          <a:spcPct val="90000"/>
        </a:lnSpc>
        <a:spcBef>
          <a:spcPts val="500"/>
        </a:spcBef>
        <a:buFont typeface="Arial"/>
        <a:buNone/>
        <a:tabLst/>
        <a:defRPr sz="1867" kern="1200">
          <a:solidFill>
            <a:srgbClr val="0C2074"/>
          </a:solidFill>
          <a:latin typeface="+mn-lt"/>
          <a:ea typeface="+mn-ea"/>
          <a:cs typeface="+mn-cs"/>
        </a:defRPr>
      </a:lvl5pPr>
      <a:lvl6pPr marL="228594" indent="-228594" algn="l" defTabSz="914377" rtl="0" eaLnBrk="1" latinLnBrk="0" hangingPunct="1">
        <a:lnSpc>
          <a:spcPct val="90000"/>
        </a:lnSpc>
        <a:spcBef>
          <a:spcPts val="500"/>
        </a:spcBef>
        <a:buFont typeface="Arial"/>
        <a:buChar char="•"/>
        <a:tabLst/>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1168" name="Rectangle 3"/>
            <p:cNvSpPr>
              <a:spLocks noChangeArrowheads="1"/>
            </p:cNvSpPr>
            <p:nvPr userDrawn="1"/>
          </p:nvSpPr>
          <p:spPr bwMode="white">
            <a:xfrm>
              <a:off x="0" y="0"/>
              <a:ext cx="5760" cy="43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US" sz="2667" b="0"/>
            </a:p>
          </p:txBody>
        </p:sp>
        <p:grpSp>
          <p:nvGrpSpPr>
            <p:cNvPr id="1169" name="Group 4"/>
            <p:cNvGrpSpPr>
              <a:grpSpLocks/>
            </p:cNvGrpSpPr>
            <p:nvPr userDrawn="1"/>
          </p:nvGrpSpPr>
          <p:grpSpPr bwMode="auto">
            <a:xfrm>
              <a:off x="2" y="49"/>
              <a:ext cx="5758" cy="4227"/>
              <a:chOff x="2" y="49"/>
              <a:chExt cx="5736" cy="4227"/>
            </a:xfrm>
          </p:grpSpPr>
          <p:sp>
            <p:nvSpPr>
              <p:cNvPr id="1171" name="Rectangle 5"/>
              <p:cNvSpPr>
                <a:spLocks noChangeArrowheads="1"/>
              </p:cNvSpPr>
              <p:nvPr/>
            </p:nvSpPr>
            <p:spPr bwMode="auto">
              <a:xfrm>
                <a:off x="2"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2" name="Rectangle 6"/>
              <p:cNvSpPr>
                <a:spLocks noChangeArrowheads="1"/>
              </p:cNvSpPr>
              <p:nvPr/>
            </p:nvSpPr>
            <p:spPr bwMode="auto">
              <a:xfrm>
                <a:off x="88"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3" name="Rectangle 7"/>
              <p:cNvSpPr>
                <a:spLocks noChangeArrowheads="1"/>
              </p:cNvSpPr>
              <p:nvPr/>
            </p:nvSpPr>
            <p:spPr bwMode="auto">
              <a:xfrm>
                <a:off x="174"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4" name="Rectangle 8"/>
              <p:cNvSpPr>
                <a:spLocks noChangeArrowheads="1"/>
              </p:cNvSpPr>
              <p:nvPr/>
            </p:nvSpPr>
            <p:spPr bwMode="auto">
              <a:xfrm>
                <a:off x="26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5" name="Rectangle 9"/>
              <p:cNvSpPr>
                <a:spLocks noChangeArrowheads="1"/>
              </p:cNvSpPr>
              <p:nvPr/>
            </p:nvSpPr>
            <p:spPr bwMode="auto">
              <a:xfrm>
                <a:off x="347"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6" name="Rectangle 10"/>
              <p:cNvSpPr>
                <a:spLocks noChangeArrowheads="1"/>
              </p:cNvSpPr>
              <p:nvPr/>
            </p:nvSpPr>
            <p:spPr bwMode="auto">
              <a:xfrm>
                <a:off x="433"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7" name="Rectangle 11"/>
              <p:cNvSpPr>
                <a:spLocks noChangeArrowheads="1"/>
              </p:cNvSpPr>
              <p:nvPr/>
            </p:nvSpPr>
            <p:spPr bwMode="auto">
              <a:xfrm>
                <a:off x="519"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8" name="Rectangle 12"/>
              <p:cNvSpPr>
                <a:spLocks noChangeArrowheads="1"/>
              </p:cNvSpPr>
              <p:nvPr/>
            </p:nvSpPr>
            <p:spPr bwMode="auto">
              <a:xfrm>
                <a:off x="60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79" name="Rectangle 13"/>
              <p:cNvSpPr>
                <a:spLocks noChangeArrowheads="1"/>
              </p:cNvSpPr>
              <p:nvPr/>
            </p:nvSpPr>
            <p:spPr bwMode="auto">
              <a:xfrm>
                <a:off x="692"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0" name="Rectangle 14"/>
              <p:cNvSpPr>
                <a:spLocks noChangeArrowheads="1"/>
              </p:cNvSpPr>
              <p:nvPr/>
            </p:nvSpPr>
            <p:spPr bwMode="auto">
              <a:xfrm>
                <a:off x="778"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1" name="Rectangle 15"/>
              <p:cNvSpPr>
                <a:spLocks noChangeArrowheads="1"/>
              </p:cNvSpPr>
              <p:nvPr/>
            </p:nvSpPr>
            <p:spPr bwMode="auto">
              <a:xfrm>
                <a:off x="864"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2" name="Rectangle 16"/>
              <p:cNvSpPr>
                <a:spLocks noChangeArrowheads="1"/>
              </p:cNvSpPr>
              <p:nvPr/>
            </p:nvSpPr>
            <p:spPr bwMode="auto">
              <a:xfrm>
                <a:off x="95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3" name="Rectangle 17"/>
              <p:cNvSpPr>
                <a:spLocks noChangeArrowheads="1"/>
              </p:cNvSpPr>
              <p:nvPr/>
            </p:nvSpPr>
            <p:spPr bwMode="auto">
              <a:xfrm>
                <a:off x="1037"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4" name="Rectangle 18"/>
              <p:cNvSpPr>
                <a:spLocks noChangeArrowheads="1"/>
              </p:cNvSpPr>
              <p:nvPr/>
            </p:nvSpPr>
            <p:spPr bwMode="auto">
              <a:xfrm>
                <a:off x="1123"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5" name="Rectangle 19"/>
              <p:cNvSpPr>
                <a:spLocks noChangeArrowheads="1"/>
              </p:cNvSpPr>
              <p:nvPr/>
            </p:nvSpPr>
            <p:spPr bwMode="auto">
              <a:xfrm>
                <a:off x="1209"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6" name="Rectangle 20"/>
              <p:cNvSpPr>
                <a:spLocks noChangeArrowheads="1"/>
              </p:cNvSpPr>
              <p:nvPr/>
            </p:nvSpPr>
            <p:spPr bwMode="auto">
              <a:xfrm>
                <a:off x="129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7" name="Rectangle 21"/>
              <p:cNvSpPr>
                <a:spLocks noChangeArrowheads="1"/>
              </p:cNvSpPr>
              <p:nvPr/>
            </p:nvSpPr>
            <p:spPr bwMode="auto">
              <a:xfrm>
                <a:off x="1382"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8" name="Rectangle 22"/>
              <p:cNvSpPr>
                <a:spLocks noChangeArrowheads="1"/>
              </p:cNvSpPr>
              <p:nvPr/>
            </p:nvSpPr>
            <p:spPr bwMode="auto">
              <a:xfrm>
                <a:off x="1468"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89" name="Rectangle 23"/>
              <p:cNvSpPr>
                <a:spLocks noChangeArrowheads="1"/>
              </p:cNvSpPr>
              <p:nvPr/>
            </p:nvSpPr>
            <p:spPr bwMode="auto">
              <a:xfrm>
                <a:off x="155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0" name="Rectangle 24"/>
              <p:cNvSpPr>
                <a:spLocks noChangeArrowheads="1"/>
              </p:cNvSpPr>
              <p:nvPr/>
            </p:nvSpPr>
            <p:spPr bwMode="auto">
              <a:xfrm>
                <a:off x="164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1" name="Rectangle 25"/>
              <p:cNvSpPr>
                <a:spLocks noChangeArrowheads="1"/>
              </p:cNvSpPr>
              <p:nvPr/>
            </p:nvSpPr>
            <p:spPr bwMode="auto">
              <a:xfrm>
                <a:off x="1727"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2" name="Rectangle 26"/>
              <p:cNvSpPr>
                <a:spLocks noChangeArrowheads="1"/>
              </p:cNvSpPr>
              <p:nvPr/>
            </p:nvSpPr>
            <p:spPr bwMode="auto">
              <a:xfrm>
                <a:off x="1813"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3" name="Rectangle 27"/>
              <p:cNvSpPr>
                <a:spLocks noChangeArrowheads="1"/>
              </p:cNvSpPr>
              <p:nvPr/>
            </p:nvSpPr>
            <p:spPr bwMode="auto">
              <a:xfrm>
                <a:off x="1900"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4" name="Rectangle 28"/>
              <p:cNvSpPr>
                <a:spLocks noChangeArrowheads="1"/>
              </p:cNvSpPr>
              <p:nvPr/>
            </p:nvSpPr>
            <p:spPr bwMode="auto">
              <a:xfrm>
                <a:off x="198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5" name="Rectangle 29"/>
              <p:cNvSpPr>
                <a:spLocks noChangeArrowheads="1"/>
              </p:cNvSpPr>
              <p:nvPr/>
            </p:nvSpPr>
            <p:spPr bwMode="auto">
              <a:xfrm>
                <a:off x="2072"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6" name="Rectangle 30"/>
              <p:cNvSpPr>
                <a:spLocks noChangeArrowheads="1"/>
              </p:cNvSpPr>
              <p:nvPr/>
            </p:nvSpPr>
            <p:spPr bwMode="auto">
              <a:xfrm>
                <a:off x="2158"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7" name="Rectangle 31"/>
              <p:cNvSpPr>
                <a:spLocks noChangeArrowheads="1"/>
              </p:cNvSpPr>
              <p:nvPr/>
            </p:nvSpPr>
            <p:spPr bwMode="auto">
              <a:xfrm>
                <a:off x="224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8" name="Rectangle 32"/>
              <p:cNvSpPr>
                <a:spLocks noChangeArrowheads="1"/>
              </p:cNvSpPr>
              <p:nvPr/>
            </p:nvSpPr>
            <p:spPr bwMode="auto">
              <a:xfrm>
                <a:off x="233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99" name="Rectangle 33"/>
              <p:cNvSpPr>
                <a:spLocks noChangeArrowheads="1"/>
              </p:cNvSpPr>
              <p:nvPr/>
            </p:nvSpPr>
            <p:spPr bwMode="auto">
              <a:xfrm>
                <a:off x="2417"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0" name="Rectangle 34"/>
              <p:cNvSpPr>
                <a:spLocks noChangeArrowheads="1"/>
              </p:cNvSpPr>
              <p:nvPr/>
            </p:nvSpPr>
            <p:spPr bwMode="auto">
              <a:xfrm>
                <a:off x="2503"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1" name="Rectangle 35"/>
              <p:cNvSpPr>
                <a:spLocks noChangeArrowheads="1"/>
              </p:cNvSpPr>
              <p:nvPr/>
            </p:nvSpPr>
            <p:spPr bwMode="auto">
              <a:xfrm>
                <a:off x="2590"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2" name="Rectangle 36"/>
              <p:cNvSpPr>
                <a:spLocks noChangeArrowheads="1"/>
              </p:cNvSpPr>
              <p:nvPr/>
            </p:nvSpPr>
            <p:spPr bwMode="auto">
              <a:xfrm>
                <a:off x="267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3" name="Rectangle 37"/>
              <p:cNvSpPr>
                <a:spLocks noChangeArrowheads="1"/>
              </p:cNvSpPr>
              <p:nvPr/>
            </p:nvSpPr>
            <p:spPr bwMode="auto">
              <a:xfrm>
                <a:off x="2762"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4" name="Rectangle 38"/>
              <p:cNvSpPr>
                <a:spLocks noChangeArrowheads="1"/>
              </p:cNvSpPr>
              <p:nvPr/>
            </p:nvSpPr>
            <p:spPr bwMode="auto">
              <a:xfrm>
                <a:off x="2848"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5" name="Rectangle 39"/>
              <p:cNvSpPr>
                <a:spLocks noChangeArrowheads="1"/>
              </p:cNvSpPr>
              <p:nvPr/>
            </p:nvSpPr>
            <p:spPr bwMode="auto">
              <a:xfrm>
                <a:off x="293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6" name="Rectangle 40"/>
              <p:cNvSpPr>
                <a:spLocks noChangeArrowheads="1"/>
              </p:cNvSpPr>
              <p:nvPr/>
            </p:nvSpPr>
            <p:spPr bwMode="auto">
              <a:xfrm>
                <a:off x="302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7" name="Rectangle 41"/>
              <p:cNvSpPr>
                <a:spLocks noChangeArrowheads="1"/>
              </p:cNvSpPr>
              <p:nvPr/>
            </p:nvSpPr>
            <p:spPr bwMode="auto">
              <a:xfrm>
                <a:off x="3107"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8" name="Rectangle 42"/>
              <p:cNvSpPr>
                <a:spLocks noChangeArrowheads="1"/>
              </p:cNvSpPr>
              <p:nvPr/>
            </p:nvSpPr>
            <p:spPr bwMode="auto">
              <a:xfrm>
                <a:off x="3194"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09" name="Rectangle 43"/>
              <p:cNvSpPr>
                <a:spLocks noChangeArrowheads="1"/>
              </p:cNvSpPr>
              <p:nvPr/>
            </p:nvSpPr>
            <p:spPr bwMode="auto">
              <a:xfrm>
                <a:off x="3280"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0" name="Rectangle 44"/>
              <p:cNvSpPr>
                <a:spLocks noChangeArrowheads="1"/>
              </p:cNvSpPr>
              <p:nvPr/>
            </p:nvSpPr>
            <p:spPr bwMode="auto">
              <a:xfrm>
                <a:off x="336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1" name="Rectangle 45"/>
              <p:cNvSpPr>
                <a:spLocks noChangeArrowheads="1"/>
              </p:cNvSpPr>
              <p:nvPr/>
            </p:nvSpPr>
            <p:spPr bwMode="auto">
              <a:xfrm>
                <a:off x="3452"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2" name="Rectangle 46"/>
              <p:cNvSpPr>
                <a:spLocks noChangeArrowheads="1"/>
              </p:cNvSpPr>
              <p:nvPr/>
            </p:nvSpPr>
            <p:spPr bwMode="auto">
              <a:xfrm>
                <a:off x="3539"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3" name="Rectangle 47"/>
              <p:cNvSpPr>
                <a:spLocks noChangeArrowheads="1"/>
              </p:cNvSpPr>
              <p:nvPr/>
            </p:nvSpPr>
            <p:spPr bwMode="auto">
              <a:xfrm>
                <a:off x="362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4" name="Rectangle 48"/>
              <p:cNvSpPr>
                <a:spLocks noChangeArrowheads="1"/>
              </p:cNvSpPr>
              <p:nvPr/>
            </p:nvSpPr>
            <p:spPr bwMode="auto">
              <a:xfrm>
                <a:off x="371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5" name="Rectangle 49"/>
              <p:cNvSpPr>
                <a:spLocks noChangeArrowheads="1"/>
              </p:cNvSpPr>
              <p:nvPr/>
            </p:nvSpPr>
            <p:spPr bwMode="auto">
              <a:xfrm>
                <a:off x="3797"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6" name="Rectangle 50"/>
              <p:cNvSpPr>
                <a:spLocks noChangeArrowheads="1"/>
              </p:cNvSpPr>
              <p:nvPr/>
            </p:nvSpPr>
            <p:spPr bwMode="auto">
              <a:xfrm>
                <a:off x="3884"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7" name="Rectangle 51"/>
              <p:cNvSpPr>
                <a:spLocks noChangeArrowheads="1"/>
              </p:cNvSpPr>
              <p:nvPr/>
            </p:nvSpPr>
            <p:spPr bwMode="auto">
              <a:xfrm>
                <a:off x="3970"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8" name="Rectangle 52"/>
              <p:cNvSpPr>
                <a:spLocks noChangeArrowheads="1"/>
              </p:cNvSpPr>
              <p:nvPr/>
            </p:nvSpPr>
            <p:spPr bwMode="auto">
              <a:xfrm>
                <a:off x="405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19" name="Rectangle 53"/>
              <p:cNvSpPr>
                <a:spLocks noChangeArrowheads="1"/>
              </p:cNvSpPr>
              <p:nvPr/>
            </p:nvSpPr>
            <p:spPr bwMode="auto">
              <a:xfrm>
                <a:off x="4142"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0" name="Rectangle 54"/>
              <p:cNvSpPr>
                <a:spLocks noChangeArrowheads="1"/>
              </p:cNvSpPr>
              <p:nvPr/>
            </p:nvSpPr>
            <p:spPr bwMode="auto">
              <a:xfrm>
                <a:off x="4229"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1" name="Rectangle 55"/>
              <p:cNvSpPr>
                <a:spLocks noChangeArrowheads="1"/>
              </p:cNvSpPr>
              <p:nvPr/>
            </p:nvSpPr>
            <p:spPr bwMode="auto">
              <a:xfrm>
                <a:off x="431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2" name="Rectangle 56"/>
              <p:cNvSpPr>
                <a:spLocks noChangeArrowheads="1"/>
              </p:cNvSpPr>
              <p:nvPr/>
            </p:nvSpPr>
            <p:spPr bwMode="auto">
              <a:xfrm>
                <a:off x="440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3" name="Rectangle 57"/>
              <p:cNvSpPr>
                <a:spLocks noChangeArrowheads="1"/>
              </p:cNvSpPr>
              <p:nvPr/>
            </p:nvSpPr>
            <p:spPr bwMode="auto">
              <a:xfrm>
                <a:off x="4487"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4" name="Rectangle 58"/>
              <p:cNvSpPr>
                <a:spLocks noChangeArrowheads="1"/>
              </p:cNvSpPr>
              <p:nvPr/>
            </p:nvSpPr>
            <p:spPr bwMode="auto">
              <a:xfrm>
                <a:off x="4574"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5" name="Rectangle 59"/>
              <p:cNvSpPr>
                <a:spLocks noChangeArrowheads="1"/>
              </p:cNvSpPr>
              <p:nvPr/>
            </p:nvSpPr>
            <p:spPr bwMode="auto">
              <a:xfrm>
                <a:off x="4660"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6" name="Rectangle 60"/>
              <p:cNvSpPr>
                <a:spLocks noChangeArrowheads="1"/>
              </p:cNvSpPr>
              <p:nvPr/>
            </p:nvSpPr>
            <p:spPr bwMode="auto">
              <a:xfrm>
                <a:off x="474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7" name="Rectangle 61"/>
              <p:cNvSpPr>
                <a:spLocks noChangeArrowheads="1"/>
              </p:cNvSpPr>
              <p:nvPr/>
            </p:nvSpPr>
            <p:spPr bwMode="auto">
              <a:xfrm>
                <a:off x="4832" y="4232"/>
                <a:ext cx="44"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8" name="Rectangle 62"/>
              <p:cNvSpPr>
                <a:spLocks noChangeArrowheads="1"/>
              </p:cNvSpPr>
              <p:nvPr/>
            </p:nvSpPr>
            <p:spPr bwMode="auto">
              <a:xfrm>
                <a:off x="4919"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29" name="Rectangle 63"/>
              <p:cNvSpPr>
                <a:spLocks noChangeArrowheads="1"/>
              </p:cNvSpPr>
              <p:nvPr/>
            </p:nvSpPr>
            <p:spPr bwMode="auto">
              <a:xfrm>
                <a:off x="500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0" name="Rectangle 64"/>
              <p:cNvSpPr>
                <a:spLocks noChangeArrowheads="1"/>
              </p:cNvSpPr>
              <p:nvPr/>
            </p:nvSpPr>
            <p:spPr bwMode="auto">
              <a:xfrm>
                <a:off x="5091"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1" name="Rectangle 65"/>
              <p:cNvSpPr>
                <a:spLocks noChangeArrowheads="1"/>
              </p:cNvSpPr>
              <p:nvPr/>
            </p:nvSpPr>
            <p:spPr bwMode="auto">
              <a:xfrm>
                <a:off x="5178"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2" name="Rectangle 66"/>
              <p:cNvSpPr>
                <a:spLocks noChangeArrowheads="1"/>
              </p:cNvSpPr>
              <p:nvPr/>
            </p:nvSpPr>
            <p:spPr bwMode="auto">
              <a:xfrm>
                <a:off x="5264"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3" name="Rectangle 67"/>
              <p:cNvSpPr>
                <a:spLocks noChangeArrowheads="1"/>
              </p:cNvSpPr>
              <p:nvPr/>
            </p:nvSpPr>
            <p:spPr bwMode="auto">
              <a:xfrm>
                <a:off x="5350"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4" name="Rectangle 68"/>
              <p:cNvSpPr>
                <a:spLocks noChangeArrowheads="1"/>
              </p:cNvSpPr>
              <p:nvPr/>
            </p:nvSpPr>
            <p:spPr bwMode="auto">
              <a:xfrm>
                <a:off x="5436"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5" name="Rectangle 69"/>
              <p:cNvSpPr>
                <a:spLocks noChangeArrowheads="1"/>
              </p:cNvSpPr>
              <p:nvPr/>
            </p:nvSpPr>
            <p:spPr bwMode="auto">
              <a:xfrm>
                <a:off x="5523"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6" name="Rectangle 70"/>
              <p:cNvSpPr>
                <a:spLocks noChangeArrowheads="1"/>
              </p:cNvSpPr>
              <p:nvPr/>
            </p:nvSpPr>
            <p:spPr bwMode="auto">
              <a:xfrm>
                <a:off x="5609"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7" name="Rectangle 71"/>
              <p:cNvSpPr>
                <a:spLocks noChangeArrowheads="1"/>
              </p:cNvSpPr>
              <p:nvPr/>
            </p:nvSpPr>
            <p:spPr bwMode="auto">
              <a:xfrm>
                <a:off x="5695" y="4232"/>
                <a:ext cx="43" cy="44"/>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8" name="Rectangle 72"/>
              <p:cNvSpPr>
                <a:spLocks noChangeArrowheads="1"/>
              </p:cNvSpPr>
              <p:nvPr/>
            </p:nvSpPr>
            <p:spPr bwMode="auto">
              <a:xfrm>
                <a:off x="2"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39" name="Rectangle 73"/>
              <p:cNvSpPr>
                <a:spLocks noChangeArrowheads="1"/>
              </p:cNvSpPr>
              <p:nvPr/>
            </p:nvSpPr>
            <p:spPr bwMode="auto">
              <a:xfrm>
                <a:off x="88"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0" name="Rectangle 74"/>
              <p:cNvSpPr>
                <a:spLocks noChangeArrowheads="1"/>
              </p:cNvSpPr>
              <p:nvPr/>
            </p:nvSpPr>
            <p:spPr bwMode="auto">
              <a:xfrm>
                <a:off x="174"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1" name="Rectangle 75"/>
              <p:cNvSpPr>
                <a:spLocks noChangeArrowheads="1"/>
              </p:cNvSpPr>
              <p:nvPr/>
            </p:nvSpPr>
            <p:spPr bwMode="auto">
              <a:xfrm>
                <a:off x="26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2" name="Rectangle 76"/>
              <p:cNvSpPr>
                <a:spLocks noChangeArrowheads="1"/>
              </p:cNvSpPr>
              <p:nvPr/>
            </p:nvSpPr>
            <p:spPr bwMode="auto">
              <a:xfrm>
                <a:off x="347"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3" name="Rectangle 77"/>
              <p:cNvSpPr>
                <a:spLocks noChangeArrowheads="1"/>
              </p:cNvSpPr>
              <p:nvPr/>
            </p:nvSpPr>
            <p:spPr bwMode="auto">
              <a:xfrm>
                <a:off x="433"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4" name="Rectangle 78"/>
              <p:cNvSpPr>
                <a:spLocks noChangeArrowheads="1"/>
              </p:cNvSpPr>
              <p:nvPr/>
            </p:nvSpPr>
            <p:spPr bwMode="auto">
              <a:xfrm>
                <a:off x="519"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5" name="Rectangle 79"/>
              <p:cNvSpPr>
                <a:spLocks noChangeArrowheads="1"/>
              </p:cNvSpPr>
              <p:nvPr/>
            </p:nvSpPr>
            <p:spPr bwMode="auto">
              <a:xfrm>
                <a:off x="60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6" name="Rectangle 80"/>
              <p:cNvSpPr>
                <a:spLocks noChangeArrowheads="1"/>
              </p:cNvSpPr>
              <p:nvPr/>
            </p:nvSpPr>
            <p:spPr bwMode="auto">
              <a:xfrm>
                <a:off x="692"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7" name="Rectangle 81"/>
              <p:cNvSpPr>
                <a:spLocks noChangeArrowheads="1"/>
              </p:cNvSpPr>
              <p:nvPr/>
            </p:nvSpPr>
            <p:spPr bwMode="auto">
              <a:xfrm>
                <a:off x="778"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8" name="Rectangle 82"/>
              <p:cNvSpPr>
                <a:spLocks noChangeArrowheads="1"/>
              </p:cNvSpPr>
              <p:nvPr/>
            </p:nvSpPr>
            <p:spPr bwMode="auto">
              <a:xfrm>
                <a:off x="864"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49" name="Rectangle 83"/>
              <p:cNvSpPr>
                <a:spLocks noChangeArrowheads="1"/>
              </p:cNvSpPr>
              <p:nvPr/>
            </p:nvSpPr>
            <p:spPr bwMode="auto">
              <a:xfrm>
                <a:off x="95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0" name="Rectangle 84"/>
              <p:cNvSpPr>
                <a:spLocks noChangeArrowheads="1"/>
              </p:cNvSpPr>
              <p:nvPr/>
            </p:nvSpPr>
            <p:spPr bwMode="auto">
              <a:xfrm>
                <a:off x="1037"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1" name="Rectangle 85"/>
              <p:cNvSpPr>
                <a:spLocks noChangeArrowheads="1"/>
              </p:cNvSpPr>
              <p:nvPr/>
            </p:nvSpPr>
            <p:spPr bwMode="auto">
              <a:xfrm>
                <a:off x="1123"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2" name="Rectangle 86"/>
              <p:cNvSpPr>
                <a:spLocks noChangeArrowheads="1"/>
              </p:cNvSpPr>
              <p:nvPr/>
            </p:nvSpPr>
            <p:spPr bwMode="auto">
              <a:xfrm>
                <a:off x="1209"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3" name="Rectangle 87"/>
              <p:cNvSpPr>
                <a:spLocks noChangeArrowheads="1"/>
              </p:cNvSpPr>
              <p:nvPr/>
            </p:nvSpPr>
            <p:spPr bwMode="auto">
              <a:xfrm>
                <a:off x="129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4" name="Rectangle 88"/>
              <p:cNvSpPr>
                <a:spLocks noChangeArrowheads="1"/>
              </p:cNvSpPr>
              <p:nvPr/>
            </p:nvSpPr>
            <p:spPr bwMode="auto">
              <a:xfrm>
                <a:off x="1382"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5" name="Rectangle 89"/>
              <p:cNvSpPr>
                <a:spLocks noChangeArrowheads="1"/>
              </p:cNvSpPr>
              <p:nvPr/>
            </p:nvSpPr>
            <p:spPr bwMode="auto">
              <a:xfrm>
                <a:off x="1468"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6" name="Rectangle 90"/>
              <p:cNvSpPr>
                <a:spLocks noChangeArrowheads="1"/>
              </p:cNvSpPr>
              <p:nvPr/>
            </p:nvSpPr>
            <p:spPr bwMode="auto">
              <a:xfrm>
                <a:off x="155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7" name="Rectangle 91"/>
              <p:cNvSpPr>
                <a:spLocks noChangeArrowheads="1"/>
              </p:cNvSpPr>
              <p:nvPr/>
            </p:nvSpPr>
            <p:spPr bwMode="auto">
              <a:xfrm>
                <a:off x="164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8" name="Rectangle 92"/>
              <p:cNvSpPr>
                <a:spLocks noChangeArrowheads="1"/>
              </p:cNvSpPr>
              <p:nvPr/>
            </p:nvSpPr>
            <p:spPr bwMode="auto">
              <a:xfrm>
                <a:off x="1727"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59" name="Rectangle 93"/>
              <p:cNvSpPr>
                <a:spLocks noChangeArrowheads="1"/>
              </p:cNvSpPr>
              <p:nvPr/>
            </p:nvSpPr>
            <p:spPr bwMode="auto">
              <a:xfrm>
                <a:off x="1813"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0" name="Rectangle 94"/>
              <p:cNvSpPr>
                <a:spLocks noChangeArrowheads="1"/>
              </p:cNvSpPr>
              <p:nvPr/>
            </p:nvSpPr>
            <p:spPr bwMode="auto">
              <a:xfrm>
                <a:off x="1900"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1" name="Rectangle 95"/>
              <p:cNvSpPr>
                <a:spLocks noChangeArrowheads="1"/>
              </p:cNvSpPr>
              <p:nvPr/>
            </p:nvSpPr>
            <p:spPr bwMode="auto">
              <a:xfrm>
                <a:off x="198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2" name="Rectangle 96"/>
              <p:cNvSpPr>
                <a:spLocks noChangeArrowheads="1"/>
              </p:cNvSpPr>
              <p:nvPr/>
            </p:nvSpPr>
            <p:spPr bwMode="auto">
              <a:xfrm>
                <a:off x="2072"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3" name="Rectangle 97"/>
              <p:cNvSpPr>
                <a:spLocks noChangeArrowheads="1"/>
              </p:cNvSpPr>
              <p:nvPr/>
            </p:nvSpPr>
            <p:spPr bwMode="auto">
              <a:xfrm>
                <a:off x="2158"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4" name="Rectangle 98"/>
              <p:cNvSpPr>
                <a:spLocks noChangeArrowheads="1"/>
              </p:cNvSpPr>
              <p:nvPr/>
            </p:nvSpPr>
            <p:spPr bwMode="auto">
              <a:xfrm>
                <a:off x="224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5" name="Rectangle 99"/>
              <p:cNvSpPr>
                <a:spLocks noChangeArrowheads="1"/>
              </p:cNvSpPr>
              <p:nvPr/>
            </p:nvSpPr>
            <p:spPr bwMode="auto">
              <a:xfrm>
                <a:off x="233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6" name="Rectangle 100"/>
              <p:cNvSpPr>
                <a:spLocks noChangeArrowheads="1"/>
              </p:cNvSpPr>
              <p:nvPr/>
            </p:nvSpPr>
            <p:spPr bwMode="auto">
              <a:xfrm>
                <a:off x="2417"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7" name="Rectangle 101"/>
              <p:cNvSpPr>
                <a:spLocks noChangeArrowheads="1"/>
              </p:cNvSpPr>
              <p:nvPr/>
            </p:nvSpPr>
            <p:spPr bwMode="auto">
              <a:xfrm>
                <a:off x="2503"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8" name="Rectangle 102"/>
              <p:cNvSpPr>
                <a:spLocks noChangeArrowheads="1"/>
              </p:cNvSpPr>
              <p:nvPr/>
            </p:nvSpPr>
            <p:spPr bwMode="auto">
              <a:xfrm>
                <a:off x="2590"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69" name="Rectangle 103"/>
              <p:cNvSpPr>
                <a:spLocks noChangeArrowheads="1"/>
              </p:cNvSpPr>
              <p:nvPr/>
            </p:nvSpPr>
            <p:spPr bwMode="auto">
              <a:xfrm>
                <a:off x="267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0" name="Rectangle 104"/>
              <p:cNvSpPr>
                <a:spLocks noChangeArrowheads="1"/>
              </p:cNvSpPr>
              <p:nvPr/>
            </p:nvSpPr>
            <p:spPr bwMode="auto">
              <a:xfrm>
                <a:off x="2762"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1" name="Rectangle 105"/>
              <p:cNvSpPr>
                <a:spLocks noChangeArrowheads="1"/>
              </p:cNvSpPr>
              <p:nvPr/>
            </p:nvSpPr>
            <p:spPr bwMode="auto">
              <a:xfrm>
                <a:off x="2848"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2" name="Rectangle 106"/>
              <p:cNvSpPr>
                <a:spLocks noChangeArrowheads="1"/>
              </p:cNvSpPr>
              <p:nvPr/>
            </p:nvSpPr>
            <p:spPr bwMode="auto">
              <a:xfrm>
                <a:off x="293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3" name="Rectangle 107"/>
              <p:cNvSpPr>
                <a:spLocks noChangeArrowheads="1"/>
              </p:cNvSpPr>
              <p:nvPr/>
            </p:nvSpPr>
            <p:spPr bwMode="auto">
              <a:xfrm>
                <a:off x="302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4" name="Rectangle 108"/>
              <p:cNvSpPr>
                <a:spLocks noChangeArrowheads="1"/>
              </p:cNvSpPr>
              <p:nvPr/>
            </p:nvSpPr>
            <p:spPr bwMode="auto">
              <a:xfrm>
                <a:off x="3107"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5" name="Rectangle 109"/>
              <p:cNvSpPr>
                <a:spLocks noChangeArrowheads="1"/>
              </p:cNvSpPr>
              <p:nvPr/>
            </p:nvSpPr>
            <p:spPr bwMode="auto">
              <a:xfrm>
                <a:off x="3194"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6" name="Rectangle 110"/>
              <p:cNvSpPr>
                <a:spLocks noChangeArrowheads="1"/>
              </p:cNvSpPr>
              <p:nvPr/>
            </p:nvSpPr>
            <p:spPr bwMode="auto">
              <a:xfrm>
                <a:off x="3280"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7" name="Rectangle 111"/>
              <p:cNvSpPr>
                <a:spLocks noChangeArrowheads="1"/>
              </p:cNvSpPr>
              <p:nvPr/>
            </p:nvSpPr>
            <p:spPr bwMode="auto">
              <a:xfrm>
                <a:off x="336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8" name="Rectangle 112"/>
              <p:cNvSpPr>
                <a:spLocks noChangeArrowheads="1"/>
              </p:cNvSpPr>
              <p:nvPr/>
            </p:nvSpPr>
            <p:spPr bwMode="auto">
              <a:xfrm>
                <a:off x="3452"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79" name="Rectangle 113"/>
              <p:cNvSpPr>
                <a:spLocks noChangeArrowheads="1"/>
              </p:cNvSpPr>
              <p:nvPr/>
            </p:nvSpPr>
            <p:spPr bwMode="auto">
              <a:xfrm>
                <a:off x="3539"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0" name="Rectangle 114"/>
              <p:cNvSpPr>
                <a:spLocks noChangeArrowheads="1"/>
              </p:cNvSpPr>
              <p:nvPr/>
            </p:nvSpPr>
            <p:spPr bwMode="auto">
              <a:xfrm>
                <a:off x="362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1" name="Rectangle 115"/>
              <p:cNvSpPr>
                <a:spLocks noChangeArrowheads="1"/>
              </p:cNvSpPr>
              <p:nvPr/>
            </p:nvSpPr>
            <p:spPr bwMode="auto">
              <a:xfrm>
                <a:off x="371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2" name="Rectangle 116"/>
              <p:cNvSpPr>
                <a:spLocks noChangeArrowheads="1"/>
              </p:cNvSpPr>
              <p:nvPr/>
            </p:nvSpPr>
            <p:spPr bwMode="auto">
              <a:xfrm>
                <a:off x="3797"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3" name="Rectangle 117"/>
              <p:cNvSpPr>
                <a:spLocks noChangeArrowheads="1"/>
              </p:cNvSpPr>
              <p:nvPr/>
            </p:nvSpPr>
            <p:spPr bwMode="auto">
              <a:xfrm>
                <a:off x="3884"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4" name="Rectangle 118"/>
              <p:cNvSpPr>
                <a:spLocks noChangeArrowheads="1"/>
              </p:cNvSpPr>
              <p:nvPr/>
            </p:nvSpPr>
            <p:spPr bwMode="auto">
              <a:xfrm>
                <a:off x="3970"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5" name="Rectangle 119"/>
              <p:cNvSpPr>
                <a:spLocks noChangeArrowheads="1"/>
              </p:cNvSpPr>
              <p:nvPr/>
            </p:nvSpPr>
            <p:spPr bwMode="auto">
              <a:xfrm>
                <a:off x="405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6" name="Rectangle 120"/>
              <p:cNvSpPr>
                <a:spLocks noChangeArrowheads="1"/>
              </p:cNvSpPr>
              <p:nvPr/>
            </p:nvSpPr>
            <p:spPr bwMode="auto">
              <a:xfrm>
                <a:off x="4142"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7" name="Rectangle 121"/>
              <p:cNvSpPr>
                <a:spLocks noChangeArrowheads="1"/>
              </p:cNvSpPr>
              <p:nvPr/>
            </p:nvSpPr>
            <p:spPr bwMode="auto">
              <a:xfrm>
                <a:off x="4229"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8" name="Rectangle 122"/>
              <p:cNvSpPr>
                <a:spLocks noChangeArrowheads="1"/>
              </p:cNvSpPr>
              <p:nvPr/>
            </p:nvSpPr>
            <p:spPr bwMode="auto">
              <a:xfrm>
                <a:off x="431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89" name="Rectangle 123"/>
              <p:cNvSpPr>
                <a:spLocks noChangeArrowheads="1"/>
              </p:cNvSpPr>
              <p:nvPr/>
            </p:nvSpPr>
            <p:spPr bwMode="auto">
              <a:xfrm>
                <a:off x="440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0" name="Rectangle 124"/>
              <p:cNvSpPr>
                <a:spLocks noChangeArrowheads="1"/>
              </p:cNvSpPr>
              <p:nvPr/>
            </p:nvSpPr>
            <p:spPr bwMode="auto">
              <a:xfrm>
                <a:off x="4487"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1" name="Rectangle 125"/>
              <p:cNvSpPr>
                <a:spLocks noChangeArrowheads="1"/>
              </p:cNvSpPr>
              <p:nvPr/>
            </p:nvSpPr>
            <p:spPr bwMode="auto">
              <a:xfrm>
                <a:off x="4574"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2" name="Rectangle 126"/>
              <p:cNvSpPr>
                <a:spLocks noChangeArrowheads="1"/>
              </p:cNvSpPr>
              <p:nvPr/>
            </p:nvSpPr>
            <p:spPr bwMode="auto">
              <a:xfrm>
                <a:off x="4660"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3" name="Rectangle 127"/>
              <p:cNvSpPr>
                <a:spLocks noChangeArrowheads="1"/>
              </p:cNvSpPr>
              <p:nvPr/>
            </p:nvSpPr>
            <p:spPr bwMode="auto">
              <a:xfrm>
                <a:off x="474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4" name="Rectangle 128"/>
              <p:cNvSpPr>
                <a:spLocks noChangeArrowheads="1"/>
              </p:cNvSpPr>
              <p:nvPr/>
            </p:nvSpPr>
            <p:spPr bwMode="auto">
              <a:xfrm>
                <a:off x="4832" y="49"/>
                <a:ext cx="44"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5" name="Rectangle 129"/>
              <p:cNvSpPr>
                <a:spLocks noChangeArrowheads="1"/>
              </p:cNvSpPr>
              <p:nvPr/>
            </p:nvSpPr>
            <p:spPr bwMode="auto">
              <a:xfrm>
                <a:off x="4919"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6" name="Rectangle 130"/>
              <p:cNvSpPr>
                <a:spLocks noChangeArrowheads="1"/>
              </p:cNvSpPr>
              <p:nvPr/>
            </p:nvSpPr>
            <p:spPr bwMode="auto">
              <a:xfrm>
                <a:off x="500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7" name="Rectangle 131"/>
              <p:cNvSpPr>
                <a:spLocks noChangeArrowheads="1"/>
              </p:cNvSpPr>
              <p:nvPr/>
            </p:nvSpPr>
            <p:spPr bwMode="auto">
              <a:xfrm>
                <a:off x="5091"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8" name="Rectangle 132"/>
              <p:cNvSpPr>
                <a:spLocks noChangeArrowheads="1"/>
              </p:cNvSpPr>
              <p:nvPr/>
            </p:nvSpPr>
            <p:spPr bwMode="auto">
              <a:xfrm>
                <a:off x="5178"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299" name="Rectangle 133"/>
              <p:cNvSpPr>
                <a:spLocks noChangeArrowheads="1"/>
              </p:cNvSpPr>
              <p:nvPr/>
            </p:nvSpPr>
            <p:spPr bwMode="auto">
              <a:xfrm>
                <a:off x="5264"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300" name="Rectangle 134"/>
              <p:cNvSpPr>
                <a:spLocks noChangeArrowheads="1"/>
              </p:cNvSpPr>
              <p:nvPr/>
            </p:nvSpPr>
            <p:spPr bwMode="auto">
              <a:xfrm>
                <a:off x="5350"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301" name="Rectangle 135"/>
              <p:cNvSpPr>
                <a:spLocks noChangeArrowheads="1"/>
              </p:cNvSpPr>
              <p:nvPr/>
            </p:nvSpPr>
            <p:spPr bwMode="auto">
              <a:xfrm>
                <a:off x="5436"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302" name="Rectangle 136"/>
              <p:cNvSpPr>
                <a:spLocks noChangeArrowheads="1"/>
              </p:cNvSpPr>
              <p:nvPr/>
            </p:nvSpPr>
            <p:spPr bwMode="auto">
              <a:xfrm>
                <a:off x="5523"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303" name="Rectangle 137"/>
              <p:cNvSpPr>
                <a:spLocks noChangeArrowheads="1"/>
              </p:cNvSpPr>
              <p:nvPr/>
            </p:nvSpPr>
            <p:spPr bwMode="auto">
              <a:xfrm>
                <a:off x="5609"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304" name="Rectangle 138"/>
              <p:cNvSpPr>
                <a:spLocks noChangeArrowheads="1"/>
              </p:cNvSpPr>
              <p:nvPr/>
            </p:nvSpPr>
            <p:spPr bwMode="auto">
              <a:xfrm>
                <a:off x="5695" y="49"/>
                <a:ext cx="43" cy="43"/>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grpSp>
        <p:pic>
          <p:nvPicPr>
            <p:cNvPr id="1170" name="Picture 139" descr="E_ZW"/>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790" y="163"/>
              <a:ext cx="856" cy="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27" name="Group 140"/>
          <p:cNvGrpSpPr>
            <a:grpSpLocks/>
          </p:cNvGrpSpPr>
          <p:nvPr/>
        </p:nvGrpSpPr>
        <p:grpSpPr bwMode="auto">
          <a:xfrm>
            <a:off x="0" y="0"/>
            <a:ext cx="12192000" cy="6858000"/>
            <a:chOff x="0" y="0"/>
            <a:chExt cx="5760" cy="4320"/>
          </a:xfrm>
        </p:grpSpPr>
        <p:pic>
          <p:nvPicPr>
            <p:cNvPr id="1033" name="Picture 141" descr="sb_wit"/>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hidden">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42"/>
            <p:cNvSpPr>
              <a:spLocks noChangeArrowheads="1"/>
            </p:cNvSpPr>
            <p:nvPr/>
          </p:nvSpPr>
          <p:spPr bwMode="hidden">
            <a:xfrm>
              <a:off x="2"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35" name="Rectangle 143"/>
            <p:cNvSpPr>
              <a:spLocks noChangeArrowheads="1"/>
            </p:cNvSpPr>
            <p:nvPr/>
          </p:nvSpPr>
          <p:spPr bwMode="hidden">
            <a:xfrm>
              <a:off x="88"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36" name="Rectangle 144"/>
            <p:cNvSpPr>
              <a:spLocks noChangeArrowheads="1"/>
            </p:cNvSpPr>
            <p:nvPr/>
          </p:nvSpPr>
          <p:spPr bwMode="hidden">
            <a:xfrm>
              <a:off x="174"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37" name="Rectangle 145"/>
            <p:cNvSpPr>
              <a:spLocks noChangeArrowheads="1"/>
            </p:cNvSpPr>
            <p:nvPr/>
          </p:nvSpPr>
          <p:spPr bwMode="hidden">
            <a:xfrm>
              <a:off x="26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38" name="Rectangle 146"/>
            <p:cNvSpPr>
              <a:spLocks noChangeArrowheads="1"/>
            </p:cNvSpPr>
            <p:nvPr/>
          </p:nvSpPr>
          <p:spPr bwMode="hidden">
            <a:xfrm>
              <a:off x="347"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39" name="Rectangle 147"/>
            <p:cNvSpPr>
              <a:spLocks noChangeArrowheads="1"/>
            </p:cNvSpPr>
            <p:nvPr/>
          </p:nvSpPr>
          <p:spPr bwMode="hidden">
            <a:xfrm>
              <a:off x="433"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0" name="Rectangle 148"/>
            <p:cNvSpPr>
              <a:spLocks noChangeArrowheads="1"/>
            </p:cNvSpPr>
            <p:nvPr/>
          </p:nvSpPr>
          <p:spPr bwMode="hidden">
            <a:xfrm>
              <a:off x="519"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1" name="Rectangle 149"/>
            <p:cNvSpPr>
              <a:spLocks noChangeArrowheads="1"/>
            </p:cNvSpPr>
            <p:nvPr/>
          </p:nvSpPr>
          <p:spPr bwMode="hidden">
            <a:xfrm>
              <a:off x="60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2" name="Rectangle 150"/>
            <p:cNvSpPr>
              <a:spLocks noChangeArrowheads="1"/>
            </p:cNvSpPr>
            <p:nvPr/>
          </p:nvSpPr>
          <p:spPr bwMode="hidden">
            <a:xfrm>
              <a:off x="692"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3" name="Rectangle 151"/>
            <p:cNvSpPr>
              <a:spLocks noChangeArrowheads="1"/>
            </p:cNvSpPr>
            <p:nvPr/>
          </p:nvSpPr>
          <p:spPr bwMode="hidden">
            <a:xfrm>
              <a:off x="778"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4" name="Rectangle 152"/>
            <p:cNvSpPr>
              <a:spLocks noChangeArrowheads="1"/>
            </p:cNvSpPr>
            <p:nvPr/>
          </p:nvSpPr>
          <p:spPr bwMode="hidden">
            <a:xfrm>
              <a:off x="864"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5" name="Rectangle 153"/>
            <p:cNvSpPr>
              <a:spLocks noChangeArrowheads="1"/>
            </p:cNvSpPr>
            <p:nvPr/>
          </p:nvSpPr>
          <p:spPr bwMode="hidden">
            <a:xfrm>
              <a:off x="95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6" name="Rectangle 154"/>
            <p:cNvSpPr>
              <a:spLocks noChangeArrowheads="1"/>
            </p:cNvSpPr>
            <p:nvPr/>
          </p:nvSpPr>
          <p:spPr bwMode="hidden">
            <a:xfrm>
              <a:off x="1037"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7" name="Rectangle 155"/>
            <p:cNvSpPr>
              <a:spLocks noChangeArrowheads="1"/>
            </p:cNvSpPr>
            <p:nvPr/>
          </p:nvSpPr>
          <p:spPr bwMode="hidden">
            <a:xfrm>
              <a:off x="1123"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8" name="Rectangle 156"/>
            <p:cNvSpPr>
              <a:spLocks noChangeArrowheads="1"/>
            </p:cNvSpPr>
            <p:nvPr/>
          </p:nvSpPr>
          <p:spPr bwMode="hidden">
            <a:xfrm>
              <a:off x="1209"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49" name="Rectangle 157"/>
            <p:cNvSpPr>
              <a:spLocks noChangeArrowheads="1"/>
            </p:cNvSpPr>
            <p:nvPr/>
          </p:nvSpPr>
          <p:spPr bwMode="hidden">
            <a:xfrm>
              <a:off x="129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0" name="Rectangle 158"/>
            <p:cNvSpPr>
              <a:spLocks noChangeArrowheads="1"/>
            </p:cNvSpPr>
            <p:nvPr/>
          </p:nvSpPr>
          <p:spPr bwMode="hidden">
            <a:xfrm>
              <a:off x="1382"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1" name="Rectangle 159"/>
            <p:cNvSpPr>
              <a:spLocks noChangeArrowheads="1"/>
            </p:cNvSpPr>
            <p:nvPr/>
          </p:nvSpPr>
          <p:spPr bwMode="hidden">
            <a:xfrm>
              <a:off x="1468"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2" name="Rectangle 160"/>
            <p:cNvSpPr>
              <a:spLocks noChangeArrowheads="1"/>
            </p:cNvSpPr>
            <p:nvPr/>
          </p:nvSpPr>
          <p:spPr bwMode="hidden">
            <a:xfrm>
              <a:off x="155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3" name="Rectangle 161"/>
            <p:cNvSpPr>
              <a:spLocks noChangeArrowheads="1"/>
            </p:cNvSpPr>
            <p:nvPr/>
          </p:nvSpPr>
          <p:spPr bwMode="hidden">
            <a:xfrm>
              <a:off x="164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4" name="Rectangle 162"/>
            <p:cNvSpPr>
              <a:spLocks noChangeArrowheads="1"/>
            </p:cNvSpPr>
            <p:nvPr/>
          </p:nvSpPr>
          <p:spPr bwMode="hidden">
            <a:xfrm>
              <a:off x="1727"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5" name="Rectangle 163"/>
            <p:cNvSpPr>
              <a:spLocks noChangeArrowheads="1"/>
            </p:cNvSpPr>
            <p:nvPr/>
          </p:nvSpPr>
          <p:spPr bwMode="hidden">
            <a:xfrm>
              <a:off x="1813"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6" name="Rectangle 164"/>
            <p:cNvSpPr>
              <a:spLocks noChangeArrowheads="1"/>
            </p:cNvSpPr>
            <p:nvPr/>
          </p:nvSpPr>
          <p:spPr bwMode="hidden">
            <a:xfrm>
              <a:off x="1900"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7" name="Rectangle 165"/>
            <p:cNvSpPr>
              <a:spLocks noChangeArrowheads="1"/>
            </p:cNvSpPr>
            <p:nvPr/>
          </p:nvSpPr>
          <p:spPr bwMode="hidden">
            <a:xfrm>
              <a:off x="198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8" name="Rectangle 166"/>
            <p:cNvSpPr>
              <a:spLocks noChangeArrowheads="1"/>
            </p:cNvSpPr>
            <p:nvPr/>
          </p:nvSpPr>
          <p:spPr bwMode="hidden">
            <a:xfrm>
              <a:off x="2072"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59" name="Rectangle 167"/>
            <p:cNvSpPr>
              <a:spLocks noChangeArrowheads="1"/>
            </p:cNvSpPr>
            <p:nvPr/>
          </p:nvSpPr>
          <p:spPr bwMode="hidden">
            <a:xfrm>
              <a:off x="2158"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0" name="Rectangle 168"/>
            <p:cNvSpPr>
              <a:spLocks noChangeArrowheads="1"/>
            </p:cNvSpPr>
            <p:nvPr/>
          </p:nvSpPr>
          <p:spPr bwMode="hidden">
            <a:xfrm>
              <a:off x="224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1" name="Rectangle 169"/>
            <p:cNvSpPr>
              <a:spLocks noChangeArrowheads="1"/>
            </p:cNvSpPr>
            <p:nvPr/>
          </p:nvSpPr>
          <p:spPr bwMode="hidden">
            <a:xfrm>
              <a:off x="233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2" name="Rectangle 170"/>
            <p:cNvSpPr>
              <a:spLocks noChangeArrowheads="1"/>
            </p:cNvSpPr>
            <p:nvPr/>
          </p:nvSpPr>
          <p:spPr bwMode="hidden">
            <a:xfrm>
              <a:off x="2417"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3" name="Rectangle 171"/>
            <p:cNvSpPr>
              <a:spLocks noChangeArrowheads="1"/>
            </p:cNvSpPr>
            <p:nvPr/>
          </p:nvSpPr>
          <p:spPr bwMode="hidden">
            <a:xfrm>
              <a:off x="2503"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4" name="Rectangle 172"/>
            <p:cNvSpPr>
              <a:spLocks noChangeArrowheads="1"/>
            </p:cNvSpPr>
            <p:nvPr/>
          </p:nvSpPr>
          <p:spPr bwMode="hidden">
            <a:xfrm>
              <a:off x="2590"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5" name="Rectangle 173"/>
            <p:cNvSpPr>
              <a:spLocks noChangeArrowheads="1"/>
            </p:cNvSpPr>
            <p:nvPr/>
          </p:nvSpPr>
          <p:spPr bwMode="hidden">
            <a:xfrm>
              <a:off x="267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6" name="Rectangle 174"/>
            <p:cNvSpPr>
              <a:spLocks noChangeArrowheads="1"/>
            </p:cNvSpPr>
            <p:nvPr/>
          </p:nvSpPr>
          <p:spPr bwMode="hidden">
            <a:xfrm>
              <a:off x="2762"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7" name="Rectangle 175"/>
            <p:cNvSpPr>
              <a:spLocks noChangeArrowheads="1"/>
            </p:cNvSpPr>
            <p:nvPr/>
          </p:nvSpPr>
          <p:spPr bwMode="hidden">
            <a:xfrm>
              <a:off x="2848"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8" name="Rectangle 176"/>
            <p:cNvSpPr>
              <a:spLocks noChangeArrowheads="1"/>
            </p:cNvSpPr>
            <p:nvPr/>
          </p:nvSpPr>
          <p:spPr bwMode="hidden">
            <a:xfrm>
              <a:off x="293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69" name="Rectangle 177"/>
            <p:cNvSpPr>
              <a:spLocks noChangeArrowheads="1"/>
            </p:cNvSpPr>
            <p:nvPr/>
          </p:nvSpPr>
          <p:spPr bwMode="hidden">
            <a:xfrm>
              <a:off x="302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0" name="Rectangle 178"/>
            <p:cNvSpPr>
              <a:spLocks noChangeArrowheads="1"/>
            </p:cNvSpPr>
            <p:nvPr/>
          </p:nvSpPr>
          <p:spPr bwMode="hidden">
            <a:xfrm>
              <a:off x="3107"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1" name="Rectangle 179"/>
            <p:cNvSpPr>
              <a:spLocks noChangeArrowheads="1"/>
            </p:cNvSpPr>
            <p:nvPr/>
          </p:nvSpPr>
          <p:spPr bwMode="hidden">
            <a:xfrm>
              <a:off x="3194"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2" name="Rectangle 180"/>
            <p:cNvSpPr>
              <a:spLocks noChangeArrowheads="1"/>
            </p:cNvSpPr>
            <p:nvPr/>
          </p:nvSpPr>
          <p:spPr bwMode="hidden">
            <a:xfrm>
              <a:off x="3280"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3" name="Rectangle 181"/>
            <p:cNvSpPr>
              <a:spLocks noChangeArrowheads="1"/>
            </p:cNvSpPr>
            <p:nvPr/>
          </p:nvSpPr>
          <p:spPr bwMode="hidden">
            <a:xfrm>
              <a:off x="336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4" name="Rectangle 182"/>
            <p:cNvSpPr>
              <a:spLocks noChangeArrowheads="1"/>
            </p:cNvSpPr>
            <p:nvPr/>
          </p:nvSpPr>
          <p:spPr bwMode="hidden">
            <a:xfrm>
              <a:off x="3452"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5" name="Rectangle 183"/>
            <p:cNvSpPr>
              <a:spLocks noChangeArrowheads="1"/>
            </p:cNvSpPr>
            <p:nvPr/>
          </p:nvSpPr>
          <p:spPr bwMode="hidden">
            <a:xfrm>
              <a:off x="3539"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6" name="Rectangle 184"/>
            <p:cNvSpPr>
              <a:spLocks noChangeArrowheads="1"/>
            </p:cNvSpPr>
            <p:nvPr/>
          </p:nvSpPr>
          <p:spPr bwMode="hidden">
            <a:xfrm>
              <a:off x="362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7" name="Rectangle 185"/>
            <p:cNvSpPr>
              <a:spLocks noChangeArrowheads="1"/>
            </p:cNvSpPr>
            <p:nvPr/>
          </p:nvSpPr>
          <p:spPr bwMode="hidden">
            <a:xfrm>
              <a:off x="371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8" name="Rectangle 186"/>
            <p:cNvSpPr>
              <a:spLocks noChangeArrowheads="1"/>
            </p:cNvSpPr>
            <p:nvPr/>
          </p:nvSpPr>
          <p:spPr bwMode="hidden">
            <a:xfrm>
              <a:off x="3797"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79" name="Rectangle 187"/>
            <p:cNvSpPr>
              <a:spLocks noChangeArrowheads="1"/>
            </p:cNvSpPr>
            <p:nvPr/>
          </p:nvSpPr>
          <p:spPr bwMode="hidden">
            <a:xfrm>
              <a:off x="3884"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0" name="Rectangle 188"/>
            <p:cNvSpPr>
              <a:spLocks noChangeArrowheads="1"/>
            </p:cNvSpPr>
            <p:nvPr/>
          </p:nvSpPr>
          <p:spPr bwMode="hidden">
            <a:xfrm>
              <a:off x="3970"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1" name="Rectangle 189"/>
            <p:cNvSpPr>
              <a:spLocks noChangeArrowheads="1"/>
            </p:cNvSpPr>
            <p:nvPr/>
          </p:nvSpPr>
          <p:spPr bwMode="hidden">
            <a:xfrm>
              <a:off x="405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2" name="Rectangle 190"/>
            <p:cNvSpPr>
              <a:spLocks noChangeArrowheads="1"/>
            </p:cNvSpPr>
            <p:nvPr/>
          </p:nvSpPr>
          <p:spPr bwMode="hidden">
            <a:xfrm>
              <a:off x="4142"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3" name="Rectangle 191"/>
            <p:cNvSpPr>
              <a:spLocks noChangeArrowheads="1"/>
            </p:cNvSpPr>
            <p:nvPr/>
          </p:nvSpPr>
          <p:spPr bwMode="hidden">
            <a:xfrm>
              <a:off x="4229"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4" name="Rectangle 192"/>
            <p:cNvSpPr>
              <a:spLocks noChangeArrowheads="1"/>
            </p:cNvSpPr>
            <p:nvPr/>
          </p:nvSpPr>
          <p:spPr bwMode="hidden">
            <a:xfrm>
              <a:off x="431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5" name="Rectangle 193"/>
            <p:cNvSpPr>
              <a:spLocks noChangeArrowheads="1"/>
            </p:cNvSpPr>
            <p:nvPr/>
          </p:nvSpPr>
          <p:spPr bwMode="hidden">
            <a:xfrm>
              <a:off x="440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6" name="Rectangle 194"/>
            <p:cNvSpPr>
              <a:spLocks noChangeArrowheads="1"/>
            </p:cNvSpPr>
            <p:nvPr/>
          </p:nvSpPr>
          <p:spPr bwMode="hidden">
            <a:xfrm>
              <a:off x="4487"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7" name="Rectangle 195"/>
            <p:cNvSpPr>
              <a:spLocks noChangeArrowheads="1"/>
            </p:cNvSpPr>
            <p:nvPr/>
          </p:nvSpPr>
          <p:spPr bwMode="hidden">
            <a:xfrm>
              <a:off x="4574"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8" name="Rectangle 196"/>
            <p:cNvSpPr>
              <a:spLocks noChangeArrowheads="1"/>
            </p:cNvSpPr>
            <p:nvPr/>
          </p:nvSpPr>
          <p:spPr bwMode="hidden">
            <a:xfrm>
              <a:off x="4660"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89" name="Rectangle 197"/>
            <p:cNvSpPr>
              <a:spLocks noChangeArrowheads="1"/>
            </p:cNvSpPr>
            <p:nvPr/>
          </p:nvSpPr>
          <p:spPr bwMode="hidden">
            <a:xfrm>
              <a:off x="474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0" name="Rectangle 198"/>
            <p:cNvSpPr>
              <a:spLocks noChangeArrowheads="1"/>
            </p:cNvSpPr>
            <p:nvPr/>
          </p:nvSpPr>
          <p:spPr bwMode="hidden">
            <a:xfrm>
              <a:off x="4832" y="4232"/>
              <a:ext cx="44"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1" name="Rectangle 199"/>
            <p:cNvSpPr>
              <a:spLocks noChangeArrowheads="1"/>
            </p:cNvSpPr>
            <p:nvPr/>
          </p:nvSpPr>
          <p:spPr bwMode="hidden">
            <a:xfrm>
              <a:off x="4919"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2" name="Rectangle 200"/>
            <p:cNvSpPr>
              <a:spLocks noChangeArrowheads="1"/>
            </p:cNvSpPr>
            <p:nvPr/>
          </p:nvSpPr>
          <p:spPr bwMode="hidden">
            <a:xfrm>
              <a:off x="500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3" name="Rectangle 201"/>
            <p:cNvSpPr>
              <a:spLocks noChangeArrowheads="1"/>
            </p:cNvSpPr>
            <p:nvPr/>
          </p:nvSpPr>
          <p:spPr bwMode="hidden">
            <a:xfrm>
              <a:off x="5091"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4" name="Rectangle 202"/>
            <p:cNvSpPr>
              <a:spLocks noChangeArrowheads="1"/>
            </p:cNvSpPr>
            <p:nvPr/>
          </p:nvSpPr>
          <p:spPr bwMode="hidden">
            <a:xfrm>
              <a:off x="5178"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5" name="Rectangle 203"/>
            <p:cNvSpPr>
              <a:spLocks noChangeArrowheads="1"/>
            </p:cNvSpPr>
            <p:nvPr/>
          </p:nvSpPr>
          <p:spPr bwMode="hidden">
            <a:xfrm>
              <a:off x="5264"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6" name="Rectangle 204"/>
            <p:cNvSpPr>
              <a:spLocks noChangeArrowheads="1"/>
            </p:cNvSpPr>
            <p:nvPr/>
          </p:nvSpPr>
          <p:spPr bwMode="hidden">
            <a:xfrm>
              <a:off x="5350"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7" name="Rectangle 205"/>
            <p:cNvSpPr>
              <a:spLocks noChangeArrowheads="1"/>
            </p:cNvSpPr>
            <p:nvPr/>
          </p:nvSpPr>
          <p:spPr bwMode="hidden">
            <a:xfrm>
              <a:off x="5436"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8" name="Rectangle 206"/>
            <p:cNvSpPr>
              <a:spLocks noChangeArrowheads="1"/>
            </p:cNvSpPr>
            <p:nvPr/>
          </p:nvSpPr>
          <p:spPr bwMode="hidden">
            <a:xfrm>
              <a:off x="5523"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099" name="Rectangle 207"/>
            <p:cNvSpPr>
              <a:spLocks noChangeArrowheads="1"/>
            </p:cNvSpPr>
            <p:nvPr/>
          </p:nvSpPr>
          <p:spPr bwMode="hidden">
            <a:xfrm>
              <a:off x="5609"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0" name="Rectangle 208"/>
            <p:cNvSpPr>
              <a:spLocks noChangeArrowheads="1"/>
            </p:cNvSpPr>
            <p:nvPr/>
          </p:nvSpPr>
          <p:spPr bwMode="hidden">
            <a:xfrm>
              <a:off x="5695" y="4232"/>
              <a:ext cx="43" cy="44"/>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1" name="Rectangle 209"/>
            <p:cNvSpPr>
              <a:spLocks noChangeArrowheads="1"/>
            </p:cNvSpPr>
            <p:nvPr/>
          </p:nvSpPr>
          <p:spPr bwMode="hidden">
            <a:xfrm>
              <a:off x="2"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2" name="Rectangle 210"/>
            <p:cNvSpPr>
              <a:spLocks noChangeArrowheads="1"/>
            </p:cNvSpPr>
            <p:nvPr/>
          </p:nvSpPr>
          <p:spPr bwMode="hidden">
            <a:xfrm>
              <a:off x="88"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3" name="Rectangle 211"/>
            <p:cNvSpPr>
              <a:spLocks noChangeArrowheads="1"/>
            </p:cNvSpPr>
            <p:nvPr/>
          </p:nvSpPr>
          <p:spPr bwMode="hidden">
            <a:xfrm>
              <a:off x="174"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4" name="Rectangle 212"/>
            <p:cNvSpPr>
              <a:spLocks noChangeArrowheads="1"/>
            </p:cNvSpPr>
            <p:nvPr/>
          </p:nvSpPr>
          <p:spPr bwMode="hidden">
            <a:xfrm>
              <a:off x="26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5" name="Rectangle 213"/>
            <p:cNvSpPr>
              <a:spLocks noChangeArrowheads="1"/>
            </p:cNvSpPr>
            <p:nvPr/>
          </p:nvSpPr>
          <p:spPr bwMode="hidden">
            <a:xfrm>
              <a:off x="347"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6" name="Rectangle 214"/>
            <p:cNvSpPr>
              <a:spLocks noChangeArrowheads="1"/>
            </p:cNvSpPr>
            <p:nvPr/>
          </p:nvSpPr>
          <p:spPr bwMode="hidden">
            <a:xfrm>
              <a:off x="433"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7" name="Rectangle 215"/>
            <p:cNvSpPr>
              <a:spLocks noChangeArrowheads="1"/>
            </p:cNvSpPr>
            <p:nvPr/>
          </p:nvSpPr>
          <p:spPr bwMode="hidden">
            <a:xfrm>
              <a:off x="519"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8" name="Rectangle 216"/>
            <p:cNvSpPr>
              <a:spLocks noChangeArrowheads="1"/>
            </p:cNvSpPr>
            <p:nvPr/>
          </p:nvSpPr>
          <p:spPr bwMode="hidden">
            <a:xfrm>
              <a:off x="60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09" name="Rectangle 217"/>
            <p:cNvSpPr>
              <a:spLocks noChangeArrowheads="1"/>
            </p:cNvSpPr>
            <p:nvPr/>
          </p:nvSpPr>
          <p:spPr bwMode="hidden">
            <a:xfrm>
              <a:off x="692"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0" name="Rectangle 218"/>
            <p:cNvSpPr>
              <a:spLocks noChangeArrowheads="1"/>
            </p:cNvSpPr>
            <p:nvPr/>
          </p:nvSpPr>
          <p:spPr bwMode="hidden">
            <a:xfrm>
              <a:off x="778"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1" name="Rectangle 219"/>
            <p:cNvSpPr>
              <a:spLocks noChangeArrowheads="1"/>
            </p:cNvSpPr>
            <p:nvPr/>
          </p:nvSpPr>
          <p:spPr bwMode="hidden">
            <a:xfrm>
              <a:off x="864"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2" name="Rectangle 220"/>
            <p:cNvSpPr>
              <a:spLocks noChangeArrowheads="1"/>
            </p:cNvSpPr>
            <p:nvPr/>
          </p:nvSpPr>
          <p:spPr bwMode="hidden">
            <a:xfrm>
              <a:off x="95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3" name="Rectangle 221"/>
            <p:cNvSpPr>
              <a:spLocks noChangeArrowheads="1"/>
            </p:cNvSpPr>
            <p:nvPr/>
          </p:nvSpPr>
          <p:spPr bwMode="hidden">
            <a:xfrm>
              <a:off x="1037"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4" name="Rectangle 222"/>
            <p:cNvSpPr>
              <a:spLocks noChangeArrowheads="1"/>
            </p:cNvSpPr>
            <p:nvPr/>
          </p:nvSpPr>
          <p:spPr bwMode="hidden">
            <a:xfrm>
              <a:off x="1123"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5" name="Rectangle 223"/>
            <p:cNvSpPr>
              <a:spLocks noChangeArrowheads="1"/>
            </p:cNvSpPr>
            <p:nvPr/>
          </p:nvSpPr>
          <p:spPr bwMode="hidden">
            <a:xfrm>
              <a:off x="1209"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6" name="Rectangle 224"/>
            <p:cNvSpPr>
              <a:spLocks noChangeArrowheads="1"/>
            </p:cNvSpPr>
            <p:nvPr/>
          </p:nvSpPr>
          <p:spPr bwMode="hidden">
            <a:xfrm>
              <a:off x="129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7" name="Rectangle 225"/>
            <p:cNvSpPr>
              <a:spLocks noChangeArrowheads="1"/>
            </p:cNvSpPr>
            <p:nvPr/>
          </p:nvSpPr>
          <p:spPr bwMode="hidden">
            <a:xfrm>
              <a:off x="1382"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8" name="Rectangle 226"/>
            <p:cNvSpPr>
              <a:spLocks noChangeArrowheads="1"/>
            </p:cNvSpPr>
            <p:nvPr/>
          </p:nvSpPr>
          <p:spPr bwMode="hidden">
            <a:xfrm>
              <a:off x="1468"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19" name="Rectangle 227"/>
            <p:cNvSpPr>
              <a:spLocks noChangeArrowheads="1"/>
            </p:cNvSpPr>
            <p:nvPr/>
          </p:nvSpPr>
          <p:spPr bwMode="hidden">
            <a:xfrm>
              <a:off x="155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0" name="Rectangle 228"/>
            <p:cNvSpPr>
              <a:spLocks noChangeArrowheads="1"/>
            </p:cNvSpPr>
            <p:nvPr/>
          </p:nvSpPr>
          <p:spPr bwMode="hidden">
            <a:xfrm>
              <a:off x="164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1" name="Rectangle 229"/>
            <p:cNvSpPr>
              <a:spLocks noChangeArrowheads="1"/>
            </p:cNvSpPr>
            <p:nvPr/>
          </p:nvSpPr>
          <p:spPr bwMode="hidden">
            <a:xfrm>
              <a:off x="1727"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2" name="Rectangle 230"/>
            <p:cNvSpPr>
              <a:spLocks noChangeArrowheads="1"/>
            </p:cNvSpPr>
            <p:nvPr/>
          </p:nvSpPr>
          <p:spPr bwMode="hidden">
            <a:xfrm>
              <a:off x="1813"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3" name="Rectangle 231"/>
            <p:cNvSpPr>
              <a:spLocks noChangeArrowheads="1"/>
            </p:cNvSpPr>
            <p:nvPr/>
          </p:nvSpPr>
          <p:spPr bwMode="hidden">
            <a:xfrm>
              <a:off x="1900"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4" name="Rectangle 232"/>
            <p:cNvSpPr>
              <a:spLocks noChangeArrowheads="1"/>
            </p:cNvSpPr>
            <p:nvPr/>
          </p:nvSpPr>
          <p:spPr bwMode="hidden">
            <a:xfrm>
              <a:off x="198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5" name="Rectangle 233"/>
            <p:cNvSpPr>
              <a:spLocks noChangeArrowheads="1"/>
            </p:cNvSpPr>
            <p:nvPr/>
          </p:nvSpPr>
          <p:spPr bwMode="hidden">
            <a:xfrm>
              <a:off x="2072"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6" name="Rectangle 234"/>
            <p:cNvSpPr>
              <a:spLocks noChangeArrowheads="1"/>
            </p:cNvSpPr>
            <p:nvPr/>
          </p:nvSpPr>
          <p:spPr bwMode="hidden">
            <a:xfrm>
              <a:off x="2158"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7" name="Rectangle 235"/>
            <p:cNvSpPr>
              <a:spLocks noChangeArrowheads="1"/>
            </p:cNvSpPr>
            <p:nvPr/>
          </p:nvSpPr>
          <p:spPr bwMode="hidden">
            <a:xfrm>
              <a:off x="224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8" name="Rectangle 236"/>
            <p:cNvSpPr>
              <a:spLocks noChangeArrowheads="1"/>
            </p:cNvSpPr>
            <p:nvPr/>
          </p:nvSpPr>
          <p:spPr bwMode="hidden">
            <a:xfrm>
              <a:off x="233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29" name="Rectangle 237"/>
            <p:cNvSpPr>
              <a:spLocks noChangeArrowheads="1"/>
            </p:cNvSpPr>
            <p:nvPr/>
          </p:nvSpPr>
          <p:spPr bwMode="hidden">
            <a:xfrm>
              <a:off x="2417"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0" name="Rectangle 238"/>
            <p:cNvSpPr>
              <a:spLocks noChangeArrowheads="1"/>
            </p:cNvSpPr>
            <p:nvPr/>
          </p:nvSpPr>
          <p:spPr bwMode="hidden">
            <a:xfrm>
              <a:off x="2503"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1" name="Rectangle 239"/>
            <p:cNvSpPr>
              <a:spLocks noChangeArrowheads="1"/>
            </p:cNvSpPr>
            <p:nvPr/>
          </p:nvSpPr>
          <p:spPr bwMode="hidden">
            <a:xfrm>
              <a:off x="2590"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2" name="Rectangle 240"/>
            <p:cNvSpPr>
              <a:spLocks noChangeArrowheads="1"/>
            </p:cNvSpPr>
            <p:nvPr/>
          </p:nvSpPr>
          <p:spPr bwMode="hidden">
            <a:xfrm>
              <a:off x="267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3" name="Rectangle 241"/>
            <p:cNvSpPr>
              <a:spLocks noChangeArrowheads="1"/>
            </p:cNvSpPr>
            <p:nvPr/>
          </p:nvSpPr>
          <p:spPr bwMode="hidden">
            <a:xfrm>
              <a:off x="2762"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4" name="Rectangle 242"/>
            <p:cNvSpPr>
              <a:spLocks noChangeArrowheads="1"/>
            </p:cNvSpPr>
            <p:nvPr/>
          </p:nvSpPr>
          <p:spPr bwMode="hidden">
            <a:xfrm>
              <a:off x="2848"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5" name="Rectangle 243"/>
            <p:cNvSpPr>
              <a:spLocks noChangeArrowheads="1"/>
            </p:cNvSpPr>
            <p:nvPr/>
          </p:nvSpPr>
          <p:spPr bwMode="hidden">
            <a:xfrm>
              <a:off x="293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6" name="Rectangle 244"/>
            <p:cNvSpPr>
              <a:spLocks noChangeArrowheads="1"/>
            </p:cNvSpPr>
            <p:nvPr/>
          </p:nvSpPr>
          <p:spPr bwMode="hidden">
            <a:xfrm>
              <a:off x="302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7" name="Rectangle 245"/>
            <p:cNvSpPr>
              <a:spLocks noChangeArrowheads="1"/>
            </p:cNvSpPr>
            <p:nvPr/>
          </p:nvSpPr>
          <p:spPr bwMode="hidden">
            <a:xfrm>
              <a:off x="3107"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8" name="Rectangle 246"/>
            <p:cNvSpPr>
              <a:spLocks noChangeArrowheads="1"/>
            </p:cNvSpPr>
            <p:nvPr/>
          </p:nvSpPr>
          <p:spPr bwMode="hidden">
            <a:xfrm>
              <a:off x="3194"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39" name="Rectangle 247"/>
            <p:cNvSpPr>
              <a:spLocks noChangeArrowheads="1"/>
            </p:cNvSpPr>
            <p:nvPr/>
          </p:nvSpPr>
          <p:spPr bwMode="hidden">
            <a:xfrm>
              <a:off x="3280"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0" name="Rectangle 248"/>
            <p:cNvSpPr>
              <a:spLocks noChangeArrowheads="1"/>
            </p:cNvSpPr>
            <p:nvPr/>
          </p:nvSpPr>
          <p:spPr bwMode="hidden">
            <a:xfrm>
              <a:off x="336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1" name="Rectangle 249"/>
            <p:cNvSpPr>
              <a:spLocks noChangeArrowheads="1"/>
            </p:cNvSpPr>
            <p:nvPr/>
          </p:nvSpPr>
          <p:spPr bwMode="hidden">
            <a:xfrm>
              <a:off x="3452"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2" name="Rectangle 250"/>
            <p:cNvSpPr>
              <a:spLocks noChangeArrowheads="1"/>
            </p:cNvSpPr>
            <p:nvPr/>
          </p:nvSpPr>
          <p:spPr bwMode="hidden">
            <a:xfrm>
              <a:off x="3539"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3" name="Rectangle 251"/>
            <p:cNvSpPr>
              <a:spLocks noChangeArrowheads="1"/>
            </p:cNvSpPr>
            <p:nvPr/>
          </p:nvSpPr>
          <p:spPr bwMode="hidden">
            <a:xfrm>
              <a:off x="362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4" name="Rectangle 252"/>
            <p:cNvSpPr>
              <a:spLocks noChangeArrowheads="1"/>
            </p:cNvSpPr>
            <p:nvPr/>
          </p:nvSpPr>
          <p:spPr bwMode="hidden">
            <a:xfrm>
              <a:off x="371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5" name="Rectangle 253"/>
            <p:cNvSpPr>
              <a:spLocks noChangeArrowheads="1"/>
            </p:cNvSpPr>
            <p:nvPr/>
          </p:nvSpPr>
          <p:spPr bwMode="hidden">
            <a:xfrm>
              <a:off x="3797"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6" name="Rectangle 254"/>
            <p:cNvSpPr>
              <a:spLocks noChangeArrowheads="1"/>
            </p:cNvSpPr>
            <p:nvPr/>
          </p:nvSpPr>
          <p:spPr bwMode="hidden">
            <a:xfrm>
              <a:off x="3884"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7" name="Rectangle 255"/>
            <p:cNvSpPr>
              <a:spLocks noChangeArrowheads="1"/>
            </p:cNvSpPr>
            <p:nvPr/>
          </p:nvSpPr>
          <p:spPr bwMode="hidden">
            <a:xfrm>
              <a:off x="3970"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8" name="Rectangle 256"/>
            <p:cNvSpPr>
              <a:spLocks noChangeArrowheads="1"/>
            </p:cNvSpPr>
            <p:nvPr/>
          </p:nvSpPr>
          <p:spPr bwMode="hidden">
            <a:xfrm>
              <a:off x="405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49" name="Rectangle 257"/>
            <p:cNvSpPr>
              <a:spLocks noChangeArrowheads="1"/>
            </p:cNvSpPr>
            <p:nvPr/>
          </p:nvSpPr>
          <p:spPr bwMode="hidden">
            <a:xfrm>
              <a:off x="4142"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0" name="Rectangle 258"/>
            <p:cNvSpPr>
              <a:spLocks noChangeArrowheads="1"/>
            </p:cNvSpPr>
            <p:nvPr/>
          </p:nvSpPr>
          <p:spPr bwMode="hidden">
            <a:xfrm>
              <a:off x="4229"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1" name="Rectangle 259"/>
            <p:cNvSpPr>
              <a:spLocks noChangeArrowheads="1"/>
            </p:cNvSpPr>
            <p:nvPr/>
          </p:nvSpPr>
          <p:spPr bwMode="hidden">
            <a:xfrm>
              <a:off x="431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2" name="Rectangle 260"/>
            <p:cNvSpPr>
              <a:spLocks noChangeArrowheads="1"/>
            </p:cNvSpPr>
            <p:nvPr/>
          </p:nvSpPr>
          <p:spPr bwMode="hidden">
            <a:xfrm>
              <a:off x="440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3" name="Rectangle 261"/>
            <p:cNvSpPr>
              <a:spLocks noChangeArrowheads="1"/>
            </p:cNvSpPr>
            <p:nvPr/>
          </p:nvSpPr>
          <p:spPr bwMode="hidden">
            <a:xfrm>
              <a:off x="4487"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4" name="Rectangle 262"/>
            <p:cNvSpPr>
              <a:spLocks noChangeArrowheads="1"/>
            </p:cNvSpPr>
            <p:nvPr/>
          </p:nvSpPr>
          <p:spPr bwMode="hidden">
            <a:xfrm>
              <a:off x="4574"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5" name="Rectangle 263"/>
            <p:cNvSpPr>
              <a:spLocks noChangeArrowheads="1"/>
            </p:cNvSpPr>
            <p:nvPr/>
          </p:nvSpPr>
          <p:spPr bwMode="hidden">
            <a:xfrm>
              <a:off x="4660"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6" name="Rectangle 264"/>
            <p:cNvSpPr>
              <a:spLocks noChangeArrowheads="1"/>
            </p:cNvSpPr>
            <p:nvPr/>
          </p:nvSpPr>
          <p:spPr bwMode="hidden">
            <a:xfrm>
              <a:off x="474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7" name="Rectangle 265"/>
            <p:cNvSpPr>
              <a:spLocks noChangeArrowheads="1"/>
            </p:cNvSpPr>
            <p:nvPr/>
          </p:nvSpPr>
          <p:spPr bwMode="hidden">
            <a:xfrm>
              <a:off x="4832" y="49"/>
              <a:ext cx="44"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8" name="Rectangle 266"/>
            <p:cNvSpPr>
              <a:spLocks noChangeArrowheads="1"/>
            </p:cNvSpPr>
            <p:nvPr/>
          </p:nvSpPr>
          <p:spPr bwMode="hidden">
            <a:xfrm>
              <a:off x="4919"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59" name="Rectangle 267"/>
            <p:cNvSpPr>
              <a:spLocks noChangeArrowheads="1"/>
            </p:cNvSpPr>
            <p:nvPr/>
          </p:nvSpPr>
          <p:spPr bwMode="hidden">
            <a:xfrm>
              <a:off x="500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0" name="Rectangle 268"/>
            <p:cNvSpPr>
              <a:spLocks noChangeArrowheads="1"/>
            </p:cNvSpPr>
            <p:nvPr/>
          </p:nvSpPr>
          <p:spPr bwMode="hidden">
            <a:xfrm>
              <a:off x="5091"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1" name="Rectangle 269"/>
            <p:cNvSpPr>
              <a:spLocks noChangeArrowheads="1"/>
            </p:cNvSpPr>
            <p:nvPr/>
          </p:nvSpPr>
          <p:spPr bwMode="hidden">
            <a:xfrm>
              <a:off x="5178"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2" name="Rectangle 270"/>
            <p:cNvSpPr>
              <a:spLocks noChangeArrowheads="1"/>
            </p:cNvSpPr>
            <p:nvPr/>
          </p:nvSpPr>
          <p:spPr bwMode="hidden">
            <a:xfrm>
              <a:off x="5264"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3" name="Rectangle 271"/>
            <p:cNvSpPr>
              <a:spLocks noChangeArrowheads="1"/>
            </p:cNvSpPr>
            <p:nvPr/>
          </p:nvSpPr>
          <p:spPr bwMode="hidden">
            <a:xfrm>
              <a:off x="5350"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4" name="Rectangle 272"/>
            <p:cNvSpPr>
              <a:spLocks noChangeArrowheads="1"/>
            </p:cNvSpPr>
            <p:nvPr/>
          </p:nvSpPr>
          <p:spPr bwMode="hidden">
            <a:xfrm>
              <a:off x="5436"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5" name="Rectangle 273"/>
            <p:cNvSpPr>
              <a:spLocks noChangeArrowheads="1"/>
            </p:cNvSpPr>
            <p:nvPr/>
          </p:nvSpPr>
          <p:spPr bwMode="hidden">
            <a:xfrm>
              <a:off x="5523"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6" name="Rectangle 274"/>
            <p:cNvSpPr>
              <a:spLocks noChangeArrowheads="1"/>
            </p:cNvSpPr>
            <p:nvPr/>
          </p:nvSpPr>
          <p:spPr bwMode="hidden">
            <a:xfrm>
              <a:off x="5609"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sp>
          <p:nvSpPr>
            <p:cNvPr id="1167" name="Rectangle 275"/>
            <p:cNvSpPr>
              <a:spLocks noChangeArrowheads="1"/>
            </p:cNvSpPr>
            <p:nvPr/>
          </p:nvSpPr>
          <p:spPr bwMode="hidden">
            <a:xfrm>
              <a:off x="5695" y="49"/>
              <a:ext cx="43" cy="43"/>
            </a:xfrm>
            <a:prstGeom prst="rect">
              <a:avLst/>
            </a:prstGeom>
            <a:solidFill>
              <a:srgbClr val="C1C7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sz="2667" b="0"/>
            </a:p>
          </p:txBody>
        </p:sp>
      </p:grpSp>
      <p:sp>
        <p:nvSpPr>
          <p:cNvPr id="404756" name="Rectangle 276"/>
          <p:cNvSpPr>
            <a:spLocks noGrp="1" noChangeArrowheads="1"/>
          </p:cNvSpPr>
          <p:nvPr>
            <p:ph type="dt" sz="half" idx="2"/>
          </p:nvPr>
        </p:nvSpPr>
        <p:spPr bwMode="auto">
          <a:xfrm>
            <a:off x="9855200" y="6400800"/>
            <a:ext cx="2032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867" b="0" i="0">
                <a:solidFill>
                  <a:schemeClr val="tx1"/>
                </a:solidFill>
                <a:latin typeface="Arial" charset="0"/>
              </a:defRPr>
            </a:lvl1pPr>
          </a:lstStyle>
          <a:p>
            <a:pPr>
              <a:defRPr/>
            </a:pPr>
            <a:endParaRPr lang="en-US"/>
          </a:p>
        </p:txBody>
      </p:sp>
      <p:sp>
        <p:nvSpPr>
          <p:cNvPr id="404757" name="Rectangle 277"/>
          <p:cNvSpPr>
            <a:spLocks noGrp="1" noChangeArrowheads="1"/>
          </p:cNvSpPr>
          <p:nvPr>
            <p:ph type="sldNum" sz="quarter" idx="4"/>
          </p:nvPr>
        </p:nvSpPr>
        <p:spPr bwMode="auto">
          <a:xfrm>
            <a:off x="8636000" y="6400800"/>
            <a:ext cx="162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867" b="0" i="0">
                <a:solidFill>
                  <a:schemeClr val="tx1"/>
                </a:solidFill>
                <a:latin typeface="Arial" charset="0"/>
              </a:defRPr>
            </a:lvl1pPr>
          </a:lstStyle>
          <a:p>
            <a:pPr>
              <a:defRPr/>
            </a:pPr>
            <a:fld id="{0133A598-C38F-4A4A-BA57-993F7CEECBA4}" type="slidenum">
              <a:rPr lang="en-US"/>
              <a:pPr>
                <a:defRPr/>
              </a:pPr>
              <a:t>‹nr.›</a:t>
            </a:fld>
            <a:endParaRPr lang="en-US"/>
          </a:p>
        </p:txBody>
      </p:sp>
      <p:sp>
        <p:nvSpPr>
          <p:cNvPr id="1030" name="Rectangle 278"/>
          <p:cNvSpPr>
            <a:spLocks noChangeArrowheads="1"/>
          </p:cNvSpPr>
          <p:nvPr/>
        </p:nvSpPr>
        <p:spPr bwMode="auto">
          <a:xfrm>
            <a:off x="406400" y="6400800"/>
            <a:ext cx="863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7" tIns="60953" rIns="121907" bIns="60953"/>
          <a:lstStyle/>
          <a:p>
            <a:endParaRPr lang="en-US" sz="1867" b="0" i="0">
              <a:solidFill>
                <a:schemeClr val="tx1"/>
              </a:solidFill>
            </a:endParaRPr>
          </a:p>
        </p:txBody>
      </p:sp>
      <p:sp>
        <p:nvSpPr>
          <p:cNvPr id="1031" name="Rectangle 279"/>
          <p:cNvSpPr>
            <a:spLocks noGrp="1" noChangeArrowheads="1"/>
          </p:cNvSpPr>
          <p:nvPr>
            <p:ph type="title"/>
          </p:nvPr>
        </p:nvSpPr>
        <p:spPr bwMode="auto">
          <a:xfrm>
            <a:off x="438176" y="304800"/>
            <a:ext cx="962024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b" anchorCtr="0" compatLnSpc="1">
            <a:prstTxWarp prst="textNoShape">
              <a:avLst/>
            </a:prstTxWarp>
          </a:bodyPr>
          <a:lstStyle/>
          <a:p>
            <a:pPr lvl="0"/>
            <a:r>
              <a:rPr lang="nl-NL"/>
              <a:t>Klik om het opmaakprofiel van de modeltitel te bewerken</a:t>
            </a:r>
          </a:p>
        </p:txBody>
      </p:sp>
      <p:sp>
        <p:nvSpPr>
          <p:cNvPr id="1032" name="Rectangle 280"/>
          <p:cNvSpPr>
            <a:spLocks noGrp="1" noChangeArrowheads="1"/>
          </p:cNvSpPr>
          <p:nvPr>
            <p:ph type="body" idx="1"/>
          </p:nvPr>
        </p:nvSpPr>
        <p:spPr bwMode="auto">
          <a:xfrm>
            <a:off x="406400" y="1219200"/>
            <a:ext cx="1137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7271478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ransition/>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609491" algn="l" rtl="0" fontAlgn="base">
        <a:spcBef>
          <a:spcPct val="0"/>
        </a:spcBef>
        <a:spcAft>
          <a:spcPct val="0"/>
        </a:spcAft>
        <a:defRPr sz="3200" b="1">
          <a:solidFill>
            <a:schemeClr val="tx1"/>
          </a:solidFill>
          <a:latin typeface="Arial" charset="0"/>
        </a:defRPr>
      </a:lvl6pPr>
      <a:lvl7pPr marL="1218990" algn="l" rtl="0" fontAlgn="base">
        <a:spcBef>
          <a:spcPct val="0"/>
        </a:spcBef>
        <a:spcAft>
          <a:spcPct val="0"/>
        </a:spcAft>
        <a:defRPr sz="3200" b="1">
          <a:solidFill>
            <a:schemeClr val="tx1"/>
          </a:solidFill>
          <a:latin typeface="Arial" charset="0"/>
        </a:defRPr>
      </a:lvl7pPr>
      <a:lvl8pPr marL="1828482" algn="l" rtl="0" fontAlgn="base">
        <a:spcBef>
          <a:spcPct val="0"/>
        </a:spcBef>
        <a:spcAft>
          <a:spcPct val="0"/>
        </a:spcAft>
        <a:defRPr sz="3200" b="1">
          <a:solidFill>
            <a:schemeClr val="tx1"/>
          </a:solidFill>
          <a:latin typeface="Arial" charset="0"/>
        </a:defRPr>
      </a:lvl8pPr>
      <a:lvl9pPr marL="2437978" algn="l" rtl="0" fontAlgn="base">
        <a:spcBef>
          <a:spcPct val="0"/>
        </a:spcBef>
        <a:spcAft>
          <a:spcPct val="0"/>
        </a:spcAft>
        <a:defRPr sz="3200" b="1">
          <a:solidFill>
            <a:schemeClr val="tx1"/>
          </a:solidFill>
          <a:latin typeface="Arial" charset="0"/>
        </a:defRPr>
      </a:lvl9pPr>
    </p:titleStyle>
    <p:bodyStyle>
      <a:lvl1pPr marL="376701" indent="-376701" algn="l" rtl="0" eaLnBrk="0" fontAlgn="base" hangingPunct="0">
        <a:lnSpc>
          <a:spcPct val="120000"/>
        </a:lnSpc>
        <a:spcBef>
          <a:spcPct val="20000"/>
        </a:spcBef>
        <a:spcAft>
          <a:spcPct val="0"/>
        </a:spcAft>
        <a:buClr>
          <a:srgbClr val="0C2074"/>
        </a:buClr>
        <a:buFont typeface="Wingdings" pitchFamily="2" charset="2"/>
        <a:buChar char="§"/>
        <a:defRPr sz="2667">
          <a:solidFill>
            <a:schemeClr val="tx1"/>
          </a:solidFill>
          <a:latin typeface="+mn-lt"/>
          <a:ea typeface="+mn-ea"/>
          <a:cs typeface="+mn-cs"/>
        </a:defRPr>
      </a:lvl1pPr>
      <a:lvl2pPr marL="1020056" indent="-253958" algn="l" rtl="0" eaLnBrk="0" fontAlgn="base" hangingPunct="0">
        <a:lnSpc>
          <a:spcPct val="120000"/>
        </a:lnSpc>
        <a:spcBef>
          <a:spcPct val="20000"/>
        </a:spcBef>
        <a:spcAft>
          <a:spcPct val="0"/>
        </a:spcAft>
        <a:buClr>
          <a:srgbClr val="0C2074"/>
        </a:buClr>
        <a:buFont typeface="Wingdings" pitchFamily="2" charset="2"/>
        <a:buChar char="§"/>
        <a:defRPr sz="2667">
          <a:solidFill>
            <a:schemeClr val="tx1"/>
          </a:solidFill>
          <a:latin typeface="+mn-lt"/>
        </a:defRPr>
      </a:lvl2pPr>
      <a:lvl3pPr marL="1519501" indent="-245491" algn="l" rtl="0" eaLnBrk="0" fontAlgn="base" hangingPunct="0">
        <a:lnSpc>
          <a:spcPct val="120000"/>
        </a:lnSpc>
        <a:spcBef>
          <a:spcPct val="20000"/>
        </a:spcBef>
        <a:spcAft>
          <a:spcPct val="0"/>
        </a:spcAft>
        <a:buClr>
          <a:srgbClr val="0C2074"/>
        </a:buClr>
        <a:buFont typeface="Wingdings" pitchFamily="2" charset="2"/>
        <a:buChar char="§"/>
        <a:defRPr sz="2667">
          <a:solidFill>
            <a:schemeClr val="tx1"/>
          </a:solidFill>
          <a:latin typeface="+mn-lt"/>
        </a:defRPr>
      </a:lvl3pPr>
      <a:lvl4pPr marL="2025296" indent="-245491" algn="l" rtl="0" eaLnBrk="0" fontAlgn="base" hangingPunct="0">
        <a:lnSpc>
          <a:spcPct val="120000"/>
        </a:lnSpc>
        <a:spcBef>
          <a:spcPct val="20000"/>
        </a:spcBef>
        <a:spcAft>
          <a:spcPct val="0"/>
        </a:spcAft>
        <a:buClr>
          <a:srgbClr val="0C2074"/>
        </a:buClr>
        <a:buFont typeface="Wingdings" pitchFamily="2" charset="2"/>
        <a:buChar char="§"/>
        <a:defRPr sz="2667">
          <a:solidFill>
            <a:schemeClr val="tx1"/>
          </a:solidFill>
          <a:latin typeface="+mn-lt"/>
        </a:defRPr>
      </a:lvl4pPr>
      <a:lvl5pPr marL="2545903" indent="-260304" algn="l" rtl="0" eaLnBrk="0" fontAlgn="base" hangingPunct="0">
        <a:lnSpc>
          <a:spcPct val="120000"/>
        </a:lnSpc>
        <a:spcBef>
          <a:spcPct val="20000"/>
        </a:spcBef>
        <a:spcAft>
          <a:spcPct val="0"/>
        </a:spcAft>
        <a:buClr>
          <a:srgbClr val="0C2074"/>
        </a:buClr>
        <a:buFont typeface="Wingdings" pitchFamily="2" charset="2"/>
        <a:buChar char="§"/>
        <a:defRPr sz="2667">
          <a:solidFill>
            <a:schemeClr val="tx1"/>
          </a:solidFill>
          <a:latin typeface="+mn-lt"/>
        </a:defRPr>
      </a:lvl5pPr>
      <a:lvl6pPr marL="3155400" indent="-260304" algn="l" rtl="0" fontAlgn="base">
        <a:lnSpc>
          <a:spcPct val="120000"/>
        </a:lnSpc>
        <a:spcBef>
          <a:spcPct val="20000"/>
        </a:spcBef>
        <a:spcAft>
          <a:spcPct val="0"/>
        </a:spcAft>
        <a:buClr>
          <a:srgbClr val="0C2074"/>
        </a:buClr>
        <a:buFont typeface="Wingdings" pitchFamily="2" charset="2"/>
        <a:buChar char="§"/>
        <a:defRPr sz="2667">
          <a:solidFill>
            <a:schemeClr val="tx1"/>
          </a:solidFill>
          <a:latin typeface="+mn-lt"/>
        </a:defRPr>
      </a:lvl6pPr>
      <a:lvl7pPr marL="3764893" indent="-260304" algn="l" rtl="0" fontAlgn="base">
        <a:lnSpc>
          <a:spcPct val="120000"/>
        </a:lnSpc>
        <a:spcBef>
          <a:spcPct val="20000"/>
        </a:spcBef>
        <a:spcAft>
          <a:spcPct val="0"/>
        </a:spcAft>
        <a:buClr>
          <a:srgbClr val="0C2074"/>
        </a:buClr>
        <a:buFont typeface="Wingdings" pitchFamily="2" charset="2"/>
        <a:buChar char="§"/>
        <a:defRPr sz="2667">
          <a:solidFill>
            <a:schemeClr val="tx1"/>
          </a:solidFill>
          <a:latin typeface="+mn-lt"/>
        </a:defRPr>
      </a:lvl7pPr>
      <a:lvl8pPr marL="4374385" indent="-260304" algn="l" rtl="0" fontAlgn="base">
        <a:lnSpc>
          <a:spcPct val="120000"/>
        </a:lnSpc>
        <a:spcBef>
          <a:spcPct val="20000"/>
        </a:spcBef>
        <a:spcAft>
          <a:spcPct val="0"/>
        </a:spcAft>
        <a:buClr>
          <a:srgbClr val="0C2074"/>
        </a:buClr>
        <a:buFont typeface="Wingdings" pitchFamily="2" charset="2"/>
        <a:buChar char="§"/>
        <a:defRPr sz="2667">
          <a:solidFill>
            <a:schemeClr val="tx1"/>
          </a:solidFill>
          <a:latin typeface="+mn-lt"/>
        </a:defRPr>
      </a:lvl8pPr>
      <a:lvl9pPr marL="4983882" indent="-260304" algn="l" rtl="0" fontAlgn="base">
        <a:lnSpc>
          <a:spcPct val="120000"/>
        </a:lnSpc>
        <a:spcBef>
          <a:spcPct val="20000"/>
        </a:spcBef>
        <a:spcAft>
          <a:spcPct val="0"/>
        </a:spcAft>
        <a:buClr>
          <a:srgbClr val="0C2074"/>
        </a:buClr>
        <a:buFont typeface="Wingdings" pitchFamily="2" charset="2"/>
        <a:buChar char="§"/>
        <a:defRPr sz="2667">
          <a:solidFill>
            <a:schemeClr val="tx1"/>
          </a:solidFill>
          <a:latin typeface="+mn-lt"/>
        </a:defRPr>
      </a:lvl9pPr>
    </p:bodyStyle>
    <p:otherStyle>
      <a:defPPr>
        <a:defRPr lang="nl-NL"/>
      </a:defPPr>
      <a:lvl1pPr marL="0" algn="l" defTabSz="1218990" rtl="0" eaLnBrk="1" latinLnBrk="0" hangingPunct="1">
        <a:defRPr sz="2400" kern="1200">
          <a:solidFill>
            <a:schemeClr val="tx1"/>
          </a:solidFill>
          <a:latin typeface="+mn-lt"/>
          <a:ea typeface="+mn-ea"/>
          <a:cs typeface="+mn-cs"/>
        </a:defRPr>
      </a:lvl1pPr>
      <a:lvl2pPr marL="609491" algn="l" defTabSz="1218990" rtl="0" eaLnBrk="1" latinLnBrk="0" hangingPunct="1">
        <a:defRPr sz="2400" kern="1200">
          <a:solidFill>
            <a:schemeClr val="tx1"/>
          </a:solidFill>
          <a:latin typeface="+mn-lt"/>
          <a:ea typeface="+mn-ea"/>
          <a:cs typeface="+mn-cs"/>
        </a:defRPr>
      </a:lvl2pPr>
      <a:lvl3pPr marL="1218990" algn="l" defTabSz="1218990" rtl="0" eaLnBrk="1" latinLnBrk="0" hangingPunct="1">
        <a:defRPr sz="2400" kern="1200">
          <a:solidFill>
            <a:schemeClr val="tx1"/>
          </a:solidFill>
          <a:latin typeface="+mn-lt"/>
          <a:ea typeface="+mn-ea"/>
          <a:cs typeface="+mn-cs"/>
        </a:defRPr>
      </a:lvl3pPr>
      <a:lvl4pPr marL="1828482" algn="l" defTabSz="1218990" rtl="0" eaLnBrk="1" latinLnBrk="0" hangingPunct="1">
        <a:defRPr sz="2400" kern="1200">
          <a:solidFill>
            <a:schemeClr val="tx1"/>
          </a:solidFill>
          <a:latin typeface="+mn-lt"/>
          <a:ea typeface="+mn-ea"/>
          <a:cs typeface="+mn-cs"/>
        </a:defRPr>
      </a:lvl4pPr>
      <a:lvl5pPr marL="2437978" algn="l" defTabSz="1218990" rtl="0" eaLnBrk="1" latinLnBrk="0" hangingPunct="1">
        <a:defRPr sz="2400" kern="1200">
          <a:solidFill>
            <a:schemeClr val="tx1"/>
          </a:solidFill>
          <a:latin typeface="+mn-lt"/>
          <a:ea typeface="+mn-ea"/>
          <a:cs typeface="+mn-cs"/>
        </a:defRPr>
      </a:lvl5pPr>
      <a:lvl6pPr marL="3047468" algn="l" defTabSz="1218990" rtl="0" eaLnBrk="1" latinLnBrk="0" hangingPunct="1">
        <a:defRPr sz="2400" kern="1200">
          <a:solidFill>
            <a:schemeClr val="tx1"/>
          </a:solidFill>
          <a:latin typeface="+mn-lt"/>
          <a:ea typeface="+mn-ea"/>
          <a:cs typeface="+mn-cs"/>
        </a:defRPr>
      </a:lvl6pPr>
      <a:lvl7pPr marL="3656959" algn="l" defTabSz="1218990" rtl="0" eaLnBrk="1" latinLnBrk="0" hangingPunct="1">
        <a:defRPr sz="2400" kern="1200">
          <a:solidFill>
            <a:schemeClr val="tx1"/>
          </a:solidFill>
          <a:latin typeface="+mn-lt"/>
          <a:ea typeface="+mn-ea"/>
          <a:cs typeface="+mn-cs"/>
        </a:defRPr>
      </a:lvl7pPr>
      <a:lvl8pPr marL="4266453" algn="l" defTabSz="1218990" rtl="0" eaLnBrk="1" latinLnBrk="0" hangingPunct="1">
        <a:defRPr sz="2400" kern="1200">
          <a:solidFill>
            <a:schemeClr val="tx1"/>
          </a:solidFill>
          <a:latin typeface="+mn-lt"/>
          <a:ea typeface="+mn-ea"/>
          <a:cs typeface="+mn-cs"/>
        </a:defRPr>
      </a:lvl8pPr>
      <a:lvl9pPr marL="4875947" algn="l" defTabSz="121899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hthoekige driehoek 5">
            <a:extLst>
              <a:ext uri="{FF2B5EF4-FFF2-40B4-BE49-F238E27FC236}">
                <a16:creationId xmlns:a16="http://schemas.microsoft.com/office/drawing/2014/main" id="{83C50CDB-643D-41D1-A546-6004593C90CC}"/>
              </a:ext>
            </a:extLst>
          </p:cNvPr>
          <p:cNvSpPr/>
          <p:nvPr userDrawn="1"/>
        </p:nvSpPr>
        <p:spPr>
          <a:xfrm rot="5400000">
            <a:off x="-20638" y="3175"/>
            <a:ext cx="1565276" cy="1524000"/>
          </a:xfrm>
          <a:prstGeom prst="rtTriangle">
            <a:avLst/>
          </a:prstGeom>
          <a:solidFill>
            <a:srgbClr val="86D2E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NL" sz="1800"/>
          </a:p>
        </p:txBody>
      </p:sp>
      <p:sp>
        <p:nvSpPr>
          <p:cNvPr id="2" name="Tijdelijke aanduiding voor titel 1">
            <a:extLst>
              <a:ext uri="{FF2B5EF4-FFF2-40B4-BE49-F238E27FC236}">
                <a16:creationId xmlns:a16="http://schemas.microsoft.com/office/drawing/2014/main" id="{EE718F30-BFE0-0049-A724-06A1A3A580DA}"/>
              </a:ext>
            </a:extLst>
          </p:cNvPr>
          <p:cNvSpPr>
            <a:spLocks noGrp="1"/>
          </p:cNvSpPr>
          <p:nvPr>
            <p:ph type="title"/>
          </p:nvPr>
        </p:nvSpPr>
        <p:spPr>
          <a:xfrm>
            <a:off x="631825" y="365127"/>
            <a:ext cx="10209211" cy="648000"/>
          </a:xfrm>
          <a:prstGeom prst="rect">
            <a:avLst/>
          </a:prstGeom>
        </p:spPr>
        <p:txBody>
          <a:bodyPr vert="horz" lIns="91440" tIns="45720" rIns="91440" bIns="45720" rtlCol="0" anchor="t">
            <a:normAutofit/>
          </a:bodyPr>
          <a:lstStyle/>
          <a:p>
            <a:r>
              <a:rPr lang="nl-NL"/>
              <a:t>Voeg Titel toe</a:t>
            </a:r>
          </a:p>
        </p:txBody>
      </p:sp>
      <p:sp>
        <p:nvSpPr>
          <p:cNvPr id="1027" name="Tijdelijke aanduiding voor tekst 2">
            <a:extLst>
              <a:ext uri="{FF2B5EF4-FFF2-40B4-BE49-F238E27FC236}">
                <a16:creationId xmlns:a16="http://schemas.microsoft.com/office/drawing/2014/main" id="{49A86127-AF9F-2C41-9CC5-60997F3C5702}"/>
              </a:ext>
            </a:extLst>
          </p:cNvPr>
          <p:cNvSpPr>
            <a:spLocks noGrp="1" noChangeArrowheads="1"/>
          </p:cNvSpPr>
          <p:nvPr>
            <p:ph type="body" idx="1"/>
          </p:nvPr>
        </p:nvSpPr>
        <p:spPr bwMode="auto">
          <a:xfrm>
            <a:off x="631825" y="1825625"/>
            <a:ext cx="10209211" cy="403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nl-NL" altLang="nl-NL"/>
          </a:p>
          <a:p>
            <a:pPr lvl="1"/>
            <a:endParaRPr lang="nl-NL" altLang="nl-NL"/>
          </a:p>
          <a:p>
            <a:pPr lvl="2"/>
            <a:endParaRPr lang="nl-NL" altLang="nl-NL"/>
          </a:p>
          <a:p>
            <a:pPr lvl="3"/>
            <a:endParaRPr lang="nl-NL" altLang="nl-NL"/>
          </a:p>
          <a:p>
            <a:pPr lvl="4"/>
            <a:endParaRPr lang="nl-NL" altLang="nl-NL"/>
          </a:p>
          <a:p>
            <a:pPr lvl="4"/>
            <a:endParaRPr lang="nl-NL" altLang="nl-NL"/>
          </a:p>
        </p:txBody>
      </p:sp>
      <p:pic>
        <p:nvPicPr>
          <p:cNvPr id="4" name="Picture 9">
            <a:extLst>
              <a:ext uri="{FF2B5EF4-FFF2-40B4-BE49-F238E27FC236}">
                <a16:creationId xmlns:a16="http://schemas.microsoft.com/office/drawing/2014/main" id="{A2A64451-1F2C-476E-937F-8E907E5AE306}"/>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0939463" y="6199190"/>
            <a:ext cx="11541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datum 3">
            <a:extLst>
              <a:ext uri="{FF2B5EF4-FFF2-40B4-BE49-F238E27FC236}">
                <a16:creationId xmlns:a16="http://schemas.microsoft.com/office/drawing/2014/main" id="{7AF74F37-9555-4F71-8CD7-EE564557B5E0}"/>
              </a:ext>
            </a:extLst>
          </p:cNvPr>
          <p:cNvSpPr>
            <a:spLocks noGrp="1"/>
          </p:cNvSpPr>
          <p:nvPr>
            <p:ph type="dt" sz="half" idx="2"/>
          </p:nvPr>
        </p:nvSpPr>
        <p:spPr>
          <a:xfrm>
            <a:off x="631825" y="6483047"/>
            <a:ext cx="8321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nl-NL" sz="700" smtClean="0">
                <a:solidFill>
                  <a:schemeClr val="tx2"/>
                </a:solidFill>
                <a:latin typeface="Arial" panose="020B0604020202020204" pitchFamily="34" charset="0"/>
                <a:cs typeface="Arial" panose="020B0604020202020204" pitchFamily="34" charset="0"/>
              </a:defRPr>
            </a:lvl1pPr>
          </a:lstStyle>
          <a:p>
            <a:fld id="{7678AA31-385E-486D-A654-59401A2A3B5E}" type="datetime1">
              <a:rPr lang="en-GB" smtClean="0"/>
              <a:pPr/>
              <a:t>01/11/2023</a:t>
            </a:fld>
            <a:endParaRPr lang="en-GB"/>
          </a:p>
        </p:txBody>
      </p:sp>
      <p:sp>
        <p:nvSpPr>
          <p:cNvPr id="6" name="Tijdelijke aanduiding voor voettekst 4">
            <a:extLst>
              <a:ext uri="{FF2B5EF4-FFF2-40B4-BE49-F238E27FC236}">
                <a16:creationId xmlns:a16="http://schemas.microsoft.com/office/drawing/2014/main" id="{E3A98EC9-551D-456A-AEEF-AFA8AEBD64C5}"/>
              </a:ext>
            </a:extLst>
          </p:cNvPr>
          <p:cNvSpPr>
            <a:spLocks noGrp="1"/>
          </p:cNvSpPr>
          <p:nvPr>
            <p:ph type="ftr" sz="quarter" idx="3"/>
          </p:nvPr>
        </p:nvSpPr>
        <p:spPr>
          <a:xfrm>
            <a:off x="1562356" y="6483045"/>
            <a:ext cx="869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nl-NL" sz="700">
                <a:solidFill>
                  <a:schemeClr val="tx2"/>
                </a:solidFill>
                <a:latin typeface="Arial" panose="020B0604020202020204" pitchFamily="34" charset="0"/>
                <a:cs typeface="Arial" panose="020B0604020202020204" pitchFamily="34" charset="0"/>
              </a:defRPr>
            </a:lvl1pPr>
          </a:lstStyle>
          <a:p>
            <a:endParaRPr lang="en-GB"/>
          </a:p>
        </p:txBody>
      </p:sp>
      <p:sp>
        <p:nvSpPr>
          <p:cNvPr id="7" name="Tijdelijke aanduiding voor dianummer 5">
            <a:extLst>
              <a:ext uri="{FF2B5EF4-FFF2-40B4-BE49-F238E27FC236}">
                <a16:creationId xmlns:a16="http://schemas.microsoft.com/office/drawing/2014/main" id="{67542B40-4943-4574-A4B5-BDC7E2560C8D}"/>
              </a:ext>
            </a:extLst>
          </p:cNvPr>
          <p:cNvSpPr>
            <a:spLocks noGrp="1"/>
          </p:cNvSpPr>
          <p:nvPr>
            <p:ph type="sldNum" sz="quarter" idx="4"/>
          </p:nvPr>
        </p:nvSpPr>
        <p:spPr>
          <a:xfrm>
            <a:off x="10355036" y="6483048"/>
            <a:ext cx="486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lang="nl-NL" altLang="nl-NL" sz="700" smtClean="0">
                <a:solidFill>
                  <a:schemeClr val="tx2"/>
                </a:solidFill>
                <a:latin typeface="Arial" panose="020B0604020202020204" pitchFamily="34" charset="0"/>
                <a:cs typeface="Arial" panose="020B0604020202020204" pitchFamily="34" charset="0"/>
              </a:defRPr>
            </a:lvl1pPr>
          </a:lstStyle>
          <a:p>
            <a:fld id="{83D1311D-0AF4-BF42-8BF9-EAD1FE65203C}" type="slidenum">
              <a:rPr lang="en-GB" smtClean="0"/>
              <a:pPr/>
              <a:t>‹nr.›</a:t>
            </a:fld>
            <a:endParaRPr lang="en-GB"/>
          </a:p>
        </p:txBody>
      </p:sp>
    </p:spTree>
    <p:extLst>
      <p:ext uri="{BB962C8B-B14F-4D97-AF65-F5344CB8AC3E}">
        <p14:creationId xmlns:p14="http://schemas.microsoft.com/office/powerpoint/2010/main" val="267441176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7" r:id="rId16"/>
    <p:sldLayoutId id="2147483768" r:id="rId17"/>
    <p:sldLayoutId id="2147483769" r:id="rId18"/>
  </p:sldLayoutIdLst>
  <p:hf hdr="0"/>
  <p:txStyles>
    <p:titleStyle>
      <a:lvl1pPr algn="l" rtl="0" eaLnBrk="0" fontAlgn="base" hangingPunct="0">
        <a:lnSpc>
          <a:spcPct val="90000"/>
        </a:lnSpc>
        <a:spcBef>
          <a:spcPct val="0"/>
        </a:spcBef>
        <a:spcAft>
          <a:spcPct val="0"/>
        </a:spcAft>
        <a:defRPr sz="4000" b="0" kern="1200" cap="all" spc="-151"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vl2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2pPr>
      <a:lvl3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3pPr>
      <a:lvl4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4pPr>
      <a:lvl5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5pPr>
      <a:lvl6pPr marL="457189"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6pPr>
      <a:lvl7pPr marL="914377"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7pPr>
      <a:lvl8pPr marL="1371566"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8pPr>
      <a:lvl9pPr marL="1828754"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Arial" panose="020B0604020202020204" pitchFamily="34" charset="0"/>
          <a:ea typeface="+mn-ea"/>
          <a:cs typeface="Arial" panose="020B0604020202020204" pitchFamily="34"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Klikken om de titelstijl van het model te bewerken</a:t>
            </a:r>
          </a:p>
        </p:txBody>
      </p:sp>
      <p:sp>
        <p:nvSpPr>
          <p:cNvPr id="3" name="Tijdelijke aanduiding voor tekst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p:txBody>
      </p:sp>
      <p:sp>
        <p:nvSpPr>
          <p:cNvPr id="9" name="Rechthoekige driehoek 8"/>
          <p:cNvSpPr/>
          <p:nvPr userDrawn="1"/>
        </p:nvSpPr>
        <p:spPr>
          <a:xfrm rot="5400000">
            <a:off x="2" y="2"/>
            <a:ext cx="968828" cy="968828"/>
          </a:xfrm>
          <a:prstGeom prst="rtTriangle">
            <a:avLst/>
          </a:prstGeom>
          <a:solidFill>
            <a:srgbClr val="86D2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0" name="Afbeelding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44786" y="6125243"/>
            <a:ext cx="1164615" cy="461964"/>
          </a:xfrm>
          <a:prstGeom prst="rect">
            <a:avLst/>
          </a:prstGeom>
        </p:spPr>
      </p:pic>
      <p:sp>
        <p:nvSpPr>
          <p:cNvPr id="11" name="Rechthoek 10"/>
          <p:cNvSpPr/>
          <p:nvPr userDrawn="1"/>
        </p:nvSpPr>
        <p:spPr>
          <a:xfrm>
            <a:off x="60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 name="Rechthoek 11"/>
          <p:cNvSpPr/>
          <p:nvPr userDrawn="1"/>
        </p:nvSpPr>
        <p:spPr>
          <a:xfrm>
            <a:off x="60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 name="Rechthoek 12"/>
          <p:cNvSpPr/>
          <p:nvPr userDrawn="1"/>
        </p:nvSpPr>
        <p:spPr>
          <a:xfrm>
            <a:off x="182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 name="Rechthoek 13"/>
          <p:cNvSpPr/>
          <p:nvPr userDrawn="1"/>
        </p:nvSpPr>
        <p:spPr>
          <a:xfrm>
            <a:off x="182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 name="Rechthoek 14"/>
          <p:cNvSpPr/>
          <p:nvPr userDrawn="1"/>
        </p:nvSpPr>
        <p:spPr>
          <a:xfrm>
            <a:off x="3182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 name="Rechthoek 15"/>
          <p:cNvSpPr/>
          <p:nvPr userDrawn="1"/>
        </p:nvSpPr>
        <p:spPr>
          <a:xfrm>
            <a:off x="3182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7" name="Rechthoek 16"/>
          <p:cNvSpPr/>
          <p:nvPr userDrawn="1"/>
        </p:nvSpPr>
        <p:spPr>
          <a:xfrm>
            <a:off x="441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8" name="Rechthoek 17"/>
          <p:cNvSpPr/>
          <p:nvPr userDrawn="1"/>
        </p:nvSpPr>
        <p:spPr>
          <a:xfrm>
            <a:off x="441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9" name="Rechthoek 18"/>
          <p:cNvSpPr/>
          <p:nvPr userDrawn="1"/>
        </p:nvSpPr>
        <p:spPr>
          <a:xfrm>
            <a:off x="563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0" name="Rechthoek 19"/>
          <p:cNvSpPr/>
          <p:nvPr userDrawn="1"/>
        </p:nvSpPr>
        <p:spPr>
          <a:xfrm>
            <a:off x="563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1" name="Rechthoek 20"/>
          <p:cNvSpPr/>
          <p:nvPr userDrawn="1"/>
        </p:nvSpPr>
        <p:spPr>
          <a:xfrm>
            <a:off x="6865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2" name="Rechthoek 21"/>
          <p:cNvSpPr/>
          <p:nvPr userDrawn="1"/>
        </p:nvSpPr>
        <p:spPr>
          <a:xfrm>
            <a:off x="6865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3" name="Rechthoek 22"/>
          <p:cNvSpPr/>
          <p:nvPr userDrawn="1"/>
        </p:nvSpPr>
        <p:spPr>
          <a:xfrm>
            <a:off x="822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4" name="Rechthoek 23"/>
          <p:cNvSpPr/>
          <p:nvPr userDrawn="1"/>
        </p:nvSpPr>
        <p:spPr>
          <a:xfrm>
            <a:off x="822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5" name="Rechthoek 24"/>
          <p:cNvSpPr/>
          <p:nvPr userDrawn="1"/>
        </p:nvSpPr>
        <p:spPr>
          <a:xfrm>
            <a:off x="944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6" name="Rechthoek 25"/>
          <p:cNvSpPr/>
          <p:nvPr userDrawn="1"/>
        </p:nvSpPr>
        <p:spPr>
          <a:xfrm>
            <a:off x="944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7" name="Rechthoek 26"/>
          <p:cNvSpPr/>
          <p:nvPr userDrawn="1"/>
        </p:nvSpPr>
        <p:spPr>
          <a:xfrm>
            <a:off x="1076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8" name="Rechthoek 27"/>
          <p:cNvSpPr/>
          <p:nvPr userDrawn="1"/>
        </p:nvSpPr>
        <p:spPr>
          <a:xfrm>
            <a:off x="1076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29" name="Rechthoek 28"/>
          <p:cNvSpPr/>
          <p:nvPr userDrawn="1"/>
        </p:nvSpPr>
        <p:spPr>
          <a:xfrm>
            <a:off x="1198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0" name="Rechthoek 29"/>
          <p:cNvSpPr/>
          <p:nvPr userDrawn="1"/>
        </p:nvSpPr>
        <p:spPr>
          <a:xfrm>
            <a:off x="1198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1" name="Rechthoek 30"/>
          <p:cNvSpPr/>
          <p:nvPr userDrawn="1"/>
        </p:nvSpPr>
        <p:spPr>
          <a:xfrm>
            <a:off x="13342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2" name="Rechthoek 31"/>
          <p:cNvSpPr/>
          <p:nvPr userDrawn="1"/>
        </p:nvSpPr>
        <p:spPr>
          <a:xfrm>
            <a:off x="13342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3" name="Rechthoek 32"/>
          <p:cNvSpPr/>
          <p:nvPr userDrawn="1"/>
        </p:nvSpPr>
        <p:spPr>
          <a:xfrm>
            <a:off x="1457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4" name="Rechthoek 33"/>
          <p:cNvSpPr/>
          <p:nvPr userDrawn="1"/>
        </p:nvSpPr>
        <p:spPr>
          <a:xfrm>
            <a:off x="1457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5" name="Rechthoek 34"/>
          <p:cNvSpPr/>
          <p:nvPr userDrawn="1"/>
        </p:nvSpPr>
        <p:spPr>
          <a:xfrm>
            <a:off x="1579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6" name="Rechthoek 35"/>
          <p:cNvSpPr/>
          <p:nvPr userDrawn="1"/>
        </p:nvSpPr>
        <p:spPr>
          <a:xfrm>
            <a:off x="1579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7" name="Rechthoek 36"/>
          <p:cNvSpPr/>
          <p:nvPr userDrawn="1"/>
        </p:nvSpPr>
        <p:spPr>
          <a:xfrm>
            <a:off x="17025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8" name="Rechthoek 37"/>
          <p:cNvSpPr/>
          <p:nvPr userDrawn="1"/>
        </p:nvSpPr>
        <p:spPr>
          <a:xfrm>
            <a:off x="17025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39" name="Rechthoek 38"/>
          <p:cNvSpPr/>
          <p:nvPr userDrawn="1"/>
        </p:nvSpPr>
        <p:spPr>
          <a:xfrm>
            <a:off x="1838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0" name="Rechthoek 39"/>
          <p:cNvSpPr/>
          <p:nvPr userDrawn="1"/>
        </p:nvSpPr>
        <p:spPr>
          <a:xfrm>
            <a:off x="1838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1" name="Rechthoek 40"/>
          <p:cNvSpPr/>
          <p:nvPr userDrawn="1"/>
        </p:nvSpPr>
        <p:spPr>
          <a:xfrm>
            <a:off x="1960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2" name="Rechthoek 41"/>
          <p:cNvSpPr/>
          <p:nvPr userDrawn="1"/>
        </p:nvSpPr>
        <p:spPr>
          <a:xfrm>
            <a:off x="1960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3" name="Rechthoek 42"/>
          <p:cNvSpPr/>
          <p:nvPr userDrawn="1"/>
        </p:nvSpPr>
        <p:spPr>
          <a:xfrm>
            <a:off x="2092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4" name="Rechthoek 43"/>
          <p:cNvSpPr/>
          <p:nvPr userDrawn="1"/>
        </p:nvSpPr>
        <p:spPr>
          <a:xfrm>
            <a:off x="2092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5" name="Rechthoek 44"/>
          <p:cNvSpPr/>
          <p:nvPr userDrawn="1"/>
        </p:nvSpPr>
        <p:spPr>
          <a:xfrm>
            <a:off x="2214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6" name="Rechthoek 45"/>
          <p:cNvSpPr/>
          <p:nvPr userDrawn="1"/>
        </p:nvSpPr>
        <p:spPr>
          <a:xfrm>
            <a:off x="2214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7" name="Rechthoek 46"/>
          <p:cNvSpPr/>
          <p:nvPr userDrawn="1"/>
        </p:nvSpPr>
        <p:spPr>
          <a:xfrm>
            <a:off x="23502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8" name="Rechthoek 47"/>
          <p:cNvSpPr/>
          <p:nvPr userDrawn="1"/>
        </p:nvSpPr>
        <p:spPr>
          <a:xfrm>
            <a:off x="23502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49" name="Rechthoek 48"/>
          <p:cNvSpPr/>
          <p:nvPr userDrawn="1"/>
        </p:nvSpPr>
        <p:spPr>
          <a:xfrm>
            <a:off x="2473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0" name="Rechthoek 49"/>
          <p:cNvSpPr/>
          <p:nvPr userDrawn="1"/>
        </p:nvSpPr>
        <p:spPr>
          <a:xfrm>
            <a:off x="2473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1" name="Rechthoek 50"/>
          <p:cNvSpPr/>
          <p:nvPr userDrawn="1"/>
        </p:nvSpPr>
        <p:spPr>
          <a:xfrm>
            <a:off x="2595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2" name="Rechthoek 51"/>
          <p:cNvSpPr/>
          <p:nvPr userDrawn="1"/>
        </p:nvSpPr>
        <p:spPr>
          <a:xfrm>
            <a:off x="2595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3" name="Rechthoek 52"/>
          <p:cNvSpPr/>
          <p:nvPr userDrawn="1"/>
        </p:nvSpPr>
        <p:spPr>
          <a:xfrm>
            <a:off x="27185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4" name="Rechthoek 53"/>
          <p:cNvSpPr/>
          <p:nvPr userDrawn="1"/>
        </p:nvSpPr>
        <p:spPr>
          <a:xfrm>
            <a:off x="27185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5" name="Rechthoek 54"/>
          <p:cNvSpPr/>
          <p:nvPr userDrawn="1"/>
        </p:nvSpPr>
        <p:spPr>
          <a:xfrm>
            <a:off x="2854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6" name="Rechthoek 55"/>
          <p:cNvSpPr/>
          <p:nvPr userDrawn="1"/>
        </p:nvSpPr>
        <p:spPr>
          <a:xfrm>
            <a:off x="2854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7" name="Rechthoek 56"/>
          <p:cNvSpPr/>
          <p:nvPr userDrawn="1"/>
        </p:nvSpPr>
        <p:spPr>
          <a:xfrm>
            <a:off x="2976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8" name="Rechthoek 57"/>
          <p:cNvSpPr/>
          <p:nvPr userDrawn="1"/>
        </p:nvSpPr>
        <p:spPr>
          <a:xfrm>
            <a:off x="2976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59" name="Rechthoek 58"/>
          <p:cNvSpPr/>
          <p:nvPr userDrawn="1"/>
        </p:nvSpPr>
        <p:spPr>
          <a:xfrm>
            <a:off x="3108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0" name="Rechthoek 59"/>
          <p:cNvSpPr/>
          <p:nvPr userDrawn="1"/>
        </p:nvSpPr>
        <p:spPr>
          <a:xfrm>
            <a:off x="3108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1" name="Rechthoek 60"/>
          <p:cNvSpPr/>
          <p:nvPr userDrawn="1"/>
        </p:nvSpPr>
        <p:spPr>
          <a:xfrm>
            <a:off x="3230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2" name="Rechthoek 61"/>
          <p:cNvSpPr/>
          <p:nvPr userDrawn="1"/>
        </p:nvSpPr>
        <p:spPr>
          <a:xfrm>
            <a:off x="3230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3" name="Rechthoek 62"/>
          <p:cNvSpPr/>
          <p:nvPr userDrawn="1"/>
        </p:nvSpPr>
        <p:spPr>
          <a:xfrm>
            <a:off x="33662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4" name="Rechthoek 63"/>
          <p:cNvSpPr/>
          <p:nvPr userDrawn="1"/>
        </p:nvSpPr>
        <p:spPr>
          <a:xfrm>
            <a:off x="33662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5" name="Rechthoek 64"/>
          <p:cNvSpPr/>
          <p:nvPr userDrawn="1"/>
        </p:nvSpPr>
        <p:spPr>
          <a:xfrm>
            <a:off x="3489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6" name="Rechthoek 65"/>
          <p:cNvSpPr/>
          <p:nvPr userDrawn="1"/>
        </p:nvSpPr>
        <p:spPr>
          <a:xfrm>
            <a:off x="3489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7" name="Rechthoek 66"/>
          <p:cNvSpPr/>
          <p:nvPr userDrawn="1"/>
        </p:nvSpPr>
        <p:spPr>
          <a:xfrm>
            <a:off x="3611828"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8" name="Rechthoek 67"/>
          <p:cNvSpPr/>
          <p:nvPr userDrawn="1"/>
        </p:nvSpPr>
        <p:spPr>
          <a:xfrm>
            <a:off x="3611828"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69" name="Rechthoek 68"/>
          <p:cNvSpPr/>
          <p:nvPr userDrawn="1"/>
        </p:nvSpPr>
        <p:spPr>
          <a:xfrm>
            <a:off x="373459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0" name="Rechthoek 69"/>
          <p:cNvSpPr/>
          <p:nvPr userDrawn="1"/>
        </p:nvSpPr>
        <p:spPr>
          <a:xfrm>
            <a:off x="373459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1" name="Rechthoek 70"/>
          <p:cNvSpPr/>
          <p:nvPr userDrawn="1"/>
        </p:nvSpPr>
        <p:spPr>
          <a:xfrm>
            <a:off x="3870061"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2" name="Rechthoek 71"/>
          <p:cNvSpPr/>
          <p:nvPr userDrawn="1"/>
        </p:nvSpPr>
        <p:spPr>
          <a:xfrm>
            <a:off x="3870061"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3" name="Rechthoek 72"/>
          <p:cNvSpPr/>
          <p:nvPr userDrawn="1"/>
        </p:nvSpPr>
        <p:spPr>
          <a:xfrm>
            <a:off x="4000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4" name="Rechthoek 73"/>
          <p:cNvSpPr/>
          <p:nvPr userDrawn="1"/>
        </p:nvSpPr>
        <p:spPr>
          <a:xfrm>
            <a:off x="4000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5" name="Rechthoek 74"/>
          <p:cNvSpPr/>
          <p:nvPr userDrawn="1"/>
        </p:nvSpPr>
        <p:spPr>
          <a:xfrm>
            <a:off x="4127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6" name="Rechthoek 75"/>
          <p:cNvSpPr/>
          <p:nvPr userDrawn="1"/>
        </p:nvSpPr>
        <p:spPr>
          <a:xfrm>
            <a:off x="4127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7" name="Rechthoek 76"/>
          <p:cNvSpPr/>
          <p:nvPr userDrawn="1"/>
        </p:nvSpPr>
        <p:spPr>
          <a:xfrm>
            <a:off x="4249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8" name="Rechthoek 77"/>
          <p:cNvSpPr/>
          <p:nvPr userDrawn="1"/>
        </p:nvSpPr>
        <p:spPr>
          <a:xfrm>
            <a:off x="4249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79" name="Rechthoek 78"/>
          <p:cNvSpPr/>
          <p:nvPr userDrawn="1"/>
        </p:nvSpPr>
        <p:spPr>
          <a:xfrm>
            <a:off x="43852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0" name="Rechthoek 79"/>
          <p:cNvSpPr/>
          <p:nvPr userDrawn="1"/>
        </p:nvSpPr>
        <p:spPr>
          <a:xfrm>
            <a:off x="43852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1" name="Rechthoek 80"/>
          <p:cNvSpPr/>
          <p:nvPr userDrawn="1"/>
        </p:nvSpPr>
        <p:spPr>
          <a:xfrm>
            <a:off x="4508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2" name="Rechthoek 81"/>
          <p:cNvSpPr/>
          <p:nvPr userDrawn="1"/>
        </p:nvSpPr>
        <p:spPr>
          <a:xfrm>
            <a:off x="4508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3" name="Rechthoek 82"/>
          <p:cNvSpPr/>
          <p:nvPr userDrawn="1"/>
        </p:nvSpPr>
        <p:spPr>
          <a:xfrm>
            <a:off x="4630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4" name="Rechthoek 83"/>
          <p:cNvSpPr/>
          <p:nvPr userDrawn="1"/>
        </p:nvSpPr>
        <p:spPr>
          <a:xfrm>
            <a:off x="4630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5" name="Rechthoek 84"/>
          <p:cNvSpPr/>
          <p:nvPr userDrawn="1"/>
        </p:nvSpPr>
        <p:spPr>
          <a:xfrm>
            <a:off x="47535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6" name="Rechthoek 85"/>
          <p:cNvSpPr/>
          <p:nvPr userDrawn="1"/>
        </p:nvSpPr>
        <p:spPr>
          <a:xfrm>
            <a:off x="47535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7" name="Rechthoek 86"/>
          <p:cNvSpPr/>
          <p:nvPr userDrawn="1"/>
        </p:nvSpPr>
        <p:spPr>
          <a:xfrm>
            <a:off x="4889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8" name="Rechthoek 87"/>
          <p:cNvSpPr/>
          <p:nvPr userDrawn="1"/>
        </p:nvSpPr>
        <p:spPr>
          <a:xfrm>
            <a:off x="4889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89" name="Rechthoek 88"/>
          <p:cNvSpPr/>
          <p:nvPr userDrawn="1"/>
        </p:nvSpPr>
        <p:spPr>
          <a:xfrm>
            <a:off x="5011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0" name="Rechthoek 89"/>
          <p:cNvSpPr/>
          <p:nvPr userDrawn="1"/>
        </p:nvSpPr>
        <p:spPr>
          <a:xfrm>
            <a:off x="5011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1" name="Rechthoek 90"/>
          <p:cNvSpPr/>
          <p:nvPr userDrawn="1"/>
        </p:nvSpPr>
        <p:spPr>
          <a:xfrm>
            <a:off x="5143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2" name="Rechthoek 91"/>
          <p:cNvSpPr/>
          <p:nvPr userDrawn="1"/>
        </p:nvSpPr>
        <p:spPr>
          <a:xfrm>
            <a:off x="5143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3" name="Rechthoek 92"/>
          <p:cNvSpPr/>
          <p:nvPr userDrawn="1"/>
        </p:nvSpPr>
        <p:spPr>
          <a:xfrm>
            <a:off x="5265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4" name="Rechthoek 93"/>
          <p:cNvSpPr/>
          <p:nvPr userDrawn="1"/>
        </p:nvSpPr>
        <p:spPr>
          <a:xfrm>
            <a:off x="5265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5" name="Rechthoek 94"/>
          <p:cNvSpPr/>
          <p:nvPr userDrawn="1"/>
        </p:nvSpPr>
        <p:spPr>
          <a:xfrm>
            <a:off x="54012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6" name="Rechthoek 95"/>
          <p:cNvSpPr/>
          <p:nvPr userDrawn="1"/>
        </p:nvSpPr>
        <p:spPr>
          <a:xfrm>
            <a:off x="54012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7" name="Rechthoek 96"/>
          <p:cNvSpPr/>
          <p:nvPr userDrawn="1"/>
        </p:nvSpPr>
        <p:spPr>
          <a:xfrm>
            <a:off x="5524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8" name="Rechthoek 97"/>
          <p:cNvSpPr/>
          <p:nvPr userDrawn="1"/>
        </p:nvSpPr>
        <p:spPr>
          <a:xfrm>
            <a:off x="5524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99" name="Rechthoek 98"/>
          <p:cNvSpPr/>
          <p:nvPr userDrawn="1"/>
        </p:nvSpPr>
        <p:spPr>
          <a:xfrm>
            <a:off x="5646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0" name="Rechthoek 99"/>
          <p:cNvSpPr/>
          <p:nvPr userDrawn="1"/>
        </p:nvSpPr>
        <p:spPr>
          <a:xfrm>
            <a:off x="5646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1" name="Rechthoek 100"/>
          <p:cNvSpPr/>
          <p:nvPr userDrawn="1"/>
        </p:nvSpPr>
        <p:spPr>
          <a:xfrm>
            <a:off x="57695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2" name="Rechthoek 101"/>
          <p:cNvSpPr/>
          <p:nvPr userDrawn="1"/>
        </p:nvSpPr>
        <p:spPr>
          <a:xfrm>
            <a:off x="57695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3" name="Rechthoek 102"/>
          <p:cNvSpPr/>
          <p:nvPr userDrawn="1"/>
        </p:nvSpPr>
        <p:spPr>
          <a:xfrm>
            <a:off x="5905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4" name="Rechthoek 103"/>
          <p:cNvSpPr/>
          <p:nvPr userDrawn="1"/>
        </p:nvSpPr>
        <p:spPr>
          <a:xfrm>
            <a:off x="5905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5" name="Rechthoek 104"/>
          <p:cNvSpPr/>
          <p:nvPr userDrawn="1"/>
        </p:nvSpPr>
        <p:spPr>
          <a:xfrm>
            <a:off x="6027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6" name="Rechthoek 105"/>
          <p:cNvSpPr/>
          <p:nvPr userDrawn="1"/>
        </p:nvSpPr>
        <p:spPr>
          <a:xfrm>
            <a:off x="6027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7" name="Rechthoek 106"/>
          <p:cNvSpPr/>
          <p:nvPr userDrawn="1"/>
        </p:nvSpPr>
        <p:spPr>
          <a:xfrm>
            <a:off x="6159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8" name="Rechthoek 107"/>
          <p:cNvSpPr/>
          <p:nvPr userDrawn="1"/>
        </p:nvSpPr>
        <p:spPr>
          <a:xfrm>
            <a:off x="6159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09" name="Rechthoek 108"/>
          <p:cNvSpPr/>
          <p:nvPr userDrawn="1"/>
        </p:nvSpPr>
        <p:spPr>
          <a:xfrm>
            <a:off x="6281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0" name="Rechthoek 109"/>
          <p:cNvSpPr/>
          <p:nvPr userDrawn="1"/>
        </p:nvSpPr>
        <p:spPr>
          <a:xfrm>
            <a:off x="6281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1" name="Rechthoek 110"/>
          <p:cNvSpPr/>
          <p:nvPr userDrawn="1"/>
        </p:nvSpPr>
        <p:spPr>
          <a:xfrm>
            <a:off x="64172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2" name="Rechthoek 111"/>
          <p:cNvSpPr/>
          <p:nvPr userDrawn="1"/>
        </p:nvSpPr>
        <p:spPr>
          <a:xfrm>
            <a:off x="64172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3" name="Rechthoek 112"/>
          <p:cNvSpPr/>
          <p:nvPr userDrawn="1"/>
        </p:nvSpPr>
        <p:spPr>
          <a:xfrm>
            <a:off x="6540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4" name="Rechthoek 113"/>
          <p:cNvSpPr/>
          <p:nvPr userDrawn="1"/>
        </p:nvSpPr>
        <p:spPr>
          <a:xfrm>
            <a:off x="6540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5" name="Rechthoek 114"/>
          <p:cNvSpPr/>
          <p:nvPr userDrawn="1"/>
        </p:nvSpPr>
        <p:spPr>
          <a:xfrm>
            <a:off x="6662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6" name="Rechthoek 115"/>
          <p:cNvSpPr/>
          <p:nvPr userDrawn="1"/>
        </p:nvSpPr>
        <p:spPr>
          <a:xfrm>
            <a:off x="6662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7" name="Rechthoek 116"/>
          <p:cNvSpPr/>
          <p:nvPr userDrawn="1"/>
        </p:nvSpPr>
        <p:spPr>
          <a:xfrm>
            <a:off x="67855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8" name="Rechthoek 117"/>
          <p:cNvSpPr/>
          <p:nvPr userDrawn="1"/>
        </p:nvSpPr>
        <p:spPr>
          <a:xfrm>
            <a:off x="67855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19" name="Rechthoek 118"/>
          <p:cNvSpPr/>
          <p:nvPr userDrawn="1"/>
        </p:nvSpPr>
        <p:spPr>
          <a:xfrm>
            <a:off x="6921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0" name="Rechthoek 119"/>
          <p:cNvSpPr/>
          <p:nvPr userDrawn="1"/>
        </p:nvSpPr>
        <p:spPr>
          <a:xfrm>
            <a:off x="6921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1" name="Rechthoek 120"/>
          <p:cNvSpPr/>
          <p:nvPr userDrawn="1"/>
        </p:nvSpPr>
        <p:spPr>
          <a:xfrm>
            <a:off x="7043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2" name="Rechthoek 121"/>
          <p:cNvSpPr/>
          <p:nvPr userDrawn="1"/>
        </p:nvSpPr>
        <p:spPr>
          <a:xfrm>
            <a:off x="7043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3" name="Rechthoek 122"/>
          <p:cNvSpPr/>
          <p:nvPr userDrawn="1"/>
        </p:nvSpPr>
        <p:spPr>
          <a:xfrm>
            <a:off x="7175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4" name="Rechthoek 123"/>
          <p:cNvSpPr/>
          <p:nvPr userDrawn="1"/>
        </p:nvSpPr>
        <p:spPr>
          <a:xfrm>
            <a:off x="7175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5" name="Rechthoek 124"/>
          <p:cNvSpPr/>
          <p:nvPr userDrawn="1"/>
        </p:nvSpPr>
        <p:spPr>
          <a:xfrm>
            <a:off x="7297809"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6" name="Rechthoek 125"/>
          <p:cNvSpPr/>
          <p:nvPr userDrawn="1"/>
        </p:nvSpPr>
        <p:spPr>
          <a:xfrm>
            <a:off x="7297809"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7" name="Rechthoek 126"/>
          <p:cNvSpPr/>
          <p:nvPr userDrawn="1"/>
        </p:nvSpPr>
        <p:spPr>
          <a:xfrm>
            <a:off x="7433276"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8" name="Rechthoek 127"/>
          <p:cNvSpPr/>
          <p:nvPr userDrawn="1"/>
        </p:nvSpPr>
        <p:spPr>
          <a:xfrm>
            <a:off x="7433276"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29" name="Rechthoek 128"/>
          <p:cNvSpPr/>
          <p:nvPr userDrawn="1"/>
        </p:nvSpPr>
        <p:spPr>
          <a:xfrm>
            <a:off x="7556042"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0" name="Rechthoek 129"/>
          <p:cNvSpPr/>
          <p:nvPr userDrawn="1"/>
        </p:nvSpPr>
        <p:spPr>
          <a:xfrm>
            <a:off x="7556042"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1" name="Rechthoek 130"/>
          <p:cNvSpPr/>
          <p:nvPr userDrawn="1"/>
        </p:nvSpPr>
        <p:spPr>
          <a:xfrm>
            <a:off x="768602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2" name="Rechthoek 131"/>
          <p:cNvSpPr/>
          <p:nvPr userDrawn="1"/>
        </p:nvSpPr>
        <p:spPr>
          <a:xfrm>
            <a:off x="768602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3" name="Rechthoek 132"/>
          <p:cNvSpPr/>
          <p:nvPr userDrawn="1"/>
        </p:nvSpPr>
        <p:spPr>
          <a:xfrm>
            <a:off x="780879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4" name="Rechthoek 133"/>
          <p:cNvSpPr/>
          <p:nvPr userDrawn="1"/>
        </p:nvSpPr>
        <p:spPr>
          <a:xfrm>
            <a:off x="780879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5" name="Rechthoek 134"/>
          <p:cNvSpPr/>
          <p:nvPr userDrawn="1"/>
        </p:nvSpPr>
        <p:spPr>
          <a:xfrm>
            <a:off x="794425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6" name="Rechthoek 135"/>
          <p:cNvSpPr/>
          <p:nvPr userDrawn="1"/>
        </p:nvSpPr>
        <p:spPr>
          <a:xfrm>
            <a:off x="794425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7" name="Rechthoek 136"/>
          <p:cNvSpPr/>
          <p:nvPr userDrawn="1"/>
        </p:nvSpPr>
        <p:spPr>
          <a:xfrm>
            <a:off x="806702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8" name="Rechthoek 137"/>
          <p:cNvSpPr/>
          <p:nvPr userDrawn="1"/>
        </p:nvSpPr>
        <p:spPr>
          <a:xfrm>
            <a:off x="806702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39" name="Rechthoek 138"/>
          <p:cNvSpPr/>
          <p:nvPr userDrawn="1"/>
        </p:nvSpPr>
        <p:spPr>
          <a:xfrm>
            <a:off x="820291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0" name="Rechthoek 139"/>
          <p:cNvSpPr/>
          <p:nvPr userDrawn="1"/>
        </p:nvSpPr>
        <p:spPr>
          <a:xfrm>
            <a:off x="820291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1" name="Rechthoek 140"/>
          <p:cNvSpPr/>
          <p:nvPr userDrawn="1"/>
        </p:nvSpPr>
        <p:spPr>
          <a:xfrm>
            <a:off x="8325683"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2" name="Rechthoek 141"/>
          <p:cNvSpPr/>
          <p:nvPr userDrawn="1"/>
        </p:nvSpPr>
        <p:spPr>
          <a:xfrm>
            <a:off x="8325683"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3" name="Rechthoek 142"/>
          <p:cNvSpPr/>
          <p:nvPr userDrawn="1"/>
        </p:nvSpPr>
        <p:spPr>
          <a:xfrm>
            <a:off x="844845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4" name="Rechthoek 143"/>
          <p:cNvSpPr/>
          <p:nvPr userDrawn="1"/>
        </p:nvSpPr>
        <p:spPr>
          <a:xfrm>
            <a:off x="844845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5" name="Rechthoek 144"/>
          <p:cNvSpPr/>
          <p:nvPr userDrawn="1"/>
        </p:nvSpPr>
        <p:spPr>
          <a:xfrm>
            <a:off x="857121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6" name="Rechthoek 145"/>
          <p:cNvSpPr/>
          <p:nvPr userDrawn="1"/>
        </p:nvSpPr>
        <p:spPr>
          <a:xfrm>
            <a:off x="857121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7" name="Rechthoek 146"/>
          <p:cNvSpPr/>
          <p:nvPr userDrawn="1"/>
        </p:nvSpPr>
        <p:spPr>
          <a:xfrm>
            <a:off x="870668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8" name="Rechthoek 147"/>
          <p:cNvSpPr/>
          <p:nvPr userDrawn="1"/>
        </p:nvSpPr>
        <p:spPr>
          <a:xfrm>
            <a:off x="870668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49" name="Rechthoek 148"/>
          <p:cNvSpPr/>
          <p:nvPr userDrawn="1"/>
        </p:nvSpPr>
        <p:spPr>
          <a:xfrm>
            <a:off x="882945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0" name="Rechthoek 149"/>
          <p:cNvSpPr/>
          <p:nvPr userDrawn="1"/>
        </p:nvSpPr>
        <p:spPr>
          <a:xfrm>
            <a:off x="882945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1" name="Rechthoek 150"/>
          <p:cNvSpPr/>
          <p:nvPr userDrawn="1"/>
        </p:nvSpPr>
        <p:spPr>
          <a:xfrm>
            <a:off x="896068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2" name="Rechthoek 151"/>
          <p:cNvSpPr/>
          <p:nvPr userDrawn="1"/>
        </p:nvSpPr>
        <p:spPr>
          <a:xfrm>
            <a:off x="896068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3" name="Rechthoek 152"/>
          <p:cNvSpPr/>
          <p:nvPr userDrawn="1"/>
        </p:nvSpPr>
        <p:spPr>
          <a:xfrm>
            <a:off x="908345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4" name="Rechthoek 153"/>
          <p:cNvSpPr/>
          <p:nvPr userDrawn="1"/>
        </p:nvSpPr>
        <p:spPr>
          <a:xfrm>
            <a:off x="908345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5" name="Rechthoek 154"/>
          <p:cNvSpPr/>
          <p:nvPr userDrawn="1"/>
        </p:nvSpPr>
        <p:spPr>
          <a:xfrm>
            <a:off x="921891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6" name="Rechthoek 155"/>
          <p:cNvSpPr/>
          <p:nvPr userDrawn="1"/>
        </p:nvSpPr>
        <p:spPr>
          <a:xfrm>
            <a:off x="921891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7" name="Rechthoek 156"/>
          <p:cNvSpPr/>
          <p:nvPr userDrawn="1"/>
        </p:nvSpPr>
        <p:spPr>
          <a:xfrm>
            <a:off x="934168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8" name="Rechthoek 157"/>
          <p:cNvSpPr/>
          <p:nvPr userDrawn="1"/>
        </p:nvSpPr>
        <p:spPr>
          <a:xfrm>
            <a:off x="934168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59" name="Rechthoek 158"/>
          <p:cNvSpPr/>
          <p:nvPr userDrawn="1"/>
        </p:nvSpPr>
        <p:spPr>
          <a:xfrm>
            <a:off x="946445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0" name="Rechthoek 159"/>
          <p:cNvSpPr/>
          <p:nvPr userDrawn="1"/>
        </p:nvSpPr>
        <p:spPr>
          <a:xfrm>
            <a:off x="9464450"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1" name="Rechthoek 160"/>
          <p:cNvSpPr/>
          <p:nvPr userDrawn="1"/>
        </p:nvSpPr>
        <p:spPr>
          <a:xfrm>
            <a:off x="958721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2" name="Rechthoek 161"/>
          <p:cNvSpPr/>
          <p:nvPr userDrawn="1"/>
        </p:nvSpPr>
        <p:spPr>
          <a:xfrm>
            <a:off x="9587217"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3" name="Rechthoek 162"/>
          <p:cNvSpPr/>
          <p:nvPr userDrawn="1"/>
        </p:nvSpPr>
        <p:spPr>
          <a:xfrm>
            <a:off x="972268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4" name="Rechthoek 163"/>
          <p:cNvSpPr/>
          <p:nvPr userDrawn="1"/>
        </p:nvSpPr>
        <p:spPr>
          <a:xfrm>
            <a:off x="9722684" y="6372066"/>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5" name="Rechthoek 164"/>
          <p:cNvSpPr/>
          <p:nvPr userDrawn="1"/>
        </p:nvSpPr>
        <p:spPr>
          <a:xfrm>
            <a:off x="9845450"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6" name="Rechthoek 165"/>
          <p:cNvSpPr/>
          <p:nvPr userDrawn="1"/>
        </p:nvSpPr>
        <p:spPr>
          <a:xfrm>
            <a:off x="9976257"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
        <p:nvSpPr>
          <p:cNvPr id="167" name="Rechthoek 166"/>
          <p:cNvSpPr/>
          <p:nvPr userDrawn="1"/>
        </p:nvSpPr>
        <p:spPr>
          <a:xfrm>
            <a:off x="10099024" y="6228133"/>
            <a:ext cx="66065" cy="66065"/>
          </a:xfrm>
          <a:prstGeom prst="rect">
            <a:avLst/>
          </a:prstGeom>
          <a:solidFill>
            <a:srgbClr val="0C2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dirty="0"/>
          </a:p>
        </p:txBody>
      </p:sp>
    </p:spTree>
    <p:extLst>
      <p:ext uri="{BB962C8B-B14F-4D97-AF65-F5344CB8AC3E}">
        <p14:creationId xmlns:p14="http://schemas.microsoft.com/office/powerpoint/2010/main" val="427825438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Lst>
  <p:txStyles>
    <p:titleStyle>
      <a:lvl1pPr algn="l" defTabSz="914354" rtl="0" eaLnBrk="1" latinLnBrk="0" hangingPunct="1">
        <a:lnSpc>
          <a:spcPct val="90000"/>
        </a:lnSpc>
        <a:spcBef>
          <a:spcPct val="0"/>
        </a:spcBef>
        <a:buNone/>
        <a:defRPr sz="4267" b="1" i="0" kern="1200" spc="-200">
          <a:solidFill>
            <a:srgbClr val="0C2074"/>
          </a:solidFill>
          <a:latin typeface="Arial Black" charset="0"/>
          <a:ea typeface="Arial Black" charset="0"/>
          <a:cs typeface="Arial Black" charset="0"/>
        </a:defRPr>
      </a:lvl1pPr>
    </p:titleStyle>
    <p:bodyStyle>
      <a:lvl1pPr marL="0" indent="0" algn="l" defTabSz="914354" rtl="0" eaLnBrk="1" latinLnBrk="0" hangingPunct="1">
        <a:lnSpc>
          <a:spcPct val="90000"/>
        </a:lnSpc>
        <a:spcBef>
          <a:spcPts val="1000"/>
        </a:spcBef>
        <a:buFont typeface="Arial" charset="0"/>
        <a:buNone/>
        <a:defRPr sz="1867" kern="1200">
          <a:solidFill>
            <a:srgbClr val="0C2074"/>
          </a:solidFill>
          <a:latin typeface="+mn-lt"/>
          <a:ea typeface="+mn-ea"/>
          <a:cs typeface="+mn-cs"/>
        </a:defRPr>
      </a:lvl1pPr>
      <a:lvl2pPr marL="457178" indent="0" algn="l" defTabSz="914354" rtl="0" eaLnBrk="1" latinLnBrk="0" hangingPunct="1">
        <a:lnSpc>
          <a:spcPct val="90000"/>
        </a:lnSpc>
        <a:spcBef>
          <a:spcPts val="500"/>
        </a:spcBef>
        <a:buFont typeface="Arial" charset="0"/>
        <a:buNone/>
        <a:defRPr sz="1867" i="1" kern="1200">
          <a:solidFill>
            <a:srgbClr val="0C2074"/>
          </a:solidFill>
          <a:latin typeface="+mn-lt"/>
          <a:ea typeface="+mn-ea"/>
          <a:cs typeface="+mn-cs"/>
        </a:defRPr>
      </a:lvl2pPr>
      <a:lvl3pPr marL="914354" indent="0" algn="l" defTabSz="914354" rtl="0" eaLnBrk="1" latinLnBrk="0" hangingPunct="1">
        <a:lnSpc>
          <a:spcPct val="90000"/>
        </a:lnSpc>
        <a:spcBef>
          <a:spcPts val="500"/>
        </a:spcBef>
        <a:buFont typeface="Arial" charset="0"/>
        <a:buNone/>
        <a:defRPr sz="3200" b="1" i="0" kern="1200">
          <a:solidFill>
            <a:srgbClr val="86D2EE"/>
          </a:solidFill>
          <a:latin typeface="Arial Black" charset="0"/>
          <a:ea typeface="Arial Black" charset="0"/>
          <a:cs typeface="Arial Black" charset="0"/>
        </a:defRPr>
      </a:lvl3pPr>
      <a:lvl4pPr marL="1371532" indent="0" algn="l" defTabSz="914354" rtl="0" eaLnBrk="1" latinLnBrk="0" hangingPunct="1">
        <a:lnSpc>
          <a:spcPct val="90000"/>
        </a:lnSpc>
        <a:spcBef>
          <a:spcPts val="500"/>
        </a:spcBef>
        <a:buFont typeface="Arial" charset="0"/>
        <a:buNone/>
        <a:defRPr sz="6400" b="1" i="0" kern="1200" spc="-200">
          <a:solidFill>
            <a:srgbClr val="0C2074"/>
          </a:solidFill>
          <a:latin typeface="Arial Black" charset="0"/>
          <a:ea typeface="Arial Black" charset="0"/>
          <a:cs typeface="Arial Black" charset="0"/>
        </a:defRPr>
      </a:lvl4pPr>
      <a:lvl5pPr marL="2057298" indent="-228589" algn="l" defTabSz="914354" rtl="0" eaLnBrk="1" latinLnBrk="0" hangingPunct="1">
        <a:lnSpc>
          <a:spcPct val="90000"/>
        </a:lnSpc>
        <a:spcBef>
          <a:spcPts val="500"/>
        </a:spcBef>
        <a:buFont typeface="Arial"/>
        <a:buChar char="•"/>
        <a:defRPr sz="1800" kern="1200">
          <a:solidFill>
            <a:srgbClr val="0C2074"/>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xml"/><Relationship Id="rId1" Type="http://schemas.openxmlformats.org/officeDocument/2006/relationships/slideLayout" Target="../slideLayouts/slideLayout55.xml"/><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5.xml"/><Relationship Id="rId5" Type="http://schemas.openxmlformats.org/officeDocument/2006/relationships/image" Target="../media/image57.jpeg"/><Relationship Id="rId4" Type="http://schemas.openxmlformats.org/officeDocument/2006/relationships/hyperlink" Target="http://www.waarstaatjegemeente.n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0.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61.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64.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hyperlink" Target="http://www.google.nl/url?sa=i&amp;rct=j&amp;q=&amp;esrc=s&amp;frm=1&amp;source=images&amp;cd=&amp;cad=rja&amp;uact=8&amp;ved=0CAcQjRxqFQoTCOvGgNqm6sgCFcQpDwodYgYM3w&amp;url=http://www.cbc.ca/news/canada/british-columbia/cord-blood-companies-selling-false-hope-b-c-pediatrician-1.714108&amp;bvm=bv.106379543,d.ZWU&amp;psig=AFQjCNFqgxzma5IFpheVib1T7jQFm8LDQQ&amp;ust=1446298145064269" TargetMode="External"/><Relationship Id="rId18" Type="http://schemas.openxmlformats.org/officeDocument/2006/relationships/hyperlink" Target="http://www.google.nl/url?sa=i&amp;rct=j&amp;q=&amp;esrc=s&amp;source=images&amp;cd=&amp;cad=rja&amp;uact=8&amp;ved=0ahUKEwiB5Ie3t47OAhXjBsAKHUl-AdgQjRwIBw&amp;url=http://kc-communications.com/10-steps-to-white-papers/&amp;bvm=bv.127984354,d.d2s&amp;psig=AFQjCNFTxX4RYQrMdllE2UlH1YJw1cF1jA&amp;ust=1469529839338560" TargetMode="External"/><Relationship Id="rId3" Type="http://schemas.openxmlformats.org/officeDocument/2006/relationships/slideLayout" Target="../slideLayouts/slideLayout102.xml"/><Relationship Id="rId21" Type="http://schemas.openxmlformats.org/officeDocument/2006/relationships/image" Target="../media/image79.png"/><Relationship Id="rId7" Type="http://schemas.openxmlformats.org/officeDocument/2006/relationships/diagramLayout" Target="../diagrams/layout3.xml"/><Relationship Id="rId12" Type="http://schemas.openxmlformats.org/officeDocument/2006/relationships/image" Target="../media/image73.jpeg"/><Relationship Id="rId17" Type="http://schemas.openxmlformats.org/officeDocument/2006/relationships/image" Target="../media/image76.jpeg"/><Relationship Id="rId2" Type="http://schemas.openxmlformats.org/officeDocument/2006/relationships/video" Target="../media/media1.mp4"/><Relationship Id="rId16" Type="http://schemas.openxmlformats.org/officeDocument/2006/relationships/hyperlink" Target="http://www.google.nl/url?sa=i&amp;rct=j&amp;q=&amp;esrc=s&amp;source=images&amp;cd=&amp;cad=rja&amp;uact=8&amp;ved=0ahUKEwjp-4P0to7OAhXmI8AKHT2VBEIQjRwIBw&amp;url=http://www.ehes.info/training_materials/anthropometric_training_material.htm&amp;bvm=bv.127984354,d.d2s&amp;psig=AFQjCNFNHFXeRTT7nLInSFZv_kmwBNPysg&amp;ust=1469529701958676" TargetMode="External"/><Relationship Id="rId20" Type="http://schemas.openxmlformats.org/officeDocument/2006/relationships/image" Target="../media/image78.jpeg"/><Relationship Id="rId1" Type="http://schemas.microsoft.com/office/2007/relationships/media" Target="../media/media1.mp4"/><Relationship Id="rId6" Type="http://schemas.openxmlformats.org/officeDocument/2006/relationships/diagramData" Target="../diagrams/data3.xml"/><Relationship Id="rId11" Type="http://schemas.openxmlformats.org/officeDocument/2006/relationships/image" Target="../media/image72.jpeg"/><Relationship Id="rId24" Type="http://schemas.openxmlformats.org/officeDocument/2006/relationships/image" Target="../media/image82.png"/><Relationship Id="rId5" Type="http://schemas.openxmlformats.org/officeDocument/2006/relationships/image" Target="../media/image71.png"/><Relationship Id="rId15" Type="http://schemas.openxmlformats.org/officeDocument/2006/relationships/image" Target="../media/image75.jpeg"/><Relationship Id="rId23" Type="http://schemas.openxmlformats.org/officeDocument/2006/relationships/image" Target="../media/image81.png"/><Relationship Id="rId10" Type="http://schemas.microsoft.com/office/2007/relationships/diagramDrawing" Target="../diagrams/drawing3.xml"/><Relationship Id="rId19" Type="http://schemas.openxmlformats.org/officeDocument/2006/relationships/image" Target="../media/image77.jpeg"/><Relationship Id="rId4" Type="http://schemas.openxmlformats.org/officeDocument/2006/relationships/notesSlide" Target="../notesSlides/notesSlide13.xml"/><Relationship Id="rId9" Type="http://schemas.openxmlformats.org/officeDocument/2006/relationships/diagramColors" Target="../diagrams/colors3.xml"/><Relationship Id="rId14" Type="http://schemas.openxmlformats.org/officeDocument/2006/relationships/image" Target="../media/image74.jpeg"/><Relationship Id="rId22"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0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60.xml"/><Relationship Id="rId5" Type="http://schemas.openxmlformats.org/officeDocument/2006/relationships/image" Target="../media/image91.jpe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pn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99.xml"/><Relationship Id="rId6" Type="http://schemas.openxmlformats.org/officeDocument/2006/relationships/image" Target="../media/image95.jpeg"/><Relationship Id="rId11" Type="http://schemas.openxmlformats.org/officeDocument/2006/relationships/image" Target="../media/image99.jpeg"/><Relationship Id="rId5" Type="http://schemas.openxmlformats.org/officeDocument/2006/relationships/image" Target="../media/image94.jpeg"/><Relationship Id="rId15" Type="http://schemas.openxmlformats.org/officeDocument/2006/relationships/image" Target="../media/image103.jpeg"/><Relationship Id="rId10" Type="http://schemas.openxmlformats.org/officeDocument/2006/relationships/hyperlink" Target="http://www.google.nl/url?sa=i&amp;rct=j&amp;q=&amp;esrc=s&amp;source=images&amp;cd=&amp;cad=rja&amp;uact=8&amp;ved=0ahUKEwifo4Cm9fnKAhWJZpoKHdpIBd0QjRwIBw&amp;url=http://www.loopwagens.nl/janod/mini-duwkar-wit-p-61.html&amp;bvm=bv.114195076,d.ZWU&amp;psig=AFQjCNGF_h5TqyVTpeIkIR7ADOun-yqhBA&amp;ust=1455630639794880" TargetMode="External"/><Relationship Id="rId4" Type="http://schemas.openxmlformats.org/officeDocument/2006/relationships/image" Target="../media/image93.jpeg"/><Relationship Id="rId9" Type="http://schemas.openxmlformats.org/officeDocument/2006/relationships/image" Target="../media/image98.jpeg"/><Relationship Id="rId14" Type="http://schemas.openxmlformats.org/officeDocument/2006/relationships/image" Target="../media/image102.png"/></Relationships>
</file>

<file path=ppt/slides/_rels/slide2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1.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xml"/><Relationship Id="rId1" Type="http://schemas.openxmlformats.org/officeDocument/2006/relationships/slideLayout" Target="../slideLayouts/slideLayout101.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s>
</file>

<file path=ppt/slides/_rels/slide32.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tiff"/><Relationship Id="rId2" Type="http://schemas.openxmlformats.org/officeDocument/2006/relationships/notesSlide" Target="../notesSlides/notesSlide17.xml"/><Relationship Id="rId1" Type="http://schemas.openxmlformats.org/officeDocument/2006/relationships/slideLayout" Target="../slideLayouts/slideLayout67.xml"/><Relationship Id="rId6" Type="http://schemas.openxmlformats.org/officeDocument/2006/relationships/image" Target="../media/image116.emf"/><Relationship Id="rId11" Type="http://schemas.openxmlformats.org/officeDocument/2006/relationships/image" Target="../media/image121.pn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oleObject" Target="../embeddings/oleObject2.bin"/><Relationship Id="rId7"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image" Target="../media/image124.emf"/><Relationship Id="rId5" Type="http://schemas.openxmlformats.org/officeDocument/2006/relationships/oleObject" Target="../embeddings/oleObject3.bin"/><Relationship Id="rId10" Type="http://schemas.openxmlformats.org/officeDocument/2006/relationships/image" Target="../media/image128.png"/><Relationship Id="rId4" Type="http://schemas.openxmlformats.org/officeDocument/2006/relationships/image" Target="../media/image123.emf"/><Relationship Id="rId9" Type="http://schemas.openxmlformats.org/officeDocument/2006/relationships/image" Target="../media/image127.png"/></Relationships>
</file>

<file path=ppt/slides/_rels/slide34.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2.jpeg"/><Relationship Id="rId2" Type="http://schemas.openxmlformats.org/officeDocument/2006/relationships/slideLayout" Target="../slideLayouts/slideLayout60.xml"/><Relationship Id="rId1" Type="http://schemas.openxmlformats.org/officeDocument/2006/relationships/video" Target="https://www.youtube.com/embed/D1FXvvx7D1k?feature=oembed" TargetMode="External"/><Relationship Id="rId6" Type="http://schemas.openxmlformats.org/officeDocument/2006/relationships/hyperlink" Target="http://www.smarterpregnancy.co.uk/" TargetMode="External"/><Relationship Id="rId5" Type="http://schemas.openxmlformats.org/officeDocument/2006/relationships/image" Target="../media/image131.pn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1.png"/><Relationship Id="rId3" Type="http://schemas.openxmlformats.org/officeDocument/2006/relationships/image" Target="../media/image133.jpg"/><Relationship Id="rId7" Type="http://schemas.openxmlformats.org/officeDocument/2006/relationships/image" Target="../media/image137.jpg"/><Relationship Id="rId12"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58.xml"/><Relationship Id="rId6" Type="http://schemas.openxmlformats.org/officeDocument/2006/relationships/image" Target="../media/image136.jpg"/><Relationship Id="rId11" Type="http://schemas.openxmlformats.org/officeDocument/2006/relationships/image" Target="../media/image101.png"/><Relationship Id="rId5" Type="http://schemas.openxmlformats.org/officeDocument/2006/relationships/image" Target="../media/image135.jpg"/><Relationship Id="rId10" Type="http://schemas.openxmlformats.org/officeDocument/2006/relationships/image" Target="../media/image140.png"/><Relationship Id="rId4" Type="http://schemas.openxmlformats.org/officeDocument/2006/relationships/image" Target="../media/image134.jpg"/><Relationship Id="rId9" Type="http://schemas.openxmlformats.org/officeDocument/2006/relationships/image" Target="../media/image139.png"/></Relationships>
</file>

<file path=ppt/slides/_rels/slide36.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58.xml"/><Relationship Id="rId6" Type="http://schemas.openxmlformats.org/officeDocument/2006/relationships/image" Target="../media/image101.png"/><Relationship Id="rId11" Type="http://schemas.openxmlformats.org/officeDocument/2006/relationships/image" Target="../media/image129.png"/><Relationship Id="rId5" Type="http://schemas.openxmlformats.org/officeDocument/2006/relationships/image" Target="../media/image140.png"/><Relationship Id="rId10" Type="http://schemas.openxmlformats.org/officeDocument/2006/relationships/image" Target="../media/image144.png"/><Relationship Id="rId4" Type="http://schemas.openxmlformats.org/officeDocument/2006/relationships/image" Target="../media/image139.png"/><Relationship Id="rId9" Type="http://schemas.openxmlformats.org/officeDocument/2006/relationships/image" Target="../media/image143.png"/></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5.xml"/><Relationship Id="rId5" Type="http://schemas.openxmlformats.org/officeDocument/2006/relationships/image" Target="../media/image147.pn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64.xml"/><Relationship Id="rId5" Type="http://schemas.openxmlformats.org/officeDocument/2006/relationships/image" Target="../media/image150.png"/><Relationship Id="rId4" Type="http://schemas.openxmlformats.org/officeDocument/2006/relationships/image" Target="../media/image149.png"/></Relationships>
</file>

<file path=ppt/slides/_rels/slide3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6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notesSlide" Target="../notesSlides/notesSlide22.xml"/><Relationship Id="rId1" Type="http://schemas.openxmlformats.org/officeDocument/2006/relationships/slideLayout" Target="../slideLayouts/slideLayout6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3.xml"/><Relationship Id="rId1" Type="http://schemas.openxmlformats.org/officeDocument/2006/relationships/slideLayout" Target="../slideLayouts/slideLayout60.xml"/><Relationship Id="rId5" Type="http://schemas.openxmlformats.org/officeDocument/2006/relationships/image" Target="../media/image122.tiff"/><Relationship Id="rId4" Type="http://schemas.openxmlformats.org/officeDocument/2006/relationships/image" Target="../media/image163.png"/></Relationships>
</file>

<file path=ppt/slides/_rels/slide42.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31.jp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10.jpeg"/><Relationship Id="rId7" Type="http://schemas.openxmlformats.org/officeDocument/2006/relationships/diagramColors" Target="../diagrams/colors1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2.jp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image" Target="../media/image3.jpeg"/><Relationship Id="rId7" Type="http://schemas.openxmlformats.org/officeDocument/2006/relationships/diagramQuickStyle" Target="../diagrams/quickStyle15.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29.png"/><Relationship Id="rId4" Type="http://schemas.openxmlformats.org/officeDocument/2006/relationships/image" Target="../media/image1.jpeg"/><Relationship Id="rId9" Type="http://schemas.microsoft.com/office/2007/relationships/diagramDrawing" Target="../diagrams/drawing15.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222.png"/><Relationship Id="rId4" Type="http://schemas.openxmlformats.org/officeDocument/2006/relationships/image" Target="../media/image221.png"/></Relationships>
</file>

<file path=ppt/slides/_rels/slide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hyperlink" Target="http://www.kansrijkestartnl.nl/"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430990" y="5017008"/>
            <a:ext cx="11329986" cy="184099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85000"/>
              </a:lnSpc>
              <a:spcBef>
                <a:spcPct val="0"/>
              </a:spcBef>
              <a:spcAft>
                <a:spcPts val="600"/>
              </a:spcAft>
              <a:buClr>
                <a:srgbClr val="4B8564"/>
              </a:buClr>
              <a:buSzTx/>
              <a:buFontTx/>
              <a:buNone/>
              <a:tabLst/>
              <a:defRPr/>
            </a:pPr>
            <a:r>
              <a:rPr lang="en-US" sz="6000" b="1" spc="-50" dirty="0">
                <a:latin typeface="Calibri Light" panose="020F0302020204030204"/>
              </a:rPr>
              <a:t>Symposium </a:t>
            </a:r>
          </a:p>
          <a:p>
            <a:pPr marL="0" marR="0" lvl="0" indent="0" algn="ctr" defTabSz="914400" rtl="0" eaLnBrk="1" fontAlgn="auto" latinLnBrk="0" hangingPunct="1">
              <a:lnSpc>
                <a:spcPct val="85000"/>
              </a:lnSpc>
              <a:spcBef>
                <a:spcPct val="0"/>
              </a:spcBef>
              <a:spcAft>
                <a:spcPts val="600"/>
              </a:spcAft>
              <a:buClr>
                <a:srgbClr val="4B8564"/>
              </a:buClr>
              <a:buSzTx/>
              <a:buFontTx/>
              <a:buNone/>
              <a:tabLst/>
              <a:defRPr/>
            </a:pPr>
            <a:r>
              <a:rPr lang="en-US" sz="6000" b="1" spc="-50" dirty="0">
                <a:latin typeface="Calibri Light" panose="020F0302020204030204"/>
              </a:rPr>
              <a:t>P</a:t>
            </a:r>
            <a:r>
              <a:rPr kumimoji="0" lang="en-US" sz="6000" b="1" i="0" u="none" strike="noStrike" kern="1200" cap="none" spc="-50" normalizeH="0" baseline="0" noProof="0" dirty="0" err="1">
                <a:ln>
                  <a:noFill/>
                </a:ln>
                <a:effectLst/>
                <a:uLnTx/>
                <a:uFillTx/>
                <a:latin typeface="Calibri Light" panose="020F0302020204030204"/>
                <a:ea typeface="+mn-ea"/>
                <a:cs typeface="+mn-cs"/>
              </a:rPr>
              <a:t>reconceptionele</a:t>
            </a:r>
            <a:r>
              <a:rPr kumimoji="0" lang="en-US" sz="6000" b="1" i="0" u="none" strike="noStrike" kern="1200" cap="none" spc="-50" normalizeH="0" baseline="0" noProof="0" dirty="0">
                <a:ln>
                  <a:noFill/>
                </a:ln>
                <a:effectLst/>
                <a:uLnTx/>
                <a:uFillTx/>
                <a:latin typeface="Calibri Light" panose="020F0302020204030204"/>
                <a:ea typeface="+mn-ea"/>
                <a:cs typeface="+mn-cs"/>
              </a:rPr>
              <a:t> Gezondheid</a:t>
            </a: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2788" y="862062"/>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Afbeelding 63" descr="Afbeelding met tekst, Lettertype, logo, Graphics&#10;&#10;Automatisch gegenereerde beschrijving">
            <a:extLst>
              <a:ext uri="{FF2B5EF4-FFF2-40B4-BE49-F238E27FC236}">
                <a16:creationId xmlns:a16="http://schemas.microsoft.com/office/drawing/2014/main" id="{97B4F48A-0643-6FFB-DE21-F9CF01EA9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6010" y="1774750"/>
            <a:ext cx="3312785" cy="1333395"/>
          </a:xfrm>
          <a:prstGeom prst="rect">
            <a:avLst/>
          </a:prstGeom>
        </p:spPr>
      </p:pic>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Logo Dordrecht, ga naar de homepage">
            <a:extLst>
              <a:ext uri="{FF2B5EF4-FFF2-40B4-BE49-F238E27FC236}">
                <a16:creationId xmlns:a16="http://schemas.microsoft.com/office/drawing/2014/main" id="{D3DEB3A8-77DC-D11E-37F7-7E3EBB50D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91" y="1444223"/>
            <a:ext cx="3822245" cy="180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005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FF8BD-2A2B-606D-060E-2E83E402C017}"/>
              </a:ext>
            </a:extLst>
          </p:cNvPr>
          <p:cNvSpPr>
            <a:spLocks noGrp="1"/>
          </p:cNvSpPr>
          <p:nvPr>
            <p:ph type="title"/>
          </p:nvPr>
        </p:nvSpPr>
        <p:spPr>
          <a:xfrm>
            <a:off x="838200" y="351810"/>
            <a:ext cx="10515600" cy="1325563"/>
          </a:xfrm>
        </p:spPr>
        <p:txBody>
          <a:bodyPr>
            <a:normAutofit/>
          </a:bodyPr>
          <a:lstStyle/>
          <a:p>
            <a:r>
              <a:rPr lang="nl-NL" sz="4800" b="1">
                <a:latin typeface="+mn-lt"/>
              </a:rPr>
              <a:t>Waar willen we naartoe? </a:t>
            </a:r>
            <a:endParaRPr lang="nl-NL" sz="4800" b="1" dirty="0">
              <a:latin typeface="+mn-lt"/>
            </a:endParaRPr>
          </a:p>
        </p:txBody>
      </p:sp>
      <p:sp>
        <p:nvSpPr>
          <p:cNvPr id="3" name="Tijdelijke aanduiding voor inhoud 2">
            <a:extLst>
              <a:ext uri="{FF2B5EF4-FFF2-40B4-BE49-F238E27FC236}">
                <a16:creationId xmlns:a16="http://schemas.microsoft.com/office/drawing/2014/main" id="{1D81A410-E39B-0A26-9107-AC8BEE4E5603}"/>
              </a:ext>
            </a:extLst>
          </p:cNvPr>
          <p:cNvSpPr>
            <a:spLocks noGrp="1"/>
          </p:cNvSpPr>
          <p:nvPr>
            <p:ph idx="1"/>
          </p:nvPr>
        </p:nvSpPr>
        <p:spPr>
          <a:xfrm>
            <a:off x="838200" y="1929384"/>
            <a:ext cx="7757160" cy="4146296"/>
          </a:xfrm>
        </p:spPr>
        <p:txBody>
          <a:bodyPr>
            <a:normAutofit fontScale="70000" lnSpcReduction="20000"/>
          </a:bodyPr>
          <a:lstStyle/>
          <a:p>
            <a:endParaRPr lang="nl-NL" sz="2200" dirty="0"/>
          </a:p>
          <a:p>
            <a:r>
              <a:rPr lang="nl-NL" sz="3600" dirty="0"/>
              <a:t>Bewustwording en normalisering bij iedereen in de vruchtbare leeftijd → </a:t>
            </a:r>
            <a:r>
              <a:rPr lang="nl-NL" sz="3600" i="1" dirty="0"/>
              <a:t>Voorlichting </a:t>
            </a:r>
          </a:p>
          <a:p>
            <a:r>
              <a:rPr lang="nl-NL" sz="3600" dirty="0"/>
              <a:t>Bewustwording en handelingsperspectief bij professionals → </a:t>
            </a:r>
            <a:r>
              <a:rPr lang="nl-NL" sz="3600" i="1" dirty="0"/>
              <a:t>Aanjagen en ondersteunen </a:t>
            </a:r>
          </a:p>
          <a:p>
            <a:pPr marL="0" indent="0">
              <a:buNone/>
            </a:pPr>
            <a:endParaRPr lang="nl-NL" sz="2200" i="1" dirty="0"/>
          </a:p>
          <a:p>
            <a:pPr marL="0" indent="0">
              <a:buNone/>
            </a:pPr>
            <a:endParaRPr lang="nl-NL" sz="2200" i="1" dirty="0"/>
          </a:p>
          <a:p>
            <a:pPr marL="0" indent="0">
              <a:buNone/>
            </a:pPr>
            <a:r>
              <a:rPr lang="nl-NL" sz="2900" b="1" dirty="0"/>
              <a:t>Van belang hierbij:</a:t>
            </a:r>
          </a:p>
          <a:p>
            <a:r>
              <a:rPr lang="nl-NL" sz="2900" dirty="0"/>
              <a:t>Onderdeel kwaliteit van zorg → </a:t>
            </a:r>
            <a:r>
              <a:rPr lang="nl-NL" sz="2900" i="1" dirty="0"/>
              <a:t>Richtlijnen en zorgstandaarden</a:t>
            </a:r>
          </a:p>
          <a:p>
            <a:r>
              <a:rPr lang="nl-NL" sz="2900" dirty="0"/>
              <a:t>Lokaal ondersteuningsaanbod → </a:t>
            </a:r>
            <a:r>
              <a:rPr lang="nl-NL" sz="2900" i="1" dirty="0"/>
              <a:t>Opvolging, zorg en interventies</a:t>
            </a:r>
          </a:p>
          <a:p>
            <a:r>
              <a:rPr lang="nl-NL" sz="2900" dirty="0"/>
              <a:t>Verkennen juridische verankering</a:t>
            </a:r>
          </a:p>
          <a:p>
            <a:r>
              <a:rPr lang="nl-NL" sz="2900" dirty="0"/>
              <a:t>Monitoring </a:t>
            </a:r>
          </a:p>
          <a:p>
            <a:endParaRPr lang="nl-NL" sz="2200" dirty="0"/>
          </a:p>
        </p:txBody>
      </p:sp>
      <p:sp>
        <p:nvSpPr>
          <p:cNvPr id="6" name="Tekstvak 5">
            <a:extLst>
              <a:ext uri="{FF2B5EF4-FFF2-40B4-BE49-F238E27FC236}">
                <a16:creationId xmlns:a16="http://schemas.microsoft.com/office/drawing/2014/main" id="{440EB511-A1BF-D550-3F41-4C5130AE1A27}"/>
              </a:ext>
            </a:extLst>
          </p:cNvPr>
          <p:cNvSpPr txBox="1"/>
          <p:nvPr/>
        </p:nvSpPr>
        <p:spPr>
          <a:xfrm>
            <a:off x="9052560" y="3389334"/>
            <a:ext cx="2836537" cy="3046988"/>
          </a:xfrm>
          <a:prstGeom prst="rect">
            <a:avLst/>
          </a:prstGeom>
          <a:solidFill>
            <a:schemeClr val="accent1">
              <a:alpha val="25000"/>
            </a:schemeClr>
          </a:solidFill>
          <a:ln w="50800">
            <a:solidFill>
              <a:schemeClr val="accent1"/>
            </a:solidFill>
          </a:ln>
        </p:spPr>
        <p:txBody>
          <a:bodyPr wrap="square" rtlCol="0">
            <a:spAutoFit/>
          </a:bodyPr>
          <a:lstStyle/>
          <a:p>
            <a:pPr algn="ctr"/>
            <a:r>
              <a:rPr lang="nl-NL" sz="1600" dirty="0"/>
              <a:t>Centrale vraag </a:t>
            </a:r>
          </a:p>
          <a:p>
            <a:pPr algn="ctr"/>
            <a:r>
              <a:rPr lang="nl-NL" sz="3200" b="1" dirty="0"/>
              <a:t>‘Wil je het komende jaar zwanger worden?’ </a:t>
            </a:r>
          </a:p>
          <a:p>
            <a:pPr algn="ctr"/>
            <a:r>
              <a:rPr lang="nl-NL" sz="1600" dirty="0"/>
              <a:t>als start van gesprek tussen mensen om wie het gaat en professionals</a:t>
            </a:r>
          </a:p>
        </p:txBody>
      </p:sp>
      <p:pic>
        <p:nvPicPr>
          <p:cNvPr id="4" name="Afbeelding 3" descr="Afbeelding met tekst, Lettertype, Graphics, logo&#10;&#10;Automatisch gegenereerde beschrijving">
            <a:extLst>
              <a:ext uri="{FF2B5EF4-FFF2-40B4-BE49-F238E27FC236}">
                <a16:creationId xmlns:a16="http://schemas.microsoft.com/office/drawing/2014/main" id="{A31578BE-EBDC-7FDB-6BF6-217170BD5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5141"/>
            <a:ext cx="2444955" cy="928523"/>
          </a:xfrm>
          <a:prstGeom prst="rect">
            <a:avLst/>
          </a:prstGeom>
        </p:spPr>
      </p:pic>
    </p:spTree>
    <p:extLst>
      <p:ext uri="{BB962C8B-B14F-4D97-AF65-F5344CB8AC3E}">
        <p14:creationId xmlns:p14="http://schemas.microsoft.com/office/powerpoint/2010/main" val="11955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FF8BD-2A2B-606D-060E-2E83E402C017}"/>
              </a:ext>
            </a:extLst>
          </p:cNvPr>
          <p:cNvSpPr>
            <a:spLocks noGrp="1"/>
          </p:cNvSpPr>
          <p:nvPr>
            <p:ph type="title"/>
          </p:nvPr>
        </p:nvSpPr>
        <p:spPr>
          <a:xfrm>
            <a:off x="838200" y="351810"/>
            <a:ext cx="10515600" cy="1325563"/>
          </a:xfrm>
        </p:spPr>
        <p:txBody>
          <a:bodyPr>
            <a:normAutofit/>
          </a:bodyPr>
          <a:lstStyle/>
          <a:p>
            <a:r>
              <a:rPr lang="nl-NL" sz="4800" b="1" dirty="0">
                <a:latin typeface="+mn-lt"/>
              </a:rPr>
              <a:t>Eerst volgende stap:</a:t>
            </a:r>
          </a:p>
        </p:txBody>
      </p:sp>
      <p:sp>
        <p:nvSpPr>
          <p:cNvPr id="3" name="Tijdelijke aanduiding voor inhoud 2">
            <a:extLst>
              <a:ext uri="{FF2B5EF4-FFF2-40B4-BE49-F238E27FC236}">
                <a16:creationId xmlns:a16="http://schemas.microsoft.com/office/drawing/2014/main" id="{1D81A410-E39B-0A26-9107-AC8BEE4E5603}"/>
              </a:ext>
            </a:extLst>
          </p:cNvPr>
          <p:cNvSpPr>
            <a:spLocks noGrp="1"/>
          </p:cNvSpPr>
          <p:nvPr>
            <p:ph idx="1"/>
          </p:nvPr>
        </p:nvSpPr>
        <p:spPr>
          <a:xfrm>
            <a:off x="838200" y="2439001"/>
            <a:ext cx="7757160" cy="3406140"/>
          </a:xfrm>
        </p:spPr>
        <p:txBody>
          <a:bodyPr>
            <a:normAutofit/>
          </a:bodyPr>
          <a:lstStyle/>
          <a:p>
            <a:endParaRPr lang="nl-NL" sz="2200" dirty="0"/>
          </a:p>
          <a:p>
            <a:r>
              <a:rPr lang="nl-NL" dirty="0"/>
              <a:t>Ontwikkeling lokale aanpak Gezond Zwanger Worden (2024)</a:t>
            </a:r>
          </a:p>
          <a:p>
            <a:r>
              <a:rPr lang="nl-NL" dirty="0"/>
              <a:t>Landelijke opschaling (2025 e.v.)</a:t>
            </a:r>
          </a:p>
          <a:p>
            <a:r>
              <a:rPr lang="nl-NL" dirty="0"/>
              <a:t>Verder verkennen met GGD GHOR Nederland (vergelijk aanpak NNZ)</a:t>
            </a:r>
          </a:p>
        </p:txBody>
      </p:sp>
      <p:sp>
        <p:nvSpPr>
          <p:cNvPr id="6" name="Tekstvak 5">
            <a:extLst>
              <a:ext uri="{FF2B5EF4-FFF2-40B4-BE49-F238E27FC236}">
                <a16:creationId xmlns:a16="http://schemas.microsoft.com/office/drawing/2014/main" id="{440EB511-A1BF-D550-3F41-4C5130AE1A27}"/>
              </a:ext>
            </a:extLst>
          </p:cNvPr>
          <p:cNvSpPr txBox="1"/>
          <p:nvPr/>
        </p:nvSpPr>
        <p:spPr>
          <a:xfrm>
            <a:off x="9052560" y="3389334"/>
            <a:ext cx="2836537" cy="3046988"/>
          </a:xfrm>
          <a:prstGeom prst="rect">
            <a:avLst/>
          </a:prstGeom>
          <a:solidFill>
            <a:schemeClr val="accent1">
              <a:alpha val="25000"/>
            </a:schemeClr>
          </a:solidFill>
          <a:ln w="50800">
            <a:solidFill>
              <a:schemeClr val="accent1"/>
            </a:solidFill>
          </a:ln>
        </p:spPr>
        <p:txBody>
          <a:bodyPr wrap="square" rtlCol="0">
            <a:spAutoFit/>
          </a:bodyPr>
          <a:lstStyle/>
          <a:p>
            <a:pPr algn="ctr"/>
            <a:r>
              <a:rPr lang="nl-NL" sz="1600" dirty="0"/>
              <a:t>Centrale vraag </a:t>
            </a:r>
          </a:p>
          <a:p>
            <a:pPr algn="ctr"/>
            <a:r>
              <a:rPr lang="nl-NL" sz="3200" b="1" dirty="0"/>
              <a:t>‘Wil je het komende jaar zwanger worden?’ </a:t>
            </a:r>
          </a:p>
          <a:p>
            <a:pPr algn="ctr"/>
            <a:r>
              <a:rPr lang="nl-NL" sz="1600" dirty="0"/>
              <a:t>als start van gesprek tussen mensen om wie het gaat en professionals</a:t>
            </a:r>
          </a:p>
        </p:txBody>
      </p:sp>
      <p:pic>
        <p:nvPicPr>
          <p:cNvPr id="4" name="Afbeelding 3" descr="Afbeelding met tekst, Lettertype, Graphics, logo&#10;&#10;Automatisch gegenereerde beschrijving">
            <a:extLst>
              <a:ext uri="{FF2B5EF4-FFF2-40B4-BE49-F238E27FC236}">
                <a16:creationId xmlns:a16="http://schemas.microsoft.com/office/drawing/2014/main" id="{A31578BE-EBDC-7FDB-6BF6-217170BD5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45141"/>
            <a:ext cx="2444955" cy="928523"/>
          </a:xfrm>
          <a:prstGeom prst="rect">
            <a:avLst/>
          </a:prstGeom>
        </p:spPr>
      </p:pic>
    </p:spTree>
    <p:extLst>
      <p:ext uri="{BB962C8B-B14F-4D97-AF65-F5344CB8AC3E}">
        <p14:creationId xmlns:p14="http://schemas.microsoft.com/office/powerpoint/2010/main" val="45917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E3608A-BE8B-6222-71CF-0EEDE50F5B25}"/>
              </a:ext>
            </a:extLst>
          </p:cNvPr>
          <p:cNvSpPr>
            <a:spLocks noGrp="1"/>
          </p:cNvSpPr>
          <p:nvPr>
            <p:ph type="title"/>
          </p:nvPr>
        </p:nvSpPr>
        <p:spPr>
          <a:xfrm>
            <a:off x="838200" y="365125"/>
            <a:ext cx="10515600" cy="1325563"/>
          </a:xfrm>
        </p:spPr>
        <p:txBody>
          <a:bodyPr>
            <a:normAutofit/>
          </a:bodyPr>
          <a:lstStyle/>
          <a:p>
            <a:r>
              <a:rPr lang="nl-NL" sz="5400" b="1" dirty="0">
                <a:latin typeface="+mn-lt"/>
              </a:rPr>
              <a:t>Hoe gaan we verder?</a:t>
            </a:r>
          </a:p>
        </p:txBody>
      </p:sp>
      <p:sp>
        <p:nvSpPr>
          <p:cNvPr id="3" name="Tijdelijke aanduiding voor inhoud 2">
            <a:extLst>
              <a:ext uri="{FF2B5EF4-FFF2-40B4-BE49-F238E27FC236}">
                <a16:creationId xmlns:a16="http://schemas.microsoft.com/office/drawing/2014/main" id="{F806D6D7-B82F-8934-DCE8-51E552A2C8C6}"/>
              </a:ext>
            </a:extLst>
          </p:cNvPr>
          <p:cNvSpPr>
            <a:spLocks noGrp="1"/>
          </p:cNvSpPr>
          <p:nvPr>
            <p:ph idx="1"/>
          </p:nvPr>
        </p:nvSpPr>
        <p:spPr>
          <a:xfrm>
            <a:off x="669036" y="1970991"/>
            <a:ext cx="10515600" cy="2063889"/>
          </a:xfrm>
        </p:spPr>
        <p:txBody>
          <a:bodyPr>
            <a:noAutofit/>
          </a:bodyPr>
          <a:lstStyle/>
          <a:p>
            <a:r>
              <a:rPr lang="nl-NL" sz="2400" dirty="0"/>
              <a:t>Ontwikkeling lokale aanpak Gezond Zwanger Worden (2024)</a:t>
            </a:r>
          </a:p>
          <a:p>
            <a:r>
              <a:rPr lang="nl-NL" sz="2400" dirty="0"/>
              <a:t>Landelijke opschaling (2025 e.v.)</a:t>
            </a:r>
          </a:p>
          <a:p>
            <a:r>
              <a:rPr lang="nl-NL" sz="2400" dirty="0"/>
              <a:t>Uitvoering verder verkennen met GGD </a:t>
            </a:r>
            <a:r>
              <a:rPr lang="nl-NL" sz="2400"/>
              <a:t>GHOR Nederland </a:t>
            </a:r>
            <a:r>
              <a:rPr lang="nl-NL" sz="2400" dirty="0"/>
              <a:t>(vergelijk aanpak NNZ)</a:t>
            </a:r>
          </a:p>
          <a:p>
            <a:pPr marL="0" indent="0">
              <a:buNone/>
            </a:pPr>
            <a:endParaRPr lang="nl-NL" sz="2400" dirty="0"/>
          </a:p>
          <a:p>
            <a:r>
              <a:rPr lang="nl-NL" sz="2400" dirty="0"/>
              <a:t>Aanpak → met landelijke coalitie, expertteam gezond zwanger worden, lokale coalities etc. </a:t>
            </a:r>
          </a:p>
          <a:p>
            <a:r>
              <a:rPr lang="nl-NL" sz="2400" dirty="0"/>
              <a:t>Eigenaarschap bij partners → beroepsverenigingen, koepels etc.</a:t>
            </a:r>
          </a:p>
          <a:p>
            <a:r>
              <a:rPr lang="nl-NL" sz="2400" dirty="0"/>
              <a:t>Week van Gezond Zwanger Worden in juni 2024</a:t>
            </a:r>
          </a:p>
        </p:txBody>
      </p:sp>
      <p:sp>
        <p:nvSpPr>
          <p:cNvPr id="4" name="Tekstvak 3">
            <a:extLst>
              <a:ext uri="{FF2B5EF4-FFF2-40B4-BE49-F238E27FC236}">
                <a16:creationId xmlns:a16="http://schemas.microsoft.com/office/drawing/2014/main" id="{39F66235-8F2B-4A5F-A7BD-129160192A18}"/>
              </a:ext>
            </a:extLst>
          </p:cNvPr>
          <p:cNvSpPr txBox="1"/>
          <p:nvPr/>
        </p:nvSpPr>
        <p:spPr>
          <a:xfrm>
            <a:off x="8105775" y="5312313"/>
            <a:ext cx="3593210" cy="1323439"/>
          </a:xfrm>
          <a:prstGeom prst="rect">
            <a:avLst/>
          </a:prstGeom>
          <a:solidFill>
            <a:schemeClr val="accent1">
              <a:alpha val="17000"/>
            </a:schemeClr>
          </a:solidFill>
          <a:ln w="34925">
            <a:solidFill>
              <a:schemeClr val="accent1"/>
            </a:solidFill>
          </a:ln>
        </p:spPr>
        <p:txBody>
          <a:bodyPr wrap="square" rtlCol="0">
            <a:spAutoFit/>
          </a:bodyPr>
          <a:lstStyle/>
          <a:p>
            <a:pPr lvl="0">
              <a:defRPr/>
            </a:pPr>
            <a:r>
              <a:rPr lang="nl-NL" sz="2000" b="1" dirty="0">
                <a:solidFill>
                  <a:prstClr val="black"/>
                </a:solidFill>
              </a:rPr>
              <a:t>Oproep!</a:t>
            </a:r>
            <a:endParaRPr lang="nl-NL" sz="2000" dirty="0">
              <a:solidFill>
                <a:prstClr val="black"/>
              </a:solidFill>
            </a:endParaRPr>
          </a:p>
          <a:p>
            <a:pPr marL="428625" lvl="0" indent="-428625">
              <a:buFont typeface="Arial" panose="020B0604020202020204" pitchFamily="34" charset="0"/>
              <a:buChar char="•"/>
              <a:defRPr/>
            </a:pPr>
            <a:r>
              <a:rPr lang="nl-NL" sz="2000" dirty="0">
                <a:solidFill>
                  <a:prstClr val="black"/>
                </a:solidFill>
              </a:rPr>
              <a:t>Laten we aan de slag gaan!</a:t>
            </a:r>
          </a:p>
          <a:p>
            <a:pPr marL="428625" lvl="0" indent="-428625">
              <a:buFont typeface="Arial" panose="020B0604020202020204" pitchFamily="34" charset="0"/>
              <a:buChar char="•"/>
              <a:defRPr/>
            </a:pPr>
            <a:r>
              <a:rPr lang="nl-NL" sz="2000" dirty="0">
                <a:solidFill>
                  <a:prstClr val="black"/>
                </a:solidFill>
              </a:rPr>
              <a:t>Weet ons te vinden</a:t>
            </a:r>
          </a:p>
          <a:p>
            <a:pPr marL="428625" lvl="0" indent="-428625">
              <a:buFont typeface="Arial" panose="020B0604020202020204" pitchFamily="34" charset="0"/>
              <a:buChar char="•"/>
              <a:defRPr/>
            </a:pPr>
            <a:r>
              <a:rPr lang="nl-NL" sz="2000" dirty="0">
                <a:solidFill>
                  <a:prstClr val="black"/>
                </a:solidFill>
              </a:rPr>
              <a:t>Zoek elkaar op</a:t>
            </a:r>
          </a:p>
        </p:txBody>
      </p:sp>
      <p:pic>
        <p:nvPicPr>
          <p:cNvPr id="5" name="Afbeelding 4" descr="Afbeelding met tekst, Lettertype, Graphics, logo&#10;&#10;Automatisch gegenereerde beschrijving">
            <a:extLst>
              <a:ext uri="{FF2B5EF4-FFF2-40B4-BE49-F238E27FC236}">
                <a16:creationId xmlns:a16="http://schemas.microsoft.com/office/drawing/2014/main" id="{B9E3C250-4B5B-56ED-7FE0-A02ED0772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81" y="5795421"/>
            <a:ext cx="2444955" cy="928523"/>
          </a:xfrm>
          <a:prstGeom prst="rect">
            <a:avLst/>
          </a:prstGeom>
        </p:spPr>
      </p:pic>
    </p:spTree>
    <p:extLst>
      <p:ext uri="{BB962C8B-B14F-4D97-AF65-F5344CB8AC3E}">
        <p14:creationId xmlns:p14="http://schemas.microsoft.com/office/powerpoint/2010/main" val="1857519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DC6B2"/>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0A5D4C-D4CF-52F8-7508-ADAF1E218B6B}"/>
              </a:ext>
            </a:extLst>
          </p:cNvPr>
          <p:cNvSpPr>
            <a:spLocks noGrp="1"/>
          </p:cNvSpPr>
          <p:nvPr>
            <p:ph type="title"/>
          </p:nvPr>
        </p:nvSpPr>
        <p:spPr>
          <a:xfrm>
            <a:off x="6800851" y="2911935"/>
            <a:ext cx="7454848" cy="1034129"/>
          </a:xfrm>
        </p:spPr>
        <p:txBody>
          <a:bodyPr/>
          <a:lstStyle/>
          <a:p>
            <a:r>
              <a:rPr lang="nl-NL" sz="2800" dirty="0">
                <a:solidFill>
                  <a:schemeClr val="accent3"/>
                </a:solidFill>
              </a:rPr>
              <a:t>Bedankt voor uw aandacht</a:t>
            </a:r>
            <a:br>
              <a:rPr lang="nl-NL" sz="2800" dirty="0">
                <a:solidFill>
                  <a:schemeClr val="accent3"/>
                </a:solidFill>
              </a:rPr>
            </a:br>
            <a:br>
              <a:rPr lang="nl-NL" sz="2800" dirty="0">
                <a:solidFill>
                  <a:schemeClr val="accent3"/>
                </a:solidFill>
              </a:rPr>
            </a:br>
            <a:endParaRPr lang="nl-NL" sz="2800" dirty="0">
              <a:solidFill>
                <a:schemeClr val="accent3"/>
              </a:solidFill>
            </a:endParaRPr>
          </a:p>
        </p:txBody>
      </p:sp>
      <p:pic>
        <p:nvPicPr>
          <p:cNvPr id="9" name="Tijdelijke aanduiding voor afbeelding 8">
            <a:extLst>
              <a:ext uri="{FF2B5EF4-FFF2-40B4-BE49-F238E27FC236}">
                <a16:creationId xmlns:a16="http://schemas.microsoft.com/office/drawing/2014/main" id="{5728D940-0BF3-40A6-4585-D70AC077B167}"/>
              </a:ext>
            </a:extLst>
          </p:cNvPr>
          <p:cNvPicPr>
            <a:picLocks noGrp="1" noChangeAspect="1"/>
          </p:cNvPicPr>
          <p:nvPr>
            <p:ph type="pic" sz="quarter" idx="11"/>
          </p:nvPr>
        </p:nvPicPr>
        <p:blipFill>
          <a:blip r:embed="rId3"/>
          <a:srcRect l="20381" r="20381"/>
          <a:stretch>
            <a:fillRect/>
          </a:stretch>
        </p:blipFill>
        <p:spPr/>
      </p:pic>
      <p:pic>
        <p:nvPicPr>
          <p:cNvPr id="2" name="Afbeelding 1" descr="Afbeelding met tekst, Lettertype, Graphics, logo&#10;&#10;Automatisch gegenereerde beschrijving">
            <a:extLst>
              <a:ext uri="{FF2B5EF4-FFF2-40B4-BE49-F238E27FC236}">
                <a16:creationId xmlns:a16="http://schemas.microsoft.com/office/drawing/2014/main" id="{BAC1D397-5F7D-42A3-EC1F-959C6EE89D02}"/>
              </a:ext>
            </a:extLst>
          </p:cNvPr>
          <p:cNvPicPr>
            <a:picLocks noChangeAspect="1"/>
          </p:cNvPicPr>
          <p:nvPr/>
        </p:nvPicPr>
        <p:blipFill rotWithShape="1">
          <a:blip r:embed="rId4"/>
          <a:srcRect l="13351" t="47635" r="9270" b="18807"/>
          <a:stretch/>
        </p:blipFill>
        <p:spPr>
          <a:xfrm>
            <a:off x="9614446" y="5952650"/>
            <a:ext cx="2443733" cy="780021"/>
          </a:xfrm>
          <a:prstGeom prst="rect">
            <a:avLst/>
          </a:prstGeom>
        </p:spPr>
      </p:pic>
    </p:spTree>
    <p:extLst>
      <p:ext uri="{BB962C8B-B14F-4D97-AF65-F5344CB8AC3E}">
        <p14:creationId xmlns:p14="http://schemas.microsoft.com/office/powerpoint/2010/main" val="1451090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430990" y="5024758"/>
            <a:ext cx="11329986" cy="1309558"/>
          </a:xfrm>
          <a:prstGeom prst="rect">
            <a:avLst/>
          </a:prstGeom>
        </p:spPr>
        <p:txBody>
          <a:bodyPr vert="horz" lIns="91440" tIns="45720" rIns="91440" bIns="45720" rtlCol="0" anchor="b">
            <a:noAutofit/>
          </a:bodyPr>
          <a:lstStyle/>
          <a:p>
            <a:pPr algn="ctr">
              <a:lnSpc>
                <a:spcPct val="85000"/>
              </a:lnSpc>
              <a:spcBef>
                <a:spcPct val="0"/>
              </a:spcBef>
              <a:spcAft>
                <a:spcPts val="600"/>
              </a:spcAft>
              <a:buClr>
                <a:srgbClr val="4B8564"/>
              </a:buClr>
            </a:pPr>
            <a:r>
              <a:rPr kumimoji="0" lang="en-US" sz="6000" b="1" i="0" u="none" strike="noStrike" kern="1200" cap="none" spc="-50" normalizeH="0" baseline="0" noProof="0" dirty="0" err="1">
                <a:ln>
                  <a:noFill/>
                </a:ln>
                <a:solidFill>
                  <a:srgbClr val="3C3C3B"/>
                </a:solidFill>
                <a:effectLst/>
                <a:uLnTx/>
                <a:uFillTx/>
                <a:latin typeface="Calibri Light" panose="020F0302020204030204"/>
                <a:ea typeface="+mn-ea"/>
                <a:cs typeface="+mn-cs"/>
              </a:rPr>
              <a:t>Régine</a:t>
            </a:r>
            <a:r>
              <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rPr>
              <a:t> Steegers-</a:t>
            </a:r>
            <a:r>
              <a:rPr kumimoji="0" lang="en-US" sz="6000" b="1" i="0" u="none" strike="noStrike" kern="1200" cap="none" spc="-50" normalizeH="0" baseline="0" noProof="0" dirty="0" err="1">
                <a:ln>
                  <a:noFill/>
                </a:ln>
                <a:solidFill>
                  <a:srgbClr val="3C3C3B"/>
                </a:solidFill>
                <a:effectLst/>
                <a:uLnTx/>
                <a:uFillTx/>
                <a:latin typeface="Calibri Light" panose="020F0302020204030204"/>
                <a:ea typeface="+mn-ea"/>
                <a:cs typeface="+mn-cs"/>
              </a:rPr>
              <a:t>Theunissen</a:t>
            </a:r>
            <a:endPar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endParaRP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2788" y="862062"/>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kstvak 1">
            <a:extLst>
              <a:ext uri="{FF2B5EF4-FFF2-40B4-BE49-F238E27FC236}">
                <a16:creationId xmlns:a16="http://schemas.microsoft.com/office/drawing/2014/main" id="{4715A617-C762-6482-E4D8-B666070138BB}"/>
              </a:ext>
            </a:extLst>
          </p:cNvPr>
          <p:cNvSpPr txBox="1"/>
          <p:nvPr/>
        </p:nvSpPr>
        <p:spPr>
          <a:xfrm>
            <a:off x="751445" y="2087504"/>
            <a:ext cx="26556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Symposium</a:t>
            </a:r>
          </a:p>
        </p:txBody>
      </p:sp>
      <p:sp>
        <p:nvSpPr>
          <p:cNvPr id="3" name="Tekstvak 2">
            <a:extLst>
              <a:ext uri="{FF2B5EF4-FFF2-40B4-BE49-F238E27FC236}">
                <a16:creationId xmlns:a16="http://schemas.microsoft.com/office/drawing/2014/main" id="{051A4A37-A011-F972-6B63-2A48E7B7758C}"/>
              </a:ext>
            </a:extLst>
          </p:cNvPr>
          <p:cNvSpPr txBox="1"/>
          <p:nvPr/>
        </p:nvSpPr>
        <p:spPr>
          <a:xfrm>
            <a:off x="8135961" y="1779728"/>
            <a:ext cx="3938514"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Preconceptionele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Gezondheid</a:t>
            </a:r>
          </a:p>
        </p:txBody>
      </p:sp>
    </p:spTree>
    <p:extLst>
      <p:ext uri="{BB962C8B-B14F-4D97-AF65-F5344CB8AC3E}">
        <p14:creationId xmlns:p14="http://schemas.microsoft.com/office/powerpoint/2010/main" val="2021666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239350" y="4485118"/>
            <a:ext cx="5058436" cy="1313501"/>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121920" tIns="60960" rIns="121920" bIns="60960" numCol="1" rtlCol="0" anchor="t" anchorCtr="0" compatLnSpc="1">
            <a:prstTxWarp prst="textNoShape">
              <a:avLst/>
            </a:prstTxWarp>
            <a:spAutoFit/>
          </a:bodyPr>
          <a:lstStyle/>
          <a:p>
            <a:pPr defTabSz="1219170"/>
            <a:r>
              <a:rPr lang="nl-NL" sz="1867" kern="0" dirty="0">
                <a:solidFill>
                  <a:srgbClr val="0C2074"/>
                </a:solidFill>
                <a:latin typeface="Arial" panose="020B0604020202020204"/>
                <a:ea typeface="Arial Black" charset="0"/>
                <a:cs typeface="Arial Black" charset="0"/>
              </a:rPr>
              <a:t>Régine Steegers-Theunissen, MD, MSc, PhD</a:t>
            </a:r>
          </a:p>
          <a:p>
            <a:pPr defTabSz="1219170"/>
            <a:r>
              <a:rPr lang="nl-NL" sz="1467" kern="0" dirty="0">
                <a:solidFill>
                  <a:srgbClr val="0C2074"/>
                </a:solidFill>
                <a:latin typeface="Arial" panose="020B0604020202020204"/>
                <a:ea typeface="Arial Black" charset="0"/>
                <a:cs typeface="Arial Black" charset="0"/>
              </a:rPr>
              <a:t>Hoogleraar Periconceptie Epidemiologie</a:t>
            </a:r>
          </a:p>
          <a:p>
            <a:pPr defTabSz="1219170"/>
            <a:endParaRPr lang="nl-NL" sz="1467" kern="0" dirty="0">
              <a:solidFill>
                <a:srgbClr val="0C2074"/>
              </a:solidFill>
              <a:latin typeface="Arial" panose="020B0604020202020204"/>
              <a:ea typeface="Arial Black" charset="0"/>
              <a:cs typeface="Arial Black" charset="0"/>
            </a:endParaRPr>
          </a:p>
          <a:p>
            <a:pPr defTabSz="1219170"/>
            <a:r>
              <a:rPr lang="nl-NL" sz="1467" kern="0" dirty="0">
                <a:solidFill>
                  <a:srgbClr val="0C2074"/>
                </a:solidFill>
                <a:latin typeface="Arial" panose="020B0604020202020204"/>
                <a:ea typeface="Arial Black" charset="0"/>
                <a:cs typeface="Arial Black" charset="0"/>
              </a:rPr>
              <a:t>Afdeling Kindergeneeskunde</a:t>
            </a:r>
          </a:p>
          <a:p>
            <a:pPr defTabSz="1219170"/>
            <a:r>
              <a:rPr lang="nl-NL" sz="1467" kern="0" dirty="0">
                <a:solidFill>
                  <a:srgbClr val="0C2074"/>
                </a:solidFill>
                <a:latin typeface="Arial" panose="020B0604020202020204"/>
                <a:ea typeface="Arial Black" charset="0"/>
                <a:cs typeface="Arial Black" charset="0"/>
              </a:rPr>
              <a:t>Afdeling Verloskunde en Gynaecologie</a:t>
            </a:r>
            <a:endParaRPr lang="en-US" sz="1467" kern="0" dirty="0">
              <a:solidFill>
                <a:srgbClr val="0C2074"/>
              </a:solidFill>
              <a:latin typeface="Arial" panose="020B0604020202020204"/>
              <a:ea typeface="Arial Black" charset="0"/>
              <a:cs typeface="Arial Black" charset="0"/>
            </a:endParaRPr>
          </a:p>
        </p:txBody>
      </p:sp>
      <p:pic>
        <p:nvPicPr>
          <p:cNvPr id="9" name="Picture 2"/>
          <p:cNvPicPr>
            <a:picLocks noChangeAspect="1"/>
          </p:cNvPicPr>
          <p:nvPr/>
        </p:nvPicPr>
        <p:blipFill>
          <a:blip r:embed="rId2"/>
          <a:stretch>
            <a:fillRect/>
          </a:stretch>
        </p:blipFill>
        <p:spPr>
          <a:xfrm>
            <a:off x="239350" y="164638"/>
            <a:ext cx="2208245" cy="2286173"/>
          </a:xfrm>
          <a:prstGeom prst="rect">
            <a:avLst/>
          </a:prstGeom>
        </p:spPr>
      </p:pic>
      <p:pic>
        <p:nvPicPr>
          <p:cNvPr id="3" name="Afbeelding 2"/>
          <p:cNvPicPr>
            <a:picLocks noChangeAspect="1"/>
          </p:cNvPicPr>
          <p:nvPr/>
        </p:nvPicPr>
        <p:blipFill rotWithShape="1">
          <a:blip r:embed="rId3"/>
          <a:srcRect l="13949" t="13686" r="14677" b="35517"/>
          <a:stretch/>
        </p:blipFill>
        <p:spPr>
          <a:xfrm>
            <a:off x="9648395" y="2946413"/>
            <a:ext cx="2181092" cy="21952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23"/>
          <p:cNvSpPr txBox="1"/>
          <p:nvPr/>
        </p:nvSpPr>
        <p:spPr>
          <a:xfrm>
            <a:off x="1103445" y="972458"/>
            <a:ext cx="9505056" cy="1478418"/>
          </a:xfrm>
          <a:prstGeom prst="rect">
            <a:avLst/>
          </a:prstGeom>
          <a:noFill/>
        </p:spPr>
        <p:txBody>
          <a:bodyPr wrap="square" lIns="91440" tIns="45720" rIns="91440" bIns="45720" rtlCol="0">
            <a:spAutoFit/>
          </a:bodyPr>
          <a:lstStyle/>
          <a:p>
            <a:pPr algn="ctr" defTabSz="1219170">
              <a:lnSpc>
                <a:spcPct val="150000"/>
              </a:lnSpc>
            </a:pPr>
            <a:r>
              <a:rPr lang="en-US" sz="3200" b="1" dirty="0">
                <a:solidFill>
                  <a:srgbClr val="002060"/>
                </a:solidFill>
                <a:latin typeface="Arial" panose="020B0604020202020204"/>
                <a:ea typeface="Arial" charset="0"/>
                <a:cs typeface="Arial" charset="0"/>
              </a:rPr>
              <a:t>           Het </a:t>
            </a:r>
            <a:r>
              <a:rPr lang="en-US" sz="3200" b="1" dirty="0" err="1">
                <a:solidFill>
                  <a:srgbClr val="002060"/>
                </a:solidFill>
                <a:latin typeface="Arial" panose="020B0604020202020204"/>
                <a:ea typeface="Arial" charset="0"/>
                <a:cs typeface="Arial" charset="0"/>
              </a:rPr>
              <a:t>belang</a:t>
            </a:r>
            <a:r>
              <a:rPr lang="en-US" sz="3200" b="1" dirty="0">
                <a:solidFill>
                  <a:srgbClr val="002060"/>
                </a:solidFill>
                <a:latin typeface="Arial" panose="020B0604020202020204"/>
                <a:ea typeface="Arial" charset="0"/>
                <a:cs typeface="Arial" charset="0"/>
              </a:rPr>
              <a:t> van </a:t>
            </a:r>
            <a:r>
              <a:rPr lang="en-US" sz="3200" b="1" dirty="0" err="1">
                <a:solidFill>
                  <a:srgbClr val="002060"/>
                </a:solidFill>
                <a:latin typeface="Arial" panose="020B0604020202020204"/>
                <a:ea typeface="Arial" charset="0"/>
                <a:cs typeface="Arial" charset="0"/>
              </a:rPr>
              <a:t>preconceptionele</a:t>
            </a:r>
            <a:r>
              <a:rPr lang="en-US" sz="3200" b="1" dirty="0">
                <a:solidFill>
                  <a:srgbClr val="002060"/>
                </a:solidFill>
                <a:latin typeface="Arial" panose="020B0604020202020204"/>
                <a:ea typeface="Arial" charset="0"/>
                <a:cs typeface="Arial" charset="0"/>
              </a:rPr>
              <a:t> </a:t>
            </a:r>
            <a:r>
              <a:rPr lang="en-US" sz="3200" b="1" dirty="0" err="1">
                <a:solidFill>
                  <a:srgbClr val="002060"/>
                </a:solidFill>
                <a:latin typeface="Arial" panose="020B0604020202020204"/>
                <a:ea typeface="Arial" charset="0"/>
                <a:cs typeface="Arial" charset="0"/>
              </a:rPr>
              <a:t>gezondheid</a:t>
            </a:r>
            <a:r>
              <a:rPr lang="en-US" sz="3200" b="1" dirty="0">
                <a:solidFill>
                  <a:srgbClr val="002060"/>
                </a:solidFill>
                <a:latin typeface="Arial" panose="020B0604020202020204"/>
                <a:ea typeface="Arial" charset="0"/>
                <a:cs typeface="Arial" charset="0"/>
              </a:rPr>
              <a:t> en </a:t>
            </a:r>
            <a:r>
              <a:rPr lang="en-US" sz="3200" b="1" dirty="0" err="1">
                <a:solidFill>
                  <a:srgbClr val="002060"/>
                </a:solidFill>
                <a:latin typeface="Arial" panose="020B0604020202020204"/>
                <a:ea typeface="Arial" charset="0"/>
                <a:cs typeface="Arial" charset="0"/>
              </a:rPr>
              <a:t>preconceptiezorg</a:t>
            </a:r>
            <a:endParaRPr lang="en-US" sz="3200" b="1" dirty="0">
              <a:solidFill>
                <a:srgbClr val="002060"/>
              </a:solidFill>
              <a:latin typeface="Arial" panose="020B0604020202020204"/>
              <a:ea typeface="Arial" charset="0"/>
              <a:cs typeface="Arial" charset="0"/>
            </a:endParaRPr>
          </a:p>
        </p:txBody>
      </p:sp>
    </p:spTree>
    <p:extLst>
      <p:ext uri="{BB962C8B-B14F-4D97-AF65-F5344CB8AC3E}">
        <p14:creationId xmlns:p14="http://schemas.microsoft.com/office/powerpoint/2010/main" val="1661422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603"/>
            <a:ext cx="12201728" cy="6898331"/>
          </a:xfrm>
          <a:prstGeom prst="rect">
            <a:avLst/>
          </a:prstGeom>
        </p:spPr>
      </p:pic>
      <p:sp>
        <p:nvSpPr>
          <p:cNvPr id="2" name="Tekstvak 1"/>
          <p:cNvSpPr txBox="1"/>
          <p:nvPr/>
        </p:nvSpPr>
        <p:spPr>
          <a:xfrm>
            <a:off x="7916577" y="6467097"/>
            <a:ext cx="3985386" cy="307777"/>
          </a:xfrm>
          <a:prstGeom prst="rect">
            <a:avLst/>
          </a:prstGeom>
          <a:noFill/>
        </p:spPr>
        <p:txBody>
          <a:bodyPr wrap="none" rtlCol="0">
            <a:spAutoFit/>
          </a:bodyPr>
          <a:lstStyle/>
          <a:p>
            <a:pPr defTabSz="914377" eaLnBrk="0" fontAlgn="base" hangingPunct="0">
              <a:spcBef>
                <a:spcPct val="0"/>
              </a:spcBef>
              <a:spcAft>
                <a:spcPct val="0"/>
              </a:spcAft>
              <a:defRPr/>
            </a:pPr>
            <a:r>
              <a:rPr lang="nl-NL" sz="1400" i="1" dirty="0" err="1">
                <a:solidFill>
                  <a:srgbClr val="0C2074"/>
                </a:solidFill>
                <a:latin typeface="Arial" panose="020B0604020202020204" pitchFamily="34" charset="0"/>
                <a:cs typeface="Arial" panose="020B0604020202020204" pitchFamily="34" charset="0"/>
              </a:rPr>
              <a:t>Thanks</a:t>
            </a:r>
            <a:r>
              <a:rPr lang="nl-NL" sz="1400" i="1" dirty="0">
                <a:solidFill>
                  <a:srgbClr val="0C2074"/>
                </a:solidFill>
                <a:latin typeface="Arial" panose="020B0604020202020204" pitchFamily="34" charset="0"/>
                <a:cs typeface="Arial" panose="020B0604020202020204" pitchFamily="34" charset="0"/>
              </a:rPr>
              <a:t> </a:t>
            </a:r>
            <a:r>
              <a:rPr lang="nl-NL" sz="1400" i="1" dirty="0" err="1">
                <a:solidFill>
                  <a:srgbClr val="0C2074"/>
                </a:solidFill>
                <a:latin typeface="Arial" panose="020B0604020202020204" pitchFamily="34" charset="0"/>
                <a:cs typeface="Arial" panose="020B0604020202020204" pitchFamily="34" charset="0"/>
              </a:rPr>
              <a:t>to</a:t>
            </a:r>
            <a:r>
              <a:rPr lang="nl-NL" sz="1400" i="1" dirty="0">
                <a:solidFill>
                  <a:srgbClr val="0C2074"/>
                </a:solidFill>
                <a:latin typeface="Arial" panose="020B0604020202020204" pitchFamily="34" charset="0"/>
                <a:cs typeface="Arial" panose="020B0604020202020204" pitchFamily="34" charset="0"/>
              </a:rPr>
              <a:t> Noor Rikkers, </a:t>
            </a:r>
            <a:r>
              <a:rPr lang="nl-NL" sz="1400" i="1" dirty="0" err="1">
                <a:solidFill>
                  <a:srgbClr val="0C2074"/>
                </a:solidFill>
                <a:latin typeface="Arial" panose="020B0604020202020204" pitchFamily="34" charset="0"/>
                <a:cs typeface="Arial" panose="020B0604020202020204" pitchFamily="34" charset="0"/>
              </a:rPr>
              <a:t>pediatric</a:t>
            </a:r>
            <a:r>
              <a:rPr lang="nl-NL" sz="1400" i="1" dirty="0">
                <a:solidFill>
                  <a:srgbClr val="0C2074"/>
                </a:solidFill>
                <a:latin typeface="Arial" panose="020B0604020202020204" pitchFamily="34" charset="0"/>
                <a:cs typeface="Arial" panose="020B0604020202020204" pitchFamily="34" charset="0"/>
              </a:rPr>
              <a:t> </a:t>
            </a:r>
            <a:r>
              <a:rPr lang="nl-NL" sz="1400" i="1" dirty="0" err="1">
                <a:solidFill>
                  <a:srgbClr val="0C2074"/>
                </a:solidFill>
                <a:latin typeface="Arial" panose="020B0604020202020204" pitchFamily="34" charset="0"/>
                <a:cs typeface="Arial" panose="020B0604020202020204" pitchFamily="34" charset="0"/>
              </a:rPr>
              <a:t>pulmonologist</a:t>
            </a:r>
            <a:endParaRPr lang="nl-NL" sz="1400" i="1" dirty="0">
              <a:solidFill>
                <a:srgbClr val="0C207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7667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Rechthoek"/>
          <p:cNvSpPr txBox="1">
            <a:spLocks noGrp="1"/>
          </p:cNvSpPr>
          <p:nvPr>
            <p:ph type="body" idx="13"/>
          </p:nvPr>
        </p:nvSpPr>
        <p:spPr>
          <a:prstGeom prst="rect">
            <a:avLst/>
          </a:prstGeom>
        </p:spPr>
        <p:txBody>
          <a:bodyPr>
            <a:normAutofit fontScale="85000" lnSpcReduction="20000"/>
          </a:bodyPr>
          <a:lstStyle/>
          <a:p>
            <a:pPr>
              <a:defRPr sz="11200">
                <a:latin typeface="+mn-lt"/>
                <a:ea typeface="+mn-ea"/>
                <a:cs typeface="+mn-cs"/>
                <a:sym typeface="Helvetica Neue Medium"/>
              </a:defRPr>
            </a:pPr>
            <a:endParaRPr/>
          </a:p>
        </p:txBody>
      </p:sp>
      <p:grpSp>
        <p:nvGrpSpPr>
          <p:cNvPr id="303" name="Afbeeldingengalerij"/>
          <p:cNvGrpSpPr/>
          <p:nvPr/>
        </p:nvGrpSpPr>
        <p:grpSpPr>
          <a:xfrm>
            <a:off x="-18456" y="-64725"/>
            <a:ext cx="12228911" cy="7331175"/>
            <a:chOff x="0" y="0"/>
            <a:chExt cx="24457818" cy="14662348"/>
          </a:xfrm>
        </p:grpSpPr>
        <p:pic>
          <p:nvPicPr>
            <p:cNvPr id="301" name="MijnLeefstijlzorgBeelden-isaac-del-toro-b1NsVYklP6g.jpg" descr="MijnLeefstijlzorgBeelden-isaac-del-toro-b1NsVYklP6g.jpg"/>
            <p:cNvPicPr>
              <a:picLocks noChangeAspect="1"/>
            </p:cNvPicPr>
            <p:nvPr/>
          </p:nvPicPr>
          <p:blipFill>
            <a:blip r:embed="rId2"/>
            <a:srcRect t="7150" b="7150"/>
            <a:stretch>
              <a:fillRect/>
            </a:stretch>
          </p:blipFill>
          <p:spPr>
            <a:xfrm>
              <a:off x="0" y="0"/>
              <a:ext cx="24457819" cy="13974901"/>
            </a:xfrm>
            <a:prstGeom prst="rect">
              <a:avLst/>
            </a:prstGeom>
            <a:ln w="12700" cap="flat">
              <a:noFill/>
              <a:miter lim="400000"/>
            </a:ln>
            <a:effectLst/>
          </p:spPr>
        </p:pic>
        <p:sp>
          <p:nvSpPr>
            <p:cNvPr id="302" name="Typ om een bijschrift in te voeren."/>
            <p:cNvSpPr/>
            <p:nvPr/>
          </p:nvSpPr>
          <p:spPr>
            <a:xfrm>
              <a:off x="0" y="14051100"/>
              <a:ext cx="24457819" cy="611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p>
              <a:pPr defTabSz="1219170"/>
              <a:r>
                <a:rPr sz="900">
                  <a:solidFill>
                    <a:prstClr val="black"/>
                  </a:solidFill>
                  <a:latin typeface="Arial" panose="020B0604020202020204"/>
                </a:rPr>
                <a:t>Typ om een bijschrift in te voeren.</a:t>
              </a:r>
            </a:p>
          </p:txBody>
        </p:sp>
      </p:grpSp>
      <p:sp>
        <p:nvSpPr>
          <p:cNvPr id="304" name="Ster"/>
          <p:cNvSpPr/>
          <p:nvPr/>
        </p:nvSpPr>
        <p:spPr>
          <a:xfrm>
            <a:off x="-3220563" y="-549456"/>
            <a:ext cx="2731187" cy="2597512"/>
          </a:xfrm>
          <a:prstGeom prst="star5">
            <a:avLst>
              <a:gd name="adj" fmla="val 19100"/>
              <a:gd name="hf" fmla="val 105146"/>
              <a:gd name="vf" fmla="val 110557"/>
            </a:avLst>
          </a:prstGeom>
          <a:solidFill>
            <a:schemeClr val="accent5"/>
          </a:solidFill>
          <a:ln w="12700">
            <a:miter lim="400000"/>
          </a:ln>
        </p:spPr>
        <p:txBody>
          <a:bodyPr lIns="25400" tIns="25400" rIns="25400" bIns="25400" anchor="ctr"/>
          <a:lstStyle/>
          <a:p>
            <a:pPr defTabSz="1219170">
              <a:defRPr sz="3200" b="0">
                <a:latin typeface="+mn-lt"/>
                <a:ea typeface="+mn-ea"/>
                <a:cs typeface="+mn-cs"/>
                <a:sym typeface="Helvetica Neue Medium"/>
              </a:defRPr>
            </a:pPr>
            <a:endParaRPr sz="1600">
              <a:solidFill>
                <a:prstClr val="black"/>
              </a:solidFill>
              <a:latin typeface="Arial" panose="020B0604020202020204"/>
              <a:sym typeface="Helvetica Neue Medium"/>
            </a:endParaRPr>
          </a:p>
        </p:txBody>
      </p:sp>
      <p:pic>
        <p:nvPicPr>
          <p:cNvPr id="305" name="Afbeelding" descr="Afbeelding"/>
          <p:cNvPicPr>
            <a:picLocks noChangeAspect="1"/>
          </p:cNvPicPr>
          <p:nvPr/>
        </p:nvPicPr>
        <p:blipFill>
          <a:blip r:embed="rId3"/>
          <a:stretch>
            <a:fillRect/>
          </a:stretch>
        </p:blipFill>
        <p:spPr>
          <a:xfrm>
            <a:off x="9852401" y="4518399"/>
            <a:ext cx="2333931" cy="2333936"/>
          </a:xfrm>
          <a:prstGeom prst="rect">
            <a:avLst/>
          </a:prstGeom>
          <a:ln w="12700">
            <a:miter lim="400000"/>
          </a:ln>
        </p:spPr>
      </p:pic>
      <p:sp>
        <p:nvSpPr>
          <p:cNvPr id="8" name="TextBox 10"/>
          <p:cNvSpPr txBox="1"/>
          <p:nvPr/>
        </p:nvSpPr>
        <p:spPr>
          <a:xfrm>
            <a:off x="-12332" y="177801"/>
            <a:ext cx="12222787" cy="830997"/>
          </a:xfrm>
          <a:prstGeom prst="rect">
            <a:avLst/>
          </a:prstGeom>
          <a:solidFill>
            <a:schemeClr val="bg1">
              <a:lumMod val="75000"/>
            </a:schemeClr>
          </a:solidFill>
        </p:spPr>
        <p:txBody>
          <a:bodyPr wrap="square" rtlCol="0">
            <a:spAutoFit/>
          </a:bodyPr>
          <a:lstStyle/>
          <a:p>
            <a:pPr algn="ctr" defTabSz="914377" eaLnBrk="0" fontAlgn="base" hangingPunct="0">
              <a:spcBef>
                <a:spcPct val="0"/>
              </a:spcBef>
              <a:spcAft>
                <a:spcPct val="0"/>
              </a:spcAft>
              <a:defRPr/>
            </a:pPr>
            <a:r>
              <a:rPr lang="nl-NL" sz="2400" b="1" dirty="0">
                <a:solidFill>
                  <a:srgbClr val="FFFFFF"/>
                </a:solidFill>
                <a:latin typeface="Arial" panose="020B0604020202020204"/>
                <a:ea typeface="ＭＳ Ｐゴシック" pitchFamily="34" charset="-128"/>
              </a:rPr>
              <a:t>20% van de kinderen wordt geboren met een aangeboren afwijking, </a:t>
            </a:r>
          </a:p>
          <a:p>
            <a:pPr algn="ctr" defTabSz="914377" eaLnBrk="0" fontAlgn="base" hangingPunct="0">
              <a:spcBef>
                <a:spcPct val="0"/>
              </a:spcBef>
              <a:spcAft>
                <a:spcPct val="0"/>
              </a:spcAft>
              <a:defRPr/>
            </a:pPr>
            <a:r>
              <a:rPr lang="nl-NL" sz="2400" b="1" dirty="0">
                <a:solidFill>
                  <a:srgbClr val="FFFFFF"/>
                </a:solidFill>
                <a:latin typeface="Arial" panose="020B0604020202020204"/>
                <a:ea typeface="ＭＳ Ｐゴシック" pitchFamily="34" charset="-128"/>
              </a:rPr>
              <a:t>te vroeg, </a:t>
            </a:r>
            <a:r>
              <a:rPr lang="nl-NL" sz="2400" b="1" dirty="0" err="1">
                <a:solidFill>
                  <a:srgbClr val="FFFFFF"/>
                </a:solidFill>
                <a:latin typeface="Arial" panose="020B0604020202020204"/>
                <a:ea typeface="ＭＳ Ｐゴシック" pitchFamily="34" charset="-128"/>
              </a:rPr>
              <a:t>groeivertraagd</a:t>
            </a:r>
            <a:r>
              <a:rPr lang="nl-NL" sz="2400" b="1" dirty="0">
                <a:solidFill>
                  <a:srgbClr val="FFFFFF"/>
                </a:solidFill>
                <a:latin typeface="Arial" panose="020B0604020202020204"/>
                <a:ea typeface="ＭＳ Ｐゴシック" pitchFamily="34" charset="-128"/>
              </a:rPr>
              <a:t> of met een te laag geboortegewicht</a:t>
            </a:r>
          </a:p>
        </p:txBody>
      </p:sp>
    </p:spTree>
    <p:extLst>
      <p:ext uri="{BB962C8B-B14F-4D97-AF65-F5344CB8AC3E}">
        <p14:creationId xmlns:p14="http://schemas.microsoft.com/office/powerpoint/2010/main" val="231717724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vak 9"/>
          <p:cNvSpPr txBox="1"/>
          <p:nvPr/>
        </p:nvSpPr>
        <p:spPr>
          <a:xfrm>
            <a:off x="637224" y="452670"/>
            <a:ext cx="8487260" cy="461665"/>
          </a:xfrm>
          <a:prstGeom prst="rect">
            <a:avLst/>
          </a:prstGeom>
          <a:noFill/>
        </p:spPr>
        <p:txBody>
          <a:bodyPr wrap="none" rtlCol="0">
            <a:spAutoFit/>
          </a:bodyPr>
          <a:lstStyle/>
          <a:p>
            <a:pPr defTabSz="1219170"/>
            <a:r>
              <a:rPr lang="nl-NL" sz="2400" b="1" dirty="0">
                <a:solidFill>
                  <a:srgbClr val="0C2074"/>
                </a:solidFill>
                <a:latin typeface="Arial"/>
              </a:rPr>
              <a:t>Trends in perinatale sterfte       Ongelijkheid van kansen  </a:t>
            </a:r>
          </a:p>
        </p:txBody>
      </p:sp>
      <p:grpSp>
        <p:nvGrpSpPr>
          <p:cNvPr id="13" name="Groep 12"/>
          <p:cNvGrpSpPr/>
          <p:nvPr/>
        </p:nvGrpSpPr>
        <p:grpSpPr>
          <a:xfrm>
            <a:off x="621247" y="1496398"/>
            <a:ext cx="4969769" cy="4543992"/>
            <a:chOff x="626676" y="1122298"/>
            <a:chExt cx="4573610" cy="3874448"/>
          </a:xfrm>
        </p:grpSpPr>
        <p:pic>
          <p:nvPicPr>
            <p:cNvPr id="8" name="Tijdelijke aanduiding voor inhoud 4">
              <a:extLst>
                <a:ext uri="{FF2B5EF4-FFF2-40B4-BE49-F238E27FC236}">
                  <a16:creationId xmlns:a16="http://schemas.microsoft.com/office/drawing/2014/main" id="{A9599BB2-13A1-39D3-02D1-06253A37DE17}"/>
                </a:ext>
              </a:extLst>
            </p:cNvPr>
            <p:cNvPicPr>
              <a:picLocks noChangeAspect="1"/>
            </p:cNvPicPr>
            <p:nvPr/>
          </p:nvPicPr>
          <p:blipFill rotWithShape="1">
            <a:blip r:embed="rId2"/>
            <a:srcRect t="11032" r="1145"/>
            <a:stretch/>
          </p:blipFill>
          <p:spPr bwMode="auto">
            <a:xfrm>
              <a:off x="628650" y="1491630"/>
              <a:ext cx="3871342" cy="290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C39D75A8-4E2C-26C9-74B6-C1DA2F100BDA}"/>
                </a:ext>
              </a:extLst>
            </p:cNvPr>
            <p:cNvSpPr txBox="1"/>
            <p:nvPr/>
          </p:nvSpPr>
          <p:spPr>
            <a:xfrm>
              <a:off x="626676" y="4445650"/>
              <a:ext cx="4573610" cy="551096"/>
            </a:xfrm>
            <a:prstGeom prst="rect">
              <a:avLst/>
            </a:prstGeom>
            <a:noFill/>
          </p:spPr>
          <p:txBody>
            <a:bodyPr wrap="square">
              <a:spAutoFit/>
            </a:bodyPr>
            <a:lstStyle/>
            <a:p>
              <a:pPr defTabSz="1219170"/>
              <a:r>
                <a:rPr lang="nl-NL" dirty="0">
                  <a:solidFill>
                    <a:srgbClr val="0C2074"/>
                  </a:solidFill>
                  <a:latin typeface="Arial"/>
                </a:rPr>
                <a:t>https://www.vzinfo.nl/sterfte-rond-de-geboorte/sterfte</a:t>
              </a:r>
            </a:p>
          </p:txBody>
        </p:sp>
        <p:sp>
          <p:nvSpPr>
            <p:cNvPr id="11" name="Tekstvak 10"/>
            <p:cNvSpPr txBox="1"/>
            <p:nvPr/>
          </p:nvSpPr>
          <p:spPr>
            <a:xfrm>
              <a:off x="711775" y="1122298"/>
              <a:ext cx="3682448" cy="323715"/>
            </a:xfrm>
            <a:prstGeom prst="rect">
              <a:avLst/>
            </a:prstGeom>
            <a:noFill/>
          </p:spPr>
          <p:txBody>
            <a:bodyPr wrap="none" rtlCol="0">
              <a:spAutoFit/>
            </a:bodyPr>
            <a:lstStyle/>
            <a:p>
              <a:pPr defTabSz="1219170"/>
              <a:r>
                <a:rPr lang="nl-NL" sz="1867" dirty="0">
                  <a:solidFill>
                    <a:srgbClr val="0C2074"/>
                  </a:solidFill>
                  <a:latin typeface="Arial"/>
                </a:rPr>
                <a:t>Per 1000 levend- en doodgeboortes</a:t>
              </a:r>
            </a:p>
          </p:txBody>
        </p:sp>
      </p:grpSp>
      <p:sp>
        <p:nvSpPr>
          <p:cNvPr id="14" name="Rectangle 3"/>
          <p:cNvSpPr txBox="1">
            <a:spLocks noChangeArrowheads="1"/>
          </p:cNvSpPr>
          <p:nvPr/>
        </p:nvSpPr>
        <p:spPr>
          <a:xfrm>
            <a:off x="5245309" y="5334765"/>
            <a:ext cx="4835983" cy="1057523"/>
          </a:xfrm>
          <a:prstGeom prst="rect">
            <a:avLst/>
          </a:prstGeom>
        </p:spPr>
        <p:txBody>
          <a:bodyPr vert="horz" lIns="121917" tIns="60959" rIns="121917" bIns="60959" rtlCol="0">
            <a:noAutofit/>
          </a:bodyPr>
          <a:lstStyle>
            <a:lvl1pPr marL="0" indent="0" algn="l" defTabSz="914377" rtl="0" eaLnBrk="1" latinLnBrk="0" hangingPunct="1">
              <a:lnSpc>
                <a:spcPct val="90000"/>
              </a:lnSpc>
              <a:spcBef>
                <a:spcPts val="1000"/>
              </a:spcBef>
              <a:buFont typeface="Arial" charset="0"/>
              <a:buNone/>
              <a:defRPr sz="1900" kern="1200">
                <a:solidFill>
                  <a:srgbClr val="0C2074"/>
                </a:solidFill>
                <a:latin typeface="+mn-lt"/>
                <a:ea typeface="+mn-ea"/>
                <a:cs typeface="+mn-cs"/>
              </a:defRPr>
            </a:lvl1pPr>
            <a:lvl2pPr marL="457189" indent="0" algn="l" defTabSz="914377" rtl="0" eaLnBrk="1" latinLnBrk="0" hangingPunct="1">
              <a:lnSpc>
                <a:spcPct val="90000"/>
              </a:lnSpc>
              <a:spcBef>
                <a:spcPts val="500"/>
              </a:spcBef>
              <a:buFont typeface="Arial" charset="0"/>
              <a:buNone/>
              <a:defRPr sz="1900" i="1" kern="1200">
                <a:solidFill>
                  <a:srgbClr val="0C2074"/>
                </a:solidFill>
                <a:latin typeface="+mn-lt"/>
                <a:ea typeface="+mn-ea"/>
                <a:cs typeface="+mn-cs"/>
              </a:defRPr>
            </a:lvl2pPr>
            <a:lvl3pPr marL="914377" indent="0" algn="l" defTabSz="914377" rtl="0" eaLnBrk="1" latinLnBrk="0" hangingPunct="1">
              <a:lnSpc>
                <a:spcPct val="90000"/>
              </a:lnSpc>
              <a:spcBef>
                <a:spcPts val="500"/>
              </a:spcBef>
              <a:buFont typeface="Arial" charset="0"/>
              <a:buNone/>
              <a:defRPr sz="3200" b="1" i="0" kern="1200">
                <a:solidFill>
                  <a:srgbClr val="86D2EE"/>
                </a:solidFill>
                <a:latin typeface="Arial Black" charset="0"/>
                <a:ea typeface="Arial Black" charset="0"/>
                <a:cs typeface="Arial Black" charset="0"/>
              </a:defRPr>
            </a:lvl3pPr>
            <a:lvl4pPr marL="1371566" indent="0" algn="l" defTabSz="914377" rtl="0" eaLnBrk="1" latinLnBrk="0" hangingPunct="1">
              <a:lnSpc>
                <a:spcPct val="90000"/>
              </a:lnSpc>
              <a:spcBef>
                <a:spcPts val="500"/>
              </a:spcBef>
              <a:buFont typeface="Arial" charset="0"/>
              <a:buNone/>
              <a:defRPr sz="6400" b="1" i="0" kern="1200" spc="-200">
                <a:solidFill>
                  <a:srgbClr val="0C2074"/>
                </a:solidFill>
                <a:latin typeface="Arial Black" charset="0"/>
                <a:ea typeface="Arial Black" charset="0"/>
                <a:cs typeface="Arial Black" charset="0"/>
              </a:defRPr>
            </a:lvl4pPr>
            <a:lvl5pPr marL="2057349" indent="-228594" algn="l" defTabSz="914377" rtl="0" eaLnBrk="1" latinLnBrk="0" hangingPunct="1">
              <a:lnSpc>
                <a:spcPct val="90000"/>
              </a:lnSpc>
              <a:spcBef>
                <a:spcPts val="500"/>
              </a:spcBef>
              <a:buFont typeface="Arial"/>
              <a:buChar char="•"/>
              <a:defRPr sz="1800" kern="1200">
                <a:solidFill>
                  <a:srgbClr val="0C2074"/>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1219139">
              <a:lnSpc>
                <a:spcPct val="130000"/>
              </a:lnSpc>
              <a:spcBef>
                <a:spcPts val="1333"/>
              </a:spcBef>
            </a:pPr>
            <a:r>
              <a:rPr lang="nl-NL" altLang="nl-NL" sz="2000" dirty="0">
                <a:solidFill>
                  <a:srgbClr val="002E8A"/>
                </a:solidFill>
                <a:latin typeface="Calibri" panose="020F0502020204030204" pitchFamily="34" charset="0"/>
                <a:cs typeface="Arial" charset="0"/>
              </a:rPr>
              <a:t>Big2 = vroeggeboorte en/of te laag geboortegewicht per 1.000 pasgeborenen</a:t>
            </a:r>
          </a:p>
          <a:p>
            <a:pPr marL="457189" indent="-457189" defTabSz="1219139">
              <a:lnSpc>
                <a:spcPct val="130000"/>
              </a:lnSpc>
              <a:spcBef>
                <a:spcPts val="1333"/>
              </a:spcBef>
              <a:buFont typeface="+mj-lt"/>
              <a:buAutoNum type="arabicPeriod"/>
            </a:pPr>
            <a:endParaRPr lang="nl-NL" altLang="nl-NL" sz="1800" dirty="0">
              <a:solidFill>
                <a:srgbClr val="002E8A"/>
              </a:solidFill>
              <a:latin typeface="Calibri" panose="020F0502020204030204" pitchFamily="34" charset="0"/>
              <a:cs typeface="Arial" charset="0"/>
            </a:endParaRPr>
          </a:p>
          <a:p>
            <a:pPr marL="457189" indent="-457189" defTabSz="1219139">
              <a:lnSpc>
                <a:spcPct val="130000"/>
              </a:lnSpc>
              <a:spcBef>
                <a:spcPts val="1333"/>
              </a:spcBef>
              <a:buFont typeface="+mj-lt"/>
              <a:buAutoNum type="arabicPeriod"/>
            </a:pPr>
            <a:endParaRPr lang="nl-NL" altLang="nl-NL" sz="1800" dirty="0">
              <a:solidFill>
                <a:srgbClr val="002E8A"/>
              </a:solidFill>
              <a:latin typeface="Calibri" panose="020F0502020204030204" pitchFamily="34" charset="0"/>
              <a:cs typeface="Arial" charset="0"/>
            </a:endParaRPr>
          </a:p>
          <a:p>
            <a:pPr marL="342891" indent="-342891" defTabSz="1219139">
              <a:lnSpc>
                <a:spcPct val="130000"/>
              </a:lnSpc>
              <a:spcBef>
                <a:spcPts val="1333"/>
              </a:spcBef>
              <a:buFont typeface="Arial" panose="020B0604020202020204" pitchFamily="34" charset="0"/>
              <a:buChar char="•"/>
            </a:pPr>
            <a:endParaRPr lang="nl-NL" altLang="nl-NL" sz="1800" dirty="0">
              <a:solidFill>
                <a:srgbClr val="002E8A"/>
              </a:solidFill>
              <a:latin typeface="Calibri" panose="020F0502020204030204" pitchFamily="34" charset="0"/>
              <a:cs typeface="Arial" charset="0"/>
            </a:endParaRPr>
          </a:p>
          <a:p>
            <a:pPr marL="342891" indent="-342891" defTabSz="1219139">
              <a:lnSpc>
                <a:spcPct val="130000"/>
              </a:lnSpc>
              <a:spcBef>
                <a:spcPts val="1333"/>
              </a:spcBef>
              <a:buFont typeface="Arial" panose="020B0604020202020204" pitchFamily="34" charset="0"/>
              <a:buChar char="•"/>
            </a:pPr>
            <a:endParaRPr lang="nl-NL" altLang="nl-NL" sz="1800" i="1" dirty="0">
              <a:solidFill>
                <a:srgbClr val="002E8A"/>
              </a:solidFill>
              <a:latin typeface="Calibri" panose="020F0502020204030204" pitchFamily="34" charset="0"/>
              <a:cs typeface="Arial" charset="0"/>
            </a:endParaRPr>
          </a:p>
          <a:p>
            <a:pPr marL="342891" indent="-342891" defTabSz="1219139">
              <a:lnSpc>
                <a:spcPct val="130000"/>
              </a:lnSpc>
              <a:spcBef>
                <a:spcPts val="1333"/>
              </a:spcBef>
              <a:buFont typeface="Arial" panose="020B0604020202020204" pitchFamily="34" charset="0"/>
              <a:buChar char="•"/>
            </a:pPr>
            <a:endParaRPr lang="nl-NL" altLang="nl-NL" sz="1800" dirty="0">
              <a:solidFill>
                <a:srgbClr val="002E8A"/>
              </a:solidFill>
              <a:latin typeface="Calibri" panose="020F0502020204030204" pitchFamily="34" charset="0"/>
              <a:cs typeface="Arial" charset="0"/>
            </a:endParaRPr>
          </a:p>
        </p:txBody>
      </p:sp>
      <p:pic>
        <p:nvPicPr>
          <p:cNvPr id="15" name="Afbeelding 14" descr="Afbeelding met kaart&#10;&#10;Automatisch gegenereerde beschrijving">
            <a:extLst>
              <a:ext uri="{FF2B5EF4-FFF2-40B4-BE49-F238E27FC236}">
                <a16:creationId xmlns:a16="http://schemas.microsoft.com/office/drawing/2014/main" id="{7752919C-913B-078B-22A5-E22B22686C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 t="5072" r="16875"/>
          <a:stretch/>
        </p:blipFill>
        <p:spPr>
          <a:xfrm>
            <a:off x="5313733" y="1250504"/>
            <a:ext cx="4940705" cy="4084261"/>
          </a:xfrm>
          <a:prstGeom prst="rect">
            <a:avLst/>
          </a:prstGeom>
        </p:spPr>
      </p:pic>
      <p:sp>
        <p:nvSpPr>
          <p:cNvPr id="16" name="Rectangle 3"/>
          <p:cNvSpPr txBox="1">
            <a:spLocks noChangeArrowheads="1"/>
          </p:cNvSpPr>
          <p:nvPr/>
        </p:nvSpPr>
        <p:spPr>
          <a:xfrm>
            <a:off x="10738107" y="1168941"/>
            <a:ext cx="1144172" cy="4024136"/>
          </a:xfrm>
          <a:prstGeom prst="rect">
            <a:avLst/>
          </a:prstGeom>
          <a:solidFill>
            <a:schemeClr val="bg1"/>
          </a:solidFill>
        </p:spPr>
        <p:txBody>
          <a:bodyPr vert="vert" lIns="121917" tIns="60959" rIns="121917" bIns="60959" rtlCol="0">
            <a:noAutofit/>
          </a:bodyPr>
          <a:lstStyle>
            <a:lvl1pPr marL="0" indent="0" algn="l" defTabSz="914377" rtl="0" eaLnBrk="1" latinLnBrk="0" hangingPunct="1">
              <a:lnSpc>
                <a:spcPct val="90000"/>
              </a:lnSpc>
              <a:spcBef>
                <a:spcPts val="1000"/>
              </a:spcBef>
              <a:buFont typeface="Arial" charset="0"/>
              <a:buNone/>
              <a:defRPr sz="1900" kern="1200">
                <a:solidFill>
                  <a:srgbClr val="0C2074"/>
                </a:solidFill>
                <a:latin typeface="+mn-lt"/>
                <a:ea typeface="+mn-ea"/>
                <a:cs typeface="+mn-cs"/>
              </a:defRPr>
            </a:lvl1pPr>
            <a:lvl2pPr marL="457189" indent="0" algn="l" defTabSz="914377" rtl="0" eaLnBrk="1" latinLnBrk="0" hangingPunct="1">
              <a:lnSpc>
                <a:spcPct val="90000"/>
              </a:lnSpc>
              <a:spcBef>
                <a:spcPts val="500"/>
              </a:spcBef>
              <a:buFont typeface="Arial" charset="0"/>
              <a:buNone/>
              <a:defRPr sz="1900" i="1" kern="1200">
                <a:solidFill>
                  <a:srgbClr val="0C2074"/>
                </a:solidFill>
                <a:latin typeface="+mn-lt"/>
                <a:ea typeface="+mn-ea"/>
                <a:cs typeface="+mn-cs"/>
              </a:defRPr>
            </a:lvl2pPr>
            <a:lvl3pPr marL="914377" indent="0" algn="l" defTabSz="914377" rtl="0" eaLnBrk="1" latinLnBrk="0" hangingPunct="1">
              <a:lnSpc>
                <a:spcPct val="90000"/>
              </a:lnSpc>
              <a:spcBef>
                <a:spcPts val="500"/>
              </a:spcBef>
              <a:buFont typeface="Arial" charset="0"/>
              <a:buNone/>
              <a:defRPr sz="3200" b="1" i="0" kern="1200">
                <a:solidFill>
                  <a:srgbClr val="86D2EE"/>
                </a:solidFill>
                <a:latin typeface="Arial Black" charset="0"/>
                <a:ea typeface="Arial Black" charset="0"/>
                <a:cs typeface="Arial Black" charset="0"/>
              </a:defRPr>
            </a:lvl3pPr>
            <a:lvl4pPr marL="1371566" indent="0" algn="l" defTabSz="914377" rtl="0" eaLnBrk="1" latinLnBrk="0" hangingPunct="1">
              <a:lnSpc>
                <a:spcPct val="90000"/>
              </a:lnSpc>
              <a:spcBef>
                <a:spcPts val="500"/>
              </a:spcBef>
              <a:buFont typeface="Arial" charset="0"/>
              <a:buNone/>
              <a:defRPr sz="6400" b="1" i="0" kern="1200" spc="-200">
                <a:solidFill>
                  <a:srgbClr val="0C2074"/>
                </a:solidFill>
                <a:latin typeface="Arial Black" charset="0"/>
                <a:ea typeface="Arial Black" charset="0"/>
                <a:cs typeface="Arial Black" charset="0"/>
              </a:defRPr>
            </a:lvl4pPr>
            <a:lvl5pPr marL="2057349" indent="-228594" algn="l" defTabSz="914377" rtl="0" eaLnBrk="1" latinLnBrk="0" hangingPunct="1">
              <a:lnSpc>
                <a:spcPct val="90000"/>
              </a:lnSpc>
              <a:spcBef>
                <a:spcPts val="500"/>
              </a:spcBef>
              <a:buFont typeface="Arial"/>
              <a:buChar char="•"/>
              <a:defRPr sz="1800" kern="1200">
                <a:solidFill>
                  <a:srgbClr val="0C2074"/>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1219139">
              <a:lnSpc>
                <a:spcPct val="130000"/>
              </a:lnSpc>
              <a:spcBef>
                <a:spcPts val="1333"/>
              </a:spcBef>
            </a:pPr>
            <a:r>
              <a:rPr lang="nl-NL" altLang="nl-NL" sz="2000" dirty="0">
                <a:solidFill>
                  <a:srgbClr val="002E8A"/>
                </a:solidFill>
                <a:latin typeface="Calibri" panose="020F0502020204030204" pitchFamily="34" charset="0"/>
                <a:cs typeface="Arial" charset="0"/>
                <a:hlinkClick r:id="rId4"/>
              </a:rPr>
              <a:t>www.waarstaatjegemeente.nl</a:t>
            </a:r>
            <a:endParaRPr lang="nl-NL" altLang="nl-NL" sz="2000" dirty="0">
              <a:solidFill>
                <a:srgbClr val="002E8A"/>
              </a:solidFill>
              <a:latin typeface="Calibri" panose="020F0502020204030204" pitchFamily="34" charset="0"/>
              <a:cs typeface="Arial" charset="0"/>
            </a:endParaRPr>
          </a:p>
          <a:p>
            <a:pPr defTabSz="1219139">
              <a:lnSpc>
                <a:spcPct val="130000"/>
              </a:lnSpc>
              <a:spcBef>
                <a:spcPts val="1333"/>
              </a:spcBef>
            </a:pPr>
            <a:r>
              <a:rPr lang="nl-NL" altLang="nl-NL" sz="2000" dirty="0">
                <a:solidFill>
                  <a:srgbClr val="002E8A"/>
                </a:solidFill>
                <a:latin typeface="Calibri" panose="020F0502020204030204" pitchFamily="34" charset="0"/>
                <a:cs typeface="Arial" charset="0"/>
              </a:rPr>
              <a:t>(2017-2021, , Perined)</a:t>
            </a:r>
          </a:p>
          <a:p>
            <a:pPr marL="457189" indent="-457189" defTabSz="1219139">
              <a:lnSpc>
                <a:spcPct val="130000"/>
              </a:lnSpc>
              <a:spcBef>
                <a:spcPts val="1333"/>
              </a:spcBef>
              <a:buFont typeface="+mj-lt"/>
              <a:buAutoNum type="arabicPeriod"/>
            </a:pPr>
            <a:endParaRPr lang="nl-NL" altLang="nl-NL" sz="2400" dirty="0">
              <a:solidFill>
                <a:srgbClr val="002E8A"/>
              </a:solidFill>
              <a:latin typeface="Calibri" panose="020F0502020204030204" pitchFamily="34" charset="0"/>
              <a:cs typeface="Arial" charset="0"/>
            </a:endParaRPr>
          </a:p>
          <a:p>
            <a:pPr marL="457189" indent="-457189" defTabSz="1219139">
              <a:lnSpc>
                <a:spcPct val="130000"/>
              </a:lnSpc>
              <a:spcBef>
                <a:spcPts val="1333"/>
              </a:spcBef>
              <a:buFont typeface="+mj-lt"/>
              <a:buAutoNum type="arabicPeriod"/>
            </a:pPr>
            <a:endParaRPr lang="nl-NL" altLang="nl-NL" sz="2400" dirty="0">
              <a:solidFill>
                <a:srgbClr val="002E8A"/>
              </a:solidFill>
              <a:latin typeface="Calibri" panose="020F0502020204030204" pitchFamily="34" charset="0"/>
              <a:cs typeface="Arial" charset="0"/>
            </a:endParaRPr>
          </a:p>
          <a:p>
            <a:pPr marL="342891" indent="-342891" defTabSz="1219139">
              <a:lnSpc>
                <a:spcPct val="130000"/>
              </a:lnSpc>
              <a:spcBef>
                <a:spcPts val="1333"/>
              </a:spcBef>
              <a:buFont typeface="Arial" panose="020B0604020202020204" pitchFamily="34" charset="0"/>
              <a:buChar char="•"/>
            </a:pPr>
            <a:endParaRPr lang="nl-NL" altLang="nl-NL" sz="2400" dirty="0">
              <a:solidFill>
                <a:srgbClr val="002E8A"/>
              </a:solidFill>
              <a:latin typeface="Calibri" panose="020F0502020204030204" pitchFamily="34" charset="0"/>
              <a:cs typeface="Arial" charset="0"/>
            </a:endParaRPr>
          </a:p>
          <a:p>
            <a:pPr marL="342891" indent="-342891" defTabSz="1219139">
              <a:lnSpc>
                <a:spcPct val="130000"/>
              </a:lnSpc>
              <a:spcBef>
                <a:spcPts val="1333"/>
              </a:spcBef>
              <a:buFont typeface="Arial" panose="020B0604020202020204" pitchFamily="34" charset="0"/>
              <a:buChar char="•"/>
            </a:pPr>
            <a:endParaRPr lang="nl-NL" altLang="nl-NL" sz="2400" i="1" dirty="0">
              <a:solidFill>
                <a:srgbClr val="002E8A"/>
              </a:solidFill>
              <a:latin typeface="Calibri" panose="020F0502020204030204" pitchFamily="34" charset="0"/>
              <a:cs typeface="Arial" charset="0"/>
            </a:endParaRPr>
          </a:p>
          <a:p>
            <a:pPr marL="342891" indent="-342891" defTabSz="1219139">
              <a:lnSpc>
                <a:spcPct val="130000"/>
              </a:lnSpc>
              <a:spcBef>
                <a:spcPts val="1333"/>
              </a:spcBef>
              <a:buFont typeface="Arial" panose="020B0604020202020204" pitchFamily="34" charset="0"/>
              <a:buChar char="•"/>
            </a:pPr>
            <a:endParaRPr lang="nl-NL" altLang="nl-NL" sz="2400" dirty="0">
              <a:solidFill>
                <a:srgbClr val="002E8A"/>
              </a:solidFill>
              <a:latin typeface="Calibri" panose="020F0502020204030204" pitchFamily="34" charset="0"/>
              <a:cs typeface="Arial" charset="0"/>
            </a:endParaRPr>
          </a:p>
        </p:txBody>
      </p:sp>
      <p:pic>
        <p:nvPicPr>
          <p:cNvPr id="17" name="Picture 2">
            <a:extLst>
              <a:ext uri="{FF2B5EF4-FFF2-40B4-BE49-F238E27FC236}">
                <a16:creationId xmlns:a16="http://schemas.microsoft.com/office/drawing/2014/main" id="{B850D757-E964-4B6D-9A08-1D00A179FA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9693" y="4522053"/>
            <a:ext cx="1662432" cy="232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682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hthoek 1"/>
          <p:cNvSpPr>
            <a:spLocks noChangeArrowheads="1"/>
          </p:cNvSpPr>
          <p:nvPr/>
        </p:nvSpPr>
        <p:spPr bwMode="auto">
          <a:xfrm>
            <a:off x="4562351" y="1216734"/>
            <a:ext cx="323851" cy="1619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21915" tIns="60957" rIns="121915" bIns="60957"/>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685734">
              <a:lnSpc>
                <a:spcPct val="100000"/>
              </a:lnSpc>
              <a:spcBef>
                <a:spcPct val="0"/>
              </a:spcBef>
              <a:buClrTx/>
              <a:buNone/>
              <a:defRPr/>
            </a:pPr>
            <a:endParaRPr lang="nl-NL" altLang="nl-NL" sz="1500">
              <a:solidFill>
                <a:srgbClr val="0D1F74"/>
              </a:solidFill>
            </a:endParaRPr>
          </a:p>
        </p:txBody>
      </p:sp>
      <p:sp>
        <p:nvSpPr>
          <p:cNvPr id="20485" name="Rectangle 6"/>
          <p:cNvSpPr>
            <a:spLocks noChangeArrowheads="1"/>
          </p:cNvSpPr>
          <p:nvPr/>
        </p:nvSpPr>
        <p:spPr bwMode="auto">
          <a:xfrm>
            <a:off x="3268145" y="946448"/>
            <a:ext cx="1402556" cy="5405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5" tIns="60957" rIns="121915" bIns="60957" anchor="ct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685734" eaLnBrk="1" hangingPunct="1">
              <a:lnSpc>
                <a:spcPct val="100000"/>
              </a:lnSpc>
              <a:spcBef>
                <a:spcPct val="0"/>
              </a:spcBef>
              <a:buClrTx/>
              <a:buNone/>
              <a:defRPr/>
            </a:pPr>
            <a:endParaRPr lang="nl-NL" altLang="nl-NL" sz="1500">
              <a:solidFill>
                <a:srgbClr val="0D1F74"/>
              </a:solidFill>
            </a:endParaRPr>
          </a:p>
        </p:txBody>
      </p:sp>
      <p:sp>
        <p:nvSpPr>
          <p:cNvPr id="2" name="Blokboog 1"/>
          <p:cNvSpPr/>
          <p:nvPr/>
        </p:nvSpPr>
        <p:spPr bwMode="auto">
          <a:xfrm>
            <a:off x="5102427" y="946447"/>
            <a:ext cx="685800" cy="685800"/>
          </a:xfrm>
          <a:prstGeom prst="blockArc">
            <a:avLst/>
          </a:prstGeom>
          <a:noFill/>
          <a:ln w="9525" cap="flat" cmpd="sng" algn="ctr">
            <a:noFill/>
            <a:prstDash val="solid"/>
            <a:round/>
            <a:headEnd type="none" w="med" len="med"/>
            <a:tailEnd type="none" w="med" len="med"/>
          </a:ln>
          <a:effectLst/>
        </p:spPr>
        <p:txBody>
          <a:bodyPr vert="horz" wrap="square" lIns="68577" tIns="34291" rIns="68577" bIns="34291" numCol="1" rtlCol="0" anchor="t" anchorCtr="0" compatLnSpc="1">
            <a:prstTxWarp prst="textNoShape">
              <a:avLst/>
            </a:prstTxWarp>
          </a:bodyPr>
          <a:lstStyle/>
          <a:p>
            <a:pPr defTabSz="685734">
              <a:defRPr/>
            </a:pPr>
            <a:endParaRPr lang="nl-NL" sz="1500">
              <a:solidFill>
                <a:prstClr val="black"/>
              </a:solidFill>
              <a:latin typeface="Arial" panose="020B0604020202020204"/>
            </a:endParaRPr>
          </a:p>
        </p:txBody>
      </p:sp>
      <p:sp>
        <p:nvSpPr>
          <p:cNvPr id="5" name="Blokboog 4"/>
          <p:cNvSpPr/>
          <p:nvPr/>
        </p:nvSpPr>
        <p:spPr bwMode="auto">
          <a:xfrm>
            <a:off x="2888180" y="1486991"/>
            <a:ext cx="685800" cy="685800"/>
          </a:xfrm>
          <a:prstGeom prst="blockArc">
            <a:avLst/>
          </a:prstGeom>
          <a:noFill/>
          <a:ln w="9525" cap="flat" cmpd="sng" algn="ctr">
            <a:noFill/>
            <a:prstDash val="solid"/>
            <a:round/>
            <a:headEnd type="none" w="med" len="med"/>
            <a:tailEnd type="none" w="med" len="med"/>
          </a:ln>
          <a:effectLst/>
        </p:spPr>
        <p:txBody>
          <a:bodyPr vert="horz" wrap="square" lIns="68577" tIns="34291" rIns="68577" bIns="34291" numCol="1" rtlCol="0" anchor="t" anchorCtr="0" compatLnSpc="1">
            <a:prstTxWarp prst="textNoShape">
              <a:avLst/>
            </a:prstTxWarp>
          </a:bodyPr>
          <a:lstStyle/>
          <a:p>
            <a:pPr defTabSz="685734">
              <a:defRPr/>
            </a:pPr>
            <a:endParaRPr lang="nl-NL" sz="1500">
              <a:solidFill>
                <a:prstClr val="black"/>
              </a:solidFill>
              <a:latin typeface="Arial" panose="020B0604020202020204"/>
            </a:endParaRPr>
          </a:p>
        </p:txBody>
      </p:sp>
      <p:pic>
        <p:nvPicPr>
          <p:cNvPr id="8" name="Picture 2">
            <a:extLst>
              <a:ext uri="{FF2B5EF4-FFF2-40B4-BE49-F238E27FC236}">
                <a16:creationId xmlns:a16="http://schemas.microsoft.com/office/drawing/2014/main" id="{648773F8-3BB6-4F3E-BF7E-7E7154812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500"/>
          <a:stretch/>
        </p:blipFill>
        <p:spPr bwMode="auto">
          <a:xfrm>
            <a:off x="799951" y="652397"/>
            <a:ext cx="4099323" cy="543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a:extLst>
              <a:ext uri="{FF2B5EF4-FFF2-40B4-BE49-F238E27FC236}">
                <a16:creationId xmlns:a16="http://schemas.microsoft.com/office/drawing/2014/main" id="{934987C8-CBDD-49A1-BD1E-CDECEDD597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8145" y="1084671"/>
            <a:ext cx="6759529" cy="4449603"/>
          </a:xfrm>
          <a:prstGeom prst="rect">
            <a:avLst/>
          </a:prstGeom>
          <a:solidFill>
            <a:schemeClr val="accent3"/>
          </a:solidFill>
          <a:ln w="28575">
            <a:solidFill>
              <a:schemeClr val="tx2"/>
            </a:solidFill>
          </a:ln>
          <a:effectLst/>
        </p:spPr>
      </p:pic>
      <p:sp>
        <p:nvSpPr>
          <p:cNvPr id="14" name="Tekstvak 13">
            <a:extLst>
              <a:ext uri="{FF2B5EF4-FFF2-40B4-BE49-F238E27FC236}">
                <a16:creationId xmlns:a16="http://schemas.microsoft.com/office/drawing/2014/main" id="{D4807809-453B-4A0B-9FC2-EF5A67CBBF1E}"/>
              </a:ext>
            </a:extLst>
          </p:cNvPr>
          <p:cNvSpPr txBox="1"/>
          <p:nvPr/>
        </p:nvSpPr>
        <p:spPr>
          <a:xfrm>
            <a:off x="694907" y="6461512"/>
            <a:ext cx="4939804" cy="410427"/>
          </a:xfrm>
          <a:prstGeom prst="rect">
            <a:avLst/>
          </a:prstGeom>
          <a:noFill/>
        </p:spPr>
        <p:txBody>
          <a:bodyPr wrap="none" lIns="121915" tIns="60957" rIns="121915" bIns="60957" rtlCol="0">
            <a:spAutoFit/>
          </a:bodyPr>
          <a:lstStyle/>
          <a:p>
            <a:pPr defTabSz="914309">
              <a:defRPr/>
            </a:pPr>
            <a:r>
              <a:rPr lang="nl-NL" sz="1867" i="1" dirty="0">
                <a:solidFill>
                  <a:srgbClr val="4472C4">
                    <a:lumMod val="50000"/>
                  </a:srgbClr>
                </a:solidFill>
                <a:latin typeface="Arial" panose="020B0604020202020204"/>
              </a:rPr>
              <a:t>Steegers, 2014; Steegers-Theunissen, 2013</a:t>
            </a:r>
          </a:p>
        </p:txBody>
      </p:sp>
      <p:sp>
        <p:nvSpPr>
          <p:cNvPr id="4" name="Tekstvak 3"/>
          <p:cNvSpPr txBox="1"/>
          <p:nvPr/>
        </p:nvSpPr>
        <p:spPr bwMode="auto">
          <a:xfrm>
            <a:off x="2159563" y="95289"/>
            <a:ext cx="8120172" cy="61555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121920" tIns="60960" rIns="121920" bIns="60960" numCol="1" rtlCol="0" anchor="t" anchorCtr="0" compatLnSpc="1">
            <a:prstTxWarp prst="textNoShape">
              <a:avLst/>
            </a:prstTxWarp>
            <a:spAutoFit/>
          </a:bodyPr>
          <a:lstStyle/>
          <a:p>
            <a:pPr defTabSz="1219170"/>
            <a:r>
              <a:rPr lang="nl-NL" sz="3200" b="1" kern="0" dirty="0">
                <a:solidFill>
                  <a:srgbClr val="4472C4">
                    <a:lumMod val="50000"/>
                  </a:srgbClr>
                </a:solidFill>
                <a:latin typeface="Arial" panose="020B0604020202020204"/>
                <a:ea typeface="Arial Black" charset="0"/>
                <a:cs typeface="Arial Black" charset="0"/>
              </a:rPr>
              <a:t>Het belang van de periconceptie periode</a:t>
            </a:r>
          </a:p>
        </p:txBody>
      </p:sp>
    </p:spTree>
    <p:extLst>
      <p:ext uri="{BB962C8B-B14F-4D97-AF65-F5344CB8AC3E}">
        <p14:creationId xmlns:p14="http://schemas.microsoft.com/office/powerpoint/2010/main" val="34543977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97750943-5E8E-F5A3-DF52-BFD8BF9C3ACF}"/>
              </a:ext>
            </a:extLst>
          </p:cNvPr>
          <p:cNvSpPr txBox="1">
            <a:spLocks noGrp="1"/>
          </p:cNvSpPr>
          <p:nvPr>
            <p:ph idx="1"/>
          </p:nvPr>
        </p:nvSpPr>
        <p:spPr>
          <a:xfrm>
            <a:off x="4200959" y="45767"/>
            <a:ext cx="7985355" cy="5451828"/>
          </a:xfrm>
        </p:spPr>
        <p:txBody>
          <a:bodyPr anchor="ctr">
            <a:normAutofit/>
          </a:bodyPr>
          <a:lstStyle/>
          <a:p>
            <a:pPr marL="0" lvl="0" indent="0" algn="ctr">
              <a:buNone/>
            </a:pPr>
            <a:r>
              <a:rPr lang="nl-NL" b="1" dirty="0"/>
              <a:t> Programma</a:t>
            </a:r>
            <a:br>
              <a:rPr lang="nl-NL" b="1" dirty="0"/>
            </a:br>
            <a:endParaRPr lang="nl-NL" sz="1800" b="1" dirty="0">
              <a:effectLst/>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nl-NL" sz="2000" dirty="0">
                <a:latin typeface="Calibri" panose="020F0502020204030204" pitchFamily="34" charset="0"/>
                <a:ea typeface="Calibri" panose="020F0502020204030204" pitchFamily="34" charset="0"/>
                <a:cs typeface="Calibri" panose="020F0502020204030204" pitchFamily="34" charset="0"/>
              </a:rPr>
              <a:t> Opening </a:t>
            </a:r>
            <a:r>
              <a:rPr lang="nl-NL" sz="2000" dirty="0">
                <a:latin typeface="Calibri" panose="020F0502020204030204" pitchFamily="34" charset="0"/>
                <a:ea typeface="Calibri" panose="020F0502020204030204" pitchFamily="34" charset="0"/>
              </a:rPr>
              <a:t>Rik van der Linden &amp; Ronald de Meij</a:t>
            </a:r>
          </a:p>
          <a:p>
            <a:pPr>
              <a:buFont typeface="Arial" panose="020B0604020202020204" pitchFamily="34" charset="0"/>
              <a:buChar char="•"/>
            </a:pPr>
            <a:r>
              <a:rPr lang="nl-NL" sz="2000" dirty="0">
                <a:latin typeface="Calibri" panose="020F0502020204030204" pitchFamily="34" charset="0"/>
                <a:ea typeface="Calibri" panose="020F0502020204030204" pitchFamily="34" charset="0"/>
                <a:cs typeface="Calibri" panose="020F0502020204030204" pitchFamily="34" charset="0"/>
              </a:rPr>
              <a:t> Angela Uijtdewilligen</a:t>
            </a:r>
          </a:p>
          <a:p>
            <a:pPr marL="201168" lvl="1" indent="0">
              <a:buNone/>
            </a:pPr>
            <a:r>
              <a:rPr lang="nl-NL" i="1" dirty="0">
                <a:latin typeface="Calibri" panose="020F0502020204030204" pitchFamily="34" charset="0"/>
                <a:ea typeface="Calibri" panose="020F0502020204030204" pitchFamily="34" charset="0"/>
                <a:cs typeface="Calibri" panose="020F0502020204030204" pitchFamily="34" charset="0"/>
              </a:rPr>
              <a:t>	Preconceptionele Gezondheid als ‘nieuwe’ maatschappelijke opgave</a:t>
            </a:r>
            <a:endParaRPr lang="nl-NL" i="1" dirty="0">
              <a:latin typeface="Calibri" panose="020F0502020204030204" pitchFamily="34" charset="0"/>
              <a:ea typeface="Calibri" panose="020F0502020204030204" pitchFamily="34" charset="0"/>
            </a:endParaRPr>
          </a:p>
          <a:p>
            <a:pPr>
              <a:buFont typeface="Arial" panose="020B0604020202020204" pitchFamily="34" charset="0"/>
              <a:buChar char="•"/>
            </a:pPr>
            <a:r>
              <a:rPr lang="nl-NL" sz="2000" dirty="0">
                <a:latin typeface="Calibri" panose="020F0502020204030204" pitchFamily="34" charset="0"/>
                <a:ea typeface="Calibri" panose="020F0502020204030204" pitchFamily="34" charset="0"/>
              </a:rPr>
              <a:t> Régine Steegers-Theunissen</a:t>
            </a:r>
          </a:p>
          <a:p>
            <a:pPr marL="201168" lvl="1" indent="0">
              <a:buNone/>
            </a:pPr>
            <a:r>
              <a:rPr lang="nl-NL" i="1" dirty="0">
                <a:latin typeface="Calibri" panose="020F0502020204030204" pitchFamily="34" charset="0"/>
                <a:ea typeface="Calibri" panose="020F0502020204030204" pitchFamily="34" charset="0"/>
              </a:rPr>
              <a:t>	Het belang van preconceptionele gezondheid &amp; preconceptiezorg</a:t>
            </a:r>
            <a:r>
              <a:rPr lang="nl-NL" i="1" dirty="0"/>
              <a:t> </a:t>
            </a:r>
          </a:p>
          <a:p>
            <a:pPr>
              <a:buFont typeface="Arial" panose="020B0604020202020204" pitchFamily="34" charset="0"/>
              <a:buChar char="•"/>
            </a:pPr>
            <a:r>
              <a:rPr lang="nl-NL" sz="2000" dirty="0">
                <a:latin typeface="Calibri" panose="020F0502020204030204" pitchFamily="34" charset="0"/>
                <a:ea typeface="Calibri" panose="020F0502020204030204" pitchFamily="34" charset="0"/>
                <a:cs typeface="Calibri" panose="020F0502020204030204" pitchFamily="34" charset="0"/>
              </a:rPr>
              <a:t> Marloes Meerkerk &amp; Saskia Slikkerveer</a:t>
            </a:r>
          </a:p>
          <a:p>
            <a:pPr marL="201168" lvl="1" indent="0">
              <a:buNone/>
            </a:pPr>
            <a:r>
              <a:rPr lang="nl-NL" i="1" dirty="0">
                <a:latin typeface="Calibri" panose="020F0502020204030204" pitchFamily="34" charset="0"/>
                <a:ea typeface="Calibri" panose="020F0502020204030204" pitchFamily="34" charset="0"/>
                <a:cs typeface="Calibri" panose="020F0502020204030204" pitchFamily="34" charset="0"/>
              </a:rPr>
              <a:t>	Uitkomsten van het Project Preconceptiezorg</a:t>
            </a:r>
          </a:p>
          <a:p>
            <a:pPr marL="0" indent="0" algn="ctr">
              <a:buNone/>
            </a:pPr>
            <a:r>
              <a:rPr lang="nl-NL" b="1" dirty="0">
                <a:latin typeface="Calibri" panose="020F0502020204030204" pitchFamily="34" charset="0"/>
                <a:ea typeface="Calibri" panose="020F0502020204030204" pitchFamily="34" charset="0"/>
              </a:rPr>
              <a:t>Pauze</a:t>
            </a:r>
          </a:p>
          <a:p>
            <a:pPr>
              <a:buFont typeface="Arial" panose="020B0604020202020204" pitchFamily="34" charset="0"/>
              <a:buChar char="•"/>
            </a:pPr>
            <a:r>
              <a:rPr lang="nl-NL" sz="2000" dirty="0">
                <a:latin typeface="Calibri" panose="020F0502020204030204" pitchFamily="34" charset="0"/>
                <a:ea typeface="Calibri" panose="020F0502020204030204" pitchFamily="34" charset="0"/>
              </a:rPr>
              <a:t> 20:30 netwerksessie: </a:t>
            </a:r>
            <a:r>
              <a:rPr lang="nl-NL" sz="2000" i="1" dirty="0">
                <a:latin typeface="Calibri" panose="020F0502020204030204" pitchFamily="34" charset="0"/>
                <a:ea typeface="Calibri" panose="020F0502020204030204" pitchFamily="34" charset="0"/>
                <a:cs typeface="Calibri" panose="020F0502020204030204" pitchFamily="34" charset="0"/>
              </a:rPr>
              <a:t>Zo maak jij het verschil voor de volgende generatie! </a:t>
            </a:r>
            <a:endParaRPr lang="nl-NL" sz="2000" dirty="0">
              <a:latin typeface="Calibri" panose="020F0502020204030204" pitchFamily="34" charset="0"/>
              <a:ea typeface="Calibri" panose="020F0502020204030204" pitchFamily="34" charset="0"/>
            </a:endParaRPr>
          </a:p>
          <a:p>
            <a:pPr>
              <a:buFont typeface="Arial" panose="020B0604020202020204" pitchFamily="34" charset="0"/>
              <a:buChar char="•"/>
            </a:pPr>
            <a:r>
              <a:rPr lang="nl-NL" sz="2000" dirty="0">
                <a:latin typeface="Calibri" panose="020F0502020204030204" pitchFamily="34" charset="0"/>
                <a:ea typeface="Calibri" panose="020F0502020204030204" pitchFamily="34" charset="0"/>
              </a:rPr>
              <a:t> 21:15 Terugkoppeling en afronding</a:t>
            </a:r>
            <a:r>
              <a:rPr lang="nl-NL" sz="2000" dirty="0"/>
              <a:t>	</a:t>
            </a:r>
          </a:p>
        </p:txBody>
      </p:sp>
      <p:pic>
        <p:nvPicPr>
          <p:cNvPr id="4" name="Afbeelding 3" descr="Afbeeldingsresultaten voor schapenkopjes logo">
            <a:extLst>
              <a:ext uri="{FF2B5EF4-FFF2-40B4-BE49-F238E27FC236}">
                <a16:creationId xmlns:a16="http://schemas.microsoft.com/office/drawing/2014/main" id="{30661522-1A00-76E6-3502-3AFFA0A28D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9784" y="5594358"/>
            <a:ext cx="830528" cy="946150"/>
          </a:xfrm>
          <a:prstGeom prst="rect">
            <a:avLst/>
          </a:prstGeom>
          <a:noFill/>
          <a:ln>
            <a:noFill/>
          </a:ln>
        </p:spPr>
      </p:pic>
      <p:pic>
        <p:nvPicPr>
          <p:cNvPr id="5" name="Afbeelding 4" descr="Afbeelding met tekst, logo, Lettertype, Graphics&#10;&#10;Automatisch gegenereerde beschrijving">
            <a:extLst>
              <a:ext uri="{FF2B5EF4-FFF2-40B4-BE49-F238E27FC236}">
                <a16:creationId xmlns:a16="http://schemas.microsoft.com/office/drawing/2014/main" id="{E7227A91-1847-EB25-2B44-6FAA02F97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762" y="5808761"/>
            <a:ext cx="1066787" cy="546433"/>
          </a:xfrm>
          <a:prstGeom prst="rect">
            <a:avLst/>
          </a:prstGeom>
        </p:spPr>
      </p:pic>
      <p:pic>
        <p:nvPicPr>
          <p:cNvPr id="6" name="Afbeelding 5" descr="Afbeelding met tekst, Lettertype, logo, Graphics&#10;&#10;Automatisch gegenereerde beschrijving">
            <a:extLst>
              <a:ext uri="{FF2B5EF4-FFF2-40B4-BE49-F238E27FC236}">
                <a16:creationId xmlns:a16="http://schemas.microsoft.com/office/drawing/2014/main" id="{C94022A4-71AD-D5A2-EC13-6E7DCD272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5752" y="5820890"/>
            <a:ext cx="1298257" cy="522173"/>
          </a:xfrm>
          <a:prstGeom prst="rect">
            <a:avLst/>
          </a:prstGeom>
        </p:spPr>
      </p:pic>
      <p:sp>
        <p:nvSpPr>
          <p:cNvPr id="2" name="Tijdelijke aanduiding voor inhoud 2">
            <a:extLst>
              <a:ext uri="{FF2B5EF4-FFF2-40B4-BE49-F238E27FC236}">
                <a16:creationId xmlns:a16="http://schemas.microsoft.com/office/drawing/2014/main" id="{56C0FACF-AD3F-75AC-441D-4D089CF25C02}"/>
              </a:ext>
            </a:extLst>
          </p:cNvPr>
          <p:cNvSpPr txBox="1">
            <a:spLocks/>
          </p:cNvSpPr>
          <p:nvPr/>
        </p:nvSpPr>
        <p:spPr>
          <a:xfrm>
            <a:off x="666342" y="605896"/>
            <a:ext cx="2560428" cy="5646208"/>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2"/>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2"/>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2"/>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2"/>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nl-NL" sz="3200" b="1" dirty="0">
                <a:solidFill>
                  <a:schemeClr val="tx1"/>
                </a:solidFill>
              </a:rPr>
              <a:t>WELKOM!</a:t>
            </a:r>
          </a:p>
          <a:p>
            <a:pPr marL="0" indent="0">
              <a:buFont typeface="Calibri" panose="020F0502020204030204" pitchFamily="34" charset="0"/>
              <a:buNone/>
            </a:pPr>
            <a:r>
              <a:rPr lang="nl-NL" dirty="0">
                <a:solidFill>
                  <a:schemeClr val="tx1"/>
                </a:solidFill>
              </a:rPr>
              <a:t>	</a:t>
            </a:r>
          </a:p>
        </p:txBody>
      </p:sp>
    </p:spTree>
    <p:extLst>
      <p:ext uri="{BB962C8B-B14F-4D97-AF65-F5344CB8AC3E}">
        <p14:creationId xmlns:p14="http://schemas.microsoft.com/office/powerpoint/2010/main" val="831435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2166940" y="514352"/>
            <a:ext cx="7215187" cy="466725"/>
          </a:xfrm>
        </p:spPr>
        <p:txBody>
          <a:bodyPr>
            <a:noAutofit/>
          </a:bodyPr>
          <a:lstStyle/>
          <a:p>
            <a:pPr algn="ctr"/>
            <a:r>
              <a:rPr lang="en-US" altLang="en-US" sz="3200" dirty="0" err="1">
                <a:latin typeface="Arial" pitchFamily="34" charset="0"/>
              </a:rPr>
              <a:t>Genetisch</a:t>
            </a:r>
            <a:r>
              <a:rPr lang="en-US" altLang="en-US" sz="3200" dirty="0">
                <a:latin typeface="Arial" pitchFamily="34" charset="0"/>
              </a:rPr>
              <a:t> </a:t>
            </a:r>
            <a:r>
              <a:rPr lang="en-US" altLang="en-US" sz="3200" dirty="0" err="1">
                <a:latin typeface="Arial" pitchFamily="34" charset="0"/>
              </a:rPr>
              <a:t>materiaal</a:t>
            </a:r>
            <a:br>
              <a:rPr lang="en-US" altLang="en-US" sz="3200" dirty="0">
                <a:latin typeface="Arial" pitchFamily="34" charset="0"/>
              </a:rPr>
            </a:br>
            <a:endParaRPr lang="en-US" altLang="en-US" sz="3200" dirty="0">
              <a:latin typeface="Arial" pitchFamily="34" charset="0"/>
            </a:endParaRP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2286002"/>
            <a:ext cx="3243263" cy="25003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5" descr="Chromosome_inside_Nucleus_with_labels"/>
          <p:cNvPicPr>
            <a:picLocks noChangeAspect="1" noChangeArrowheads="1"/>
          </p:cNvPicPr>
          <p:nvPr/>
        </p:nvPicPr>
        <p:blipFill>
          <a:blip r:embed="rId4" cstate="print">
            <a:extLst>
              <a:ext uri="{28A0092B-C50C-407E-A947-70E740481C1C}">
                <a14:useLocalDpi xmlns:a14="http://schemas.microsoft.com/office/drawing/2010/main" val="0"/>
              </a:ext>
            </a:extLst>
          </a:blip>
          <a:srcRect l="4807" t="3394" b="6110"/>
          <a:stretch>
            <a:fillRect/>
          </a:stretch>
        </p:blipFill>
        <p:spPr bwMode="auto">
          <a:xfrm>
            <a:off x="2309815" y="1490665"/>
            <a:ext cx="3113087" cy="401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49" name="Tekstvak 7"/>
          <p:cNvSpPr txBox="1">
            <a:spLocks noChangeArrowheads="1"/>
          </p:cNvSpPr>
          <p:nvPr/>
        </p:nvSpPr>
        <p:spPr bwMode="auto">
          <a:xfrm>
            <a:off x="3886201" y="2347915"/>
            <a:ext cx="652743" cy="246221"/>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nl-NL" altLang="en-US" sz="1000" b="1" i="0"/>
              <a:t>Celkern</a:t>
            </a:r>
          </a:p>
        </p:txBody>
      </p:sp>
      <p:sp>
        <p:nvSpPr>
          <p:cNvPr id="57350" name="Tekstvak 8"/>
          <p:cNvSpPr txBox="1">
            <a:spLocks noChangeArrowheads="1"/>
          </p:cNvSpPr>
          <p:nvPr/>
        </p:nvSpPr>
        <p:spPr bwMode="auto">
          <a:xfrm>
            <a:off x="3132138" y="3276602"/>
            <a:ext cx="423514" cy="276999"/>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nl-NL" altLang="en-US" sz="1200" b="1" i="0"/>
              <a:t>Cel</a:t>
            </a:r>
          </a:p>
        </p:txBody>
      </p:sp>
      <p:sp>
        <p:nvSpPr>
          <p:cNvPr id="57352" name="Text Box 19"/>
          <p:cNvSpPr txBox="1">
            <a:spLocks noChangeArrowheads="1"/>
          </p:cNvSpPr>
          <p:nvPr/>
        </p:nvSpPr>
        <p:spPr bwMode="auto">
          <a:xfrm>
            <a:off x="3055939" y="3716339"/>
            <a:ext cx="684803"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en-US" altLang="en-US" sz="1800" b="1" i="0"/>
              <a:t>DNA</a:t>
            </a:r>
            <a:endParaRPr lang="nl-NL" altLang="en-US" sz="1800" b="1" i="0"/>
          </a:p>
        </p:txBody>
      </p:sp>
      <p:sp>
        <p:nvSpPr>
          <p:cNvPr id="57353" name="Rectangle 20"/>
          <p:cNvSpPr>
            <a:spLocks noChangeArrowheads="1"/>
          </p:cNvSpPr>
          <p:nvPr/>
        </p:nvSpPr>
        <p:spPr bwMode="auto">
          <a:xfrm>
            <a:off x="4511675" y="3357563"/>
            <a:ext cx="6477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endParaRPr lang="en-US" altLang="en-US" sz="2400" b="1"/>
          </a:p>
        </p:txBody>
      </p:sp>
      <p:sp>
        <p:nvSpPr>
          <p:cNvPr id="57354" name="Tekstvak 6"/>
          <p:cNvSpPr txBox="1">
            <a:spLocks noChangeArrowheads="1"/>
          </p:cNvSpPr>
          <p:nvPr/>
        </p:nvSpPr>
        <p:spPr bwMode="auto">
          <a:xfrm>
            <a:off x="3827465" y="2133600"/>
            <a:ext cx="934871" cy="230832"/>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nl-NL" altLang="en-US" sz="900" b="1" i="0"/>
              <a:t>Chromosoom</a:t>
            </a:r>
          </a:p>
        </p:txBody>
      </p:sp>
      <p:sp>
        <p:nvSpPr>
          <p:cNvPr id="57355" name="Tekstvak 18"/>
          <p:cNvSpPr txBox="1">
            <a:spLocks noChangeArrowheads="1"/>
          </p:cNvSpPr>
          <p:nvPr/>
        </p:nvSpPr>
        <p:spPr bwMode="auto">
          <a:xfrm>
            <a:off x="6842127" y="2286002"/>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nl-NL" altLang="en-US" sz="1600" b="1" i="0"/>
              <a:t>Genetische code</a:t>
            </a:r>
          </a:p>
        </p:txBody>
      </p:sp>
      <p:sp>
        <p:nvSpPr>
          <p:cNvPr id="57356" name="Tekstvak 19"/>
          <p:cNvSpPr txBox="1">
            <a:spLocks noChangeArrowheads="1"/>
          </p:cNvSpPr>
          <p:nvPr/>
        </p:nvSpPr>
        <p:spPr bwMode="auto">
          <a:xfrm>
            <a:off x="4010027" y="4956175"/>
            <a:ext cx="633507"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nl-NL" altLang="en-US" sz="1800" b="1" i="0"/>
              <a:t>Gen</a:t>
            </a:r>
          </a:p>
        </p:txBody>
      </p:sp>
      <p:cxnSp>
        <p:nvCxnSpPr>
          <p:cNvPr id="57357" name="Rechte verbindingslijn met pijl 21"/>
          <p:cNvCxnSpPr>
            <a:cxnSpLocks noChangeShapeType="1"/>
          </p:cNvCxnSpPr>
          <p:nvPr/>
        </p:nvCxnSpPr>
        <p:spPr bwMode="auto">
          <a:xfrm flipV="1">
            <a:off x="4595814" y="3714752"/>
            <a:ext cx="2857500" cy="1427163"/>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358" name="Rectangle 2"/>
          <p:cNvSpPr>
            <a:spLocks noChangeArrowheads="1"/>
          </p:cNvSpPr>
          <p:nvPr/>
        </p:nvSpPr>
        <p:spPr bwMode="auto">
          <a:xfrm>
            <a:off x="2543606" y="6353340"/>
            <a:ext cx="72151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r>
              <a:rPr lang="en-US" altLang="en-US" sz="2200" b="1" i="0" dirty="0" err="1">
                <a:solidFill>
                  <a:srgbClr val="0C2074"/>
                </a:solidFill>
              </a:rPr>
              <a:t>Genetische</a:t>
            </a:r>
            <a:r>
              <a:rPr lang="en-US" altLang="en-US" sz="2200" b="1" i="0" dirty="0">
                <a:solidFill>
                  <a:srgbClr val="0C2074"/>
                </a:solidFill>
              </a:rPr>
              <a:t> code: 4 letters in </a:t>
            </a:r>
            <a:r>
              <a:rPr lang="en-US" altLang="en-US" sz="2200" b="1" i="0" dirty="0" err="1">
                <a:solidFill>
                  <a:srgbClr val="0C2074"/>
                </a:solidFill>
              </a:rPr>
              <a:t>een</a:t>
            </a:r>
            <a:r>
              <a:rPr lang="en-US" altLang="en-US" sz="2200" b="1" i="0" dirty="0">
                <a:solidFill>
                  <a:srgbClr val="0C2074"/>
                </a:solidFill>
              </a:rPr>
              <a:t> </a:t>
            </a:r>
            <a:r>
              <a:rPr lang="en-US" altLang="en-US" sz="2200" b="1" i="0" dirty="0" err="1">
                <a:solidFill>
                  <a:srgbClr val="0C2074"/>
                </a:solidFill>
              </a:rPr>
              <a:t>dubbele</a:t>
            </a:r>
            <a:r>
              <a:rPr lang="en-US" altLang="en-US" sz="2200" b="1" i="0" dirty="0">
                <a:solidFill>
                  <a:srgbClr val="0C2074"/>
                </a:solidFill>
              </a:rPr>
              <a:t> helix</a:t>
            </a:r>
          </a:p>
        </p:txBody>
      </p:sp>
    </p:spTree>
    <p:extLst>
      <p:ext uri="{BB962C8B-B14F-4D97-AF65-F5344CB8AC3E}">
        <p14:creationId xmlns:p14="http://schemas.microsoft.com/office/powerpoint/2010/main" val="40170180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AutoShape 10"/>
          <p:cNvSpPr>
            <a:spLocks noChangeArrowheads="1"/>
          </p:cNvSpPr>
          <p:nvPr/>
        </p:nvSpPr>
        <p:spPr bwMode="auto">
          <a:xfrm rot="473203">
            <a:off x="3292476" y="4099900"/>
            <a:ext cx="74613" cy="77787"/>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37" name="AutoShape 11"/>
          <p:cNvSpPr>
            <a:spLocks noChangeArrowheads="1"/>
          </p:cNvSpPr>
          <p:nvPr/>
        </p:nvSpPr>
        <p:spPr bwMode="auto">
          <a:xfrm rot="473203">
            <a:off x="3001963" y="4382475"/>
            <a:ext cx="74612" cy="77787"/>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38" name="AutoShape 12"/>
          <p:cNvSpPr>
            <a:spLocks noChangeArrowheads="1"/>
          </p:cNvSpPr>
          <p:nvPr/>
        </p:nvSpPr>
        <p:spPr bwMode="auto">
          <a:xfrm rot="473203">
            <a:off x="3221039" y="3739535"/>
            <a:ext cx="74612" cy="77788"/>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39" name="AutoShape 13"/>
          <p:cNvSpPr>
            <a:spLocks noChangeArrowheads="1"/>
          </p:cNvSpPr>
          <p:nvPr/>
        </p:nvSpPr>
        <p:spPr bwMode="auto">
          <a:xfrm rot="473203">
            <a:off x="3001963" y="4453911"/>
            <a:ext cx="74612" cy="77788"/>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40" name="Rectangle 14"/>
          <p:cNvSpPr>
            <a:spLocks noChangeArrowheads="1"/>
          </p:cNvSpPr>
          <p:nvPr/>
        </p:nvSpPr>
        <p:spPr bwMode="auto">
          <a:xfrm rot="1303077">
            <a:off x="5446716" y="2090124"/>
            <a:ext cx="936625" cy="7207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43" name="AutoShape 22"/>
          <p:cNvSpPr>
            <a:spLocks noChangeArrowheads="1"/>
          </p:cNvSpPr>
          <p:nvPr/>
        </p:nvSpPr>
        <p:spPr bwMode="auto">
          <a:xfrm rot="473203">
            <a:off x="2892284" y="3313368"/>
            <a:ext cx="288925" cy="222251"/>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44" name="AutoShape 27"/>
          <p:cNvSpPr>
            <a:spLocks noChangeArrowheads="1"/>
          </p:cNvSpPr>
          <p:nvPr/>
        </p:nvSpPr>
        <p:spPr bwMode="auto">
          <a:xfrm rot="473203">
            <a:off x="2643190" y="4452323"/>
            <a:ext cx="288925" cy="222251"/>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45" name="Line 28"/>
          <p:cNvSpPr>
            <a:spLocks noChangeShapeType="1"/>
          </p:cNvSpPr>
          <p:nvPr/>
        </p:nvSpPr>
        <p:spPr bwMode="auto">
          <a:xfrm>
            <a:off x="8040688" y="2744174"/>
            <a:ext cx="0"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eaLnBrk="0" fontAlgn="base" hangingPunct="0">
              <a:spcBef>
                <a:spcPct val="0"/>
              </a:spcBef>
              <a:spcAft>
                <a:spcPct val="0"/>
              </a:spcAft>
            </a:pPr>
            <a:endParaRPr lang="en-US" sz="2000" i="1">
              <a:solidFill>
                <a:srgbClr val="0D1F74"/>
              </a:solidFill>
              <a:latin typeface="Arial" pitchFamily="34" charset="0"/>
            </a:endParaRPr>
          </a:p>
        </p:txBody>
      </p:sp>
      <p:sp>
        <p:nvSpPr>
          <p:cNvPr id="18446" name="Text Box 38"/>
          <p:cNvSpPr txBox="1">
            <a:spLocks noChangeArrowheads="1"/>
          </p:cNvSpPr>
          <p:nvPr/>
        </p:nvSpPr>
        <p:spPr bwMode="auto">
          <a:xfrm>
            <a:off x="4683125" y="3685562"/>
            <a:ext cx="134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r>
              <a:rPr lang="nl-NL" altLang="nl-NL" sz="1800" i="0">
                <a:solidFill>
                  <a:srgbClr val="008000"/>
                </a:solidFill>
              </a:rPr>
              <a:t>METHYL -</a:t>
            </a:r>
            <a:endParaRPr lang="en-GB" altLang="nl-NL" sz="1800" i="0">
              <a:solidFill>
                <a:srgbClr val="008000"/>
              </a:solidFill>
            </a:endParaRPr>
          </a:p>
        </p:txBody>
      </p:sp>
      <p:sp>
        <p:nvSpPr>
          <p:cNvPr id="18447" name="Line 39"/>
          <p:cNvSpPr>
            <a:spLocks noChangeShapeType="1"/>
          </p:cNvSpPr>
          <p:nvPr/>
        </p:nvSpPr>
        <p:spPr bwMode="auto">
          <a:xfrm flipH="1">
            <a:off x="5232402" y="1520209"/>
            <a:ext cx="22225" cy="1873251"/>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eaLnBrk="0" fontAlgn="base" hangingPunct="0">
              <a:spcBef>
                <a:spcPct val="0"/>
              </a:spcBef>
              <a:spcAft>
                <a:spcPct val="0"/>
              </a:spcAft>
            </a:pPr>
            <a:endParaRPr lang="en-US" sz="2000" i="1">
              <a:solidFill>
                <a:srgbClr val="0D1F74"/>
              </a:solidFill>
              <a:latin typeface="Arial" pitchFamily="34" charset="0"/>
            </a:endParaRPr>
          </a:p>
        </p:txBody>
      </p:sp>
      <p:sp>
        <p:nvSpPr>
          <p:cNvPr id="18449" name="AutoShape 44"/>
          <p:cNvSpPr>
            <a:spLocks noChangeArrowheads="1"/>
          </p:cNvSpPr>
          <p:nvPr/>
        </p:nvSpPr>
        <p:spPr bwMode="auto">
          <a:xfrm rot="473203">
            <a:off x="8974139" y="4344375"/>
            <a:ext cx="74612" cy="77787"/>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50" name="AutoShape 45"/>
          <p:cNvSpPr>
            <a:spLocks noChangeArrowheads="1"/>
          </p:cNvSpPr>
          <p:nvPr/>
        </p:nvSpPr>
        <p:spPr bwMode="auto">
          <a:xfrm rot="473203">
            <a:off x="9190039" y="3739535"/>
            <a:ext cx="74612" cy="77788"/>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54" name="Text Box 33"/>
          <p:cNvSpPr txBox="1">
            <a:spLocks noChangeArrowheads="1"/>
          </p:cNvSpPr>
          <p:nvPr/>
        </p:nvSpPr>
        <p:spPr bwMode="auto">
          <a:xfrm>
            <a:off x="6708775" y="3688737"/>
            <a:ext cx="134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r>
              <a:rPr lang="nl-NL" altLang="nl-NL" sz="1800" i="0">
                <a:solidFill>
                  <a:srgbClr val="FF0000"/>
                </a:solidFill>
              </a:rPr>
              <a:t>METHYL -</a:t>
            </a:r>
            <a:endParaRPr lang="en-GB" altLang="nl-NL" sz="1800" i="0">
              <a:solidFill>
                <a:srgbClr val="FF0000"/>
              </a:solidFill>
            </a:endParaRPr>
          </a:p>
        </p:txBody>
      </p:sp>
      <p:sp>
        <p:nvSpPr>
          <p:cNvPr id="18455" name="Rectangle 51"/>
          <p:cNvSpPr>
            <a:spLocks noChangeArrowheads="1"/>
          </p:cNvSpPr>
          <p:nvPr/>
        </p:nvSpPr>
        <p:spPr bwMode="auto">
          <a:xfrm rot="692310">
            <a:off x="8832851" y="1374500"/>
            <a:ext cx="1295400" cy="9366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56" name="Rectangle 52"/>
          <p:cNvSpPr>
            <a:spLocks noChangeArrowheads="1"/>
          </p:cNvSpPr>
          <p:nvPr/>
        </p:nvSpPr>
        <p:spPr bwMode="auto">
          <a:xfrm rot="655769">
            <a:off x="2927351" y="1406189"/>
            <a:ext cx="1295400" cy="93662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57" name="Line 53"/>
          <p:cNvSpPr>
            <a:spLocks noChangeShapeType="1"/>
          </p:cNvSpPr>
          <p:nvPr/>
        </p:nvSpPr>
        <p:spPr bwMode="auto">
          <a:xfrm flipH="1">
            <a:off x="7226302" y="1520209"/>
            <a:ext cx="22225" cy="187325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eaLnBrk="0" fontAlgn="base" hangingPunct="0">
              <a:spcBef>
                <a:spcPct val="0"/>
              </a:spcBef>
              <a:spcAft>
                <a:spcPct val="0"/>
              </a:spcAft>
            </a:pPr>
            <a:endParaRPr lang="en-US" sz="2000" i="1">
              <a:solidFill>
                <a:srgbClr val="0D1F74"/>
              </a:solidFill>
              <a:latin typeface="Arial" pitchFamily="34" charset="0"/>
            </a:endParaRPr>
          </a:p>
        </p:txBody>
      </p:sp>
      <p:sp>
        <p:nvSpPr>
          <p:cNvPr id="18458" name="Line 54"/>
          <p:cNvSpPr>
            <a:spLocks noChangeShapeType="1"/>
          </p:cNvSpPr>
          <p:nvPr/>
        </p:nvSpPr>
        <p:spPr bwMode="auto">
          <a:xfrm rot="10800000">
            <a:off x="6021389" y="3752235"/>
            <a:ext cx="1587" cy="215900"/>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eaLnBrk="0" fontAlgn="base" hangingPunct="0">
              <a:spcBef>
                <a:spcPct val="0"/>
              </a:spcBef>
              <a:spcAft>
                <a:spcPct val="0"/>
              </a:spcAft>
            </a:pPr>
            <a:endParaRPr lang="en-US" sz="2000" i="1">
              <a:solidFill>
                <a:srgbClr val="0D1F74"/>
              </a:solidFill>
              <a:latin typeface="Arial" pitchFamily="34" charset="0"/>
            </a:endParaRPr>
          </a:p>
        </p:txBody>
      </p:sp>
      <p:sp>
        <p:nvSpPr>
          <p:cNvPr id="18459" name="Line 55"/>
          <p:cNvSpPr>
            <a:spLocks noChangeShapeType="1"/>
          </p:cNvSpPr>
          <p:nvPr/>
        </p:nvSpPr>
        <p:spPr bwMode="auto">
          <a:xfrm>
            <a:off x="8040688" y="3752235"/>
            <a:ext cx="0" cy="215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1219170" eaLnBrk="0" fontAlgn="base" hangingPunct="0">
              <a:spcBef>
                <a:spcPct val="0"/>
              </a:spcBef>
              <a:spcAft>
                <a:spcPct val="0"/>
              </a:spcAft>
            </a:pPr>
            <a:endParaRPr lang="en-US" sz="2000" i="1">
              <a:solidFill>
                <a:srgbClr val="0D1F74"/>
              </a:solidFill>
              <a:latin typeface="Arial" pitchFamily="34" charset="0"/>
            </a:endParaRPr>
          </a:p>
        </p:txBody>
      </p:sp>
      <p:sp>
        <p:nvSpPr>
          <p:cNvPr id="18460" name="Text Box 56"/>
          <p:cNvSpPr txBox="1">
            <a:spLocks noChangeArrowheads="1"/>
          </p:cNvSpPr>
          <p:nvPr/>
        </p:nvSpPr>
        <p:spPr bwMode="auto">
          <a:xfrm>
            <a:off x="607568" y="394787"/>
            <a:ext cx="1116844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r>
              <a:rPr lang="nl-NL" altLang="nl-NL" sz="3200" i="0" dirty="0">
                <a:solidFill>
                  <a:srgbClr val="002060"/>
                </a:solidFill>
              </a:rPr>
              <a:t>EPIGENETICA: Programmering van het erfelijk materiaal</a:t>
            </a:r>
          </a:p>
        </p:txBody>
      </p:sp>
      <p:sp>
        <p:nvSpPr>
          <p:cNvPr id="18461" name="AutoShape 57"/>
          <p:cNvSpPr>
            <a:spLocks noChangeArrowheads="1"/>
          </p:cNvSpPr>
          <p:nvPr/>
        </p:nvSpPr>
        <p:spPr bwMode="auto">
          <a:xfrm rot="473203">
            <a:off x="2998789" y="3825261"/>
            <a:ext cx="74612" cy="77788"/>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2" name="AutoShape 58"/>
          <p:cNvSpPr>
            <a:spLocks noChangeArrowheads="1"/>
          </p:cNvSpPr>
          <p:nvPr/>
        </p:nvSpPr>
        <p:spPr bwMode="auto">
          <a:xfrm rot="473203">
            <a:off x="5159376" y="4395175"/>
            <a:ext cx="74613" cy="77787"/>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3" name="AutoShape 59"/>
          <p:cNvSpPr>
            <a:spLocks noChangeArrowheads="1"/>
          </p:cNvSpPr>
          <p:nvPr/>
        </p:nvSpPr>
        <p:spPr bwMode="auto">
          <a:xfrm rot="473203">
            <a:off x="5300663" y="4395175"/>
            <a:ext cx="74612" cy="77787"/>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4" name="AutoShape 60"/>
          <p:cNvSpPr>
            <a:spLocks noChangeArrowheads="1"/>
          </p:cNvSpPr>
          <p:nvPr/>
        </p:nvSpPr>
        <p:spPr bwMode="auto">
          <a:xfrm rot="473203">
            <a:off x="3214689" y="4041161"/>
            <a:ext cx="74612" cy="77788"/>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5" name="AutoShape 61"/>
          <p:cNvSpPr>
            <a:spLocks noChangeArrowheads="1"/>
          </p:cNvSpPr>
          <p:nvPr/>
        </p:nvSpPr>
        <p:spPr bwMode="auto">
          <a:xfrm rot="473203">
            <a:off x="7245352" y="4395175"/>
            <a:ext cx="74613" cy="77787"/>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6" name="AutoShape 62"/>
          <p:cNvSpPr>
            <a:spLocks noChangeArrowheads="1"/>
          </p:cNvSpPr>
          <p:nvPr/>
        </p:nvSpPr>
        <p:spPr bwMode="auto">
          <a:xfrm rot="473203">
            <a:off x="5303839" y="4257061"/>
            <a:ext cx="74612" cy="77788"/>
          </a:xfrm>
          <a:prstGeom prst="lightningBolt">
            <a:avLst/>
          </a:prstGeom>
          <a:solidFill>
            <a:schemeClr val="tx1"/>
          </a:solidFill>
          <a:ln w="381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7" name="Oval 63"/>
          <p:cNvSpPr>
            <a:spLocks noChangeArrowheads="1"/>
          </p:cNvSpPr>
          <p:nvPr/>
        </p:nvSpPr>
        <p:spPr bwMode="auto">
          <a:xfrm>
            <a:off x="5016501" y="4184037"/>
            <a:ext cx="503239" cy="504825"/>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8" name="Oval 64"/>
          <p:cNvSpPr>
            <a:spLocks noChangeArrowheads="1"/>
          </p:cNvSpPr>
          <p:nvPr/>
        </p:nvSpPr>
        <p:spPr bwMode="auto">
          <a:xfrm>
            <a:off x="6959601" y="4185625"/>
            <a:ext cx="503239" cy="504825"/>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69" name="Rectangle 66"/>
          <p:cNvSpPr>
            <a:spLocks noChangeArrowheads="1"/>
          </p:cNvSpPr>
          <p:nvPr/>
        </p:nvSpPr>
        <p:spPr bwMode="auto">
          <a:xfrm>
            <a:off x="7967663" y="2601301"/>
            <a:ext cx="144463" cy="28733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grpSp>
        <p:nvGrpSpPr>
          <p:cNvPr id="18470" name="Groep 8"/>
          <p:cNvGrpSpPr>
            <a:grpSpLocks/>
          </p:cNvGrpSpPr>
          <p:nvPr/>
        </p:nvGrpSpPr>
        <p:grpSpPr bwMode="auto">
          <a:xfrm>
            <a:off x="6483349" y="1531323"/>
            <a:ext cx="1720851" cy="1471612"/>
            <a:chOff x="2357438" y="1931988"/>
            <a:chExt cx="3373437" cy="3502025"/>
          </a:xfrm>
        </p:grpSpPr>
        <p:pic>
          <p:nvPicPr>
            <p:cNvPr id="18473"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7438" y="1931988"/>
              <a:ext cx="16891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7650" y="3744913"/>
              <a:ext cx="1673225"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438" y="3759200"/>
              <a:ext cx="17145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7650" y="1958975"/>
              <a:ext cx="165735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7"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1875" y="3244850"/>
              <a:ext cx="944563"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71" name="Rechthoek 1"/>
          <p:cNvSpPr>
            <a:spLocks noChangeArrowheads="1"/>
          </p:cNvSpPr>
          <p:nvPr/>
        </p:nvSpPr>
        <p:spPr bwMode="auto">
          <a:xfrm>
            <a:off x="6034088" y="-32446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sp>
        <p:nvSpPr>
          <p:cNvPr id="18472" name="Rechthoek 2"/>
          <p:cNvSpPr>
            <a:spLocks noChangeArrowheads="1"/>
          </p:cNvSpPr>
          <p:nvPr/>
        </p:nvSpPr>
        <p:spPr bwMode="auto">
          <a:xfrm>
            <a:off x="6491288" y="1517573"/>
            <a:ext cx="1712912" cy="1470025"/>
          </a:xfrm>
          <a:prstGeom prst="rect">
            <a:avLst/>
          </a:prstGeom>
          <a:noFill/>
          <a:ln w="190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400" b="1" i="1">
                <a:solidFill>
                  <a:srgbClr val="0D1F74"/>
                </a:solidFill>
                <a:latin typeface="Arial" pitchFamily="34" charset="0"/>
              </a:defRPr>
            </a:lvl1pPr>
            <a:lvl2pPr marL="742950" indent="-285750">
              <a:defRPr sz="1400" b="1" i="1">
                <a:solidFill>
                  <a:srgbClr val="0D1F74"/>
                </a:solidFill>
                <a:latin typeface="Arial" pitchFamily="34" charset="0"/>
              </a:defRPr>
            </a:lvl2pPr>
            <a:lvl3pPr marL="1143000" indent="-228600">
              <a:defRPr sz="1400" b="1" i="1">
                <a:solidFill>
                  <a:srgbClr val="0D1F74"/>
                </a:solidFill>
                <a:latin typeface="Arial" pitchFamily="34" charset="0"/>
              </a:defRPr>
            </a:lvl3pPr>
            <a:lvl4pPr marL="1600200" indent="-228600">
              <a:defRPr sz="1400" b="1" i="1">
                <a:solidFill>
                  <a:srgbClr val="0D1F74"/>
                </a:solidFill>
                <a:latin typeface="Arial" pitchFamily="34" charset="0"/>
              </a:defRPr>
            </a:lvl4pPr>
            <a:lvl5pPr marL="2057400" indent="-228600">
              <a:defRPr sz="1400" b="1" i="1">
                <a:solidFill>
                  <a:srgbClr val="0D1F74"/>
                </a:solidFill>
                <a:latin typeface="Arial" pitchFamily="34" charset="0"/>
              </a:defRPr>
            </a:lvl5pPr>
            <a:lvl6pPr marL="2514600" indent="-228600" eaLnBrk="0" fontAlgn="base" hangingPunct="0">
              <a:spcBef>
                <a:spcPct val="0"/>
              </a:spcBef>
              <a:spcAft>
                <a:spcPct val="0"/>
              </a:spcAft>
              <a:defRPr sz="1400" b="1" i="1">
                <a:solidFill>
                  <a:srgbClr val="0D1F74"/>
                </a:solidFill>
                <a:latin typeface="Arial" pitchFamily="34" charset="0"/>
              </a:defRPr>
            </a:lvl6pPr>
            <a:lvl7pPr marL="2971800" indent="-228600" eaLnBrk="0" fontAlgn="base" hangingPunct="0">
              <a:spcBef>
                <a:spcPct val="0"/>
              </a:spcBef>
              <a:spcAft>
                <a:spcPct val="0"/>
              </a:spcAft>
              <a:defRPr sz="1400" b="1" i="1">
                <a:solidFill>
                  <a:srgbClr val="0D1F74"/>
                </a:solidFill>
                <a:latin typeface="Arial" pitchFamily="34" charset="0"/>
              </a:defRPr>
            </a:lvl7pPr>
            <a:lvl8pPr marL="3429000" indent="-228600" eaLnBrk="0" fontAlgn="base" hangingPunct="0">
              <a:spcBef>
                <a:spcPct val="0"/>
              </a:spcBef>
              <a:spcAft>
                <a:spcPct val="0"/>
              </a:spcAft>
              <a:defRPr sz="1400" b="1" i="1">
                <a:solidFill>
                  <a:srgbClr val="0D1F74"/>
                </a:solidFill>
                <a:latin typeface="Arial" pitchFamily="34" charset="0"/>
              </a:defRPr>
            </a:lvl8pPr>
            <a:lvl9pPr marL="3886200" indent="-228600" eaLnBrk="0" fontAlgn="base" hangingPunct="0">
              <a:spcBef>
                <a:spcPct val="0"/>
              </a:spcBef>
              <a:spcAft>
                <a:spcPct val="0"/>
              </a:spcAft>
              <a:defRPr sz="1400" b="1" i="1">
                <a:solidFill>
                  <a:srgbClr val="0D1F74"/>
                </a:solidFill>
                <a:latin typeface="Arial" pitchFamily="34" charset="0"/>
              </a:defRPr>
            </a:lvl9pPr>
          </a:lstStyle>
          <a:p>
            <a:pPr algn="ctr" defTabSz="1219170" eaLnBrk="0" fontAlgn="base" hangingPunct="0">
              <a:spcBef>
                <a:spcPct val="0"/>
              </a:spcBef>
              <a:spcAft>
                <a:spcPct val="0"/>
              </a:spcAft>
            </a:pPr>
            <a:endParaRPr lang="nl-NL" altLang="nl-NL"/>
          </a:p>
        </p:txBody>
      </p:sp>
      <p:pic>
        <p:nvPicPr>
          <p:cNvPr id="2" name="Afbeelding 1"/>
          <p:cNvPicPr>
            <a:picLocks noChangeAspect="1"/>
          </p:cNvPicPr>
          <p:nvPr/>
        </p:nvPicPr>
        <p:blipFill rotWithShape="1">
          <a:blip r:embed="rId8"/>
          <a:srcRect b="34891"/>
          <a:stretch/>
        </p:blipFill>
        <p:spPr>
          <a:xfrm>
            <a:off x="116881" y="5480486"/>
            <a:ext cx="12006371" cy="1425021"/>
          </a:xfrm>
          <a:prstGeom prst="rect">
            <a:avLst/>
          </a:prstGeom>
        </p:spPr>
      </p:pic>
      <p:pic>
        <p:nvPicPr>
          <p:cNvPr id="18434" name="Picture 5" descr="vegetab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9264" y="1548785"/>
            <a:ext cx="1824037" cy="1423988"/>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10"/>
          <a:stretch>
            <a:fillRect/>
          </a:stretch>
        </p:blipFill>
        <p:spPr>
          <a:xfrm>
            <a:off x="998084" y="3236372"/>
            <a:ext cx="3226145" cy="1586875"/>
          </a:xfrm>
          <a:prstGeom prst="rect">
            <a:avLst/>
          </a:prstGeom>
        </p:spPr>
      </p:pic>
      <p:pic>
        <p:nvPicPr>
          <p:cNvPr id="47" name="Afbeelding 46"/>
          <p:cNvPicPr>
            <a:picLocks noChangeAspect="1"/>
          </p:cNvPicPr>
          <p:nvPr/>
        </p:nvPicPr>
        <p:blipFill>
          <a:blip r:embed="rId10"/>
          <a:stretch>
            <a:fillRect/>
          </a:stretch>
        </p:blipFill>
        <p:spPr>
          <a:xfrm>
            <a:off x="8335744" y="3300873"/>
            <a:ext cx="3226145" cy="1586875"/>
          </a:xfrm>
          <a:prstGeom prst="rect">
            <a:avLst/>
          </a:prstGeom>
        </p:spPr>
      </p:pic>
      <p:sp>
        <p:nvSpPr>
          <p:cNvPr id="4" name="Stroomdiagram: Verbindingslijn 3"/>
          <p:cNvSpPr/>
          <p:nvPr/>
        </p:nvSpPr>
        <p:spPr>
          <a:xfrm>
            <a:off x="1928189" y="4315885"/>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49" name="Stroomdiagram: Verbindingslijn 48"/>
          <p:cNvSpPr/>
          <p:nvPr/>
        </p:nvSpPr>
        <p:spPr>
          <a:xfrm>
            <a:off x="2663856" y="4321770"/>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0" name="Stroomdiagram: Verbindingslijn 49"/>
          <p:cNvSpPr/>
          <p:nvPr/>
        </p:nvSpPr>
        <p:spPr>
          <a:xfrm>
            <a:off x="1941745" y="3635762"/>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1" name="Stroomdiagram: Verbindingslijn 50"/>
          <p:cNvSpPr/>
          <p:nvPr/>
        </p:nvSpPr>
        <p:spPr>
          <a:xfrm>
            <a:off x="3490421" y="3505322"/>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2" name="Stroomdiagram: Verbindingslijn 51"/>
          <p:cNvSpPr/>
          <p:nvPr/>
        </p:nvSpPr>
        <p:spPr>
          <a:xfrm>
            <a:off x="3300635" y="3501970"/>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3" name="Stroomdiagram: Verbindingslijn 52"/>
          <p:cNvSpPr/>
          <p:nvPr/>
        </p:nvSpPr>
        <p:spPr>
          <a:xfrm>
            <a:off x="2074731" y="3608159"/>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4" name="Stroomdiagram: Verbindingslijn 53"/>
          <p:cNvSpPr/>
          <p:nvPr/>
        </p:nvSpPr>
        <p:spPr>
          <a:xfrm>
            <a:off x="2709179" y="3429897"/>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5" name="Stroomdiagram: Verbindingslijn 54"/>
          <p:cNvSpPr/>
          <p:nvPr/>
        </p:nvSpPr>
        <p:spPr>
          <a:xfrm>
            <a:off x="2095357" y="4340623"/>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6" name="Stroomdiagram: Verbindingslijn 55"/>
          <p:cNvSpPr/>
          <p:nvPr/>
        </p:nvSpPr>
        <p:spPr>
          <a:xfrm>
            <a:off x="2757184" y="3623843"/>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7" name="Stroomdiagram: Verbindingslijn 56"/>
          <p:cNvSpPr/>
          <p:nvPr/>
        </p:nvSpPr>
        <p:spPr>
          <a:xfrm>
            <a:off x="2283747" y="4367645"/>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8" name="Stroomdiagram: Verbindingslijn 57"/>
          <p:cNvSpPr/>
          <p:nvPr/>
        </p:nvSpPr>
        <p:spPr>
          <a:xfrm>
            <a:off x="3680096" y="3498087"/>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59" name="Stroomdiagram: Verbindingslijn 58"/>
          <p:cNvSpPr/>
          <p:nvPr/>
        </p:nvSpPr>
        <p:spPr>
          <a:xfrm>
            <a:off x="3011987" y="4242406"/>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60" name="Stroomdiagram: Verbindingslijn 59"/>
          <p:cNvSpPr/>
          <p:nvPr/>
        </p:nvSpPr>
        <p:spPr>
          <a:xfrm>
            <a:off x="3527045" y="3798965"/>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61" name="Stroomdiagram: Verbindingslijn 60"/>
          <p:cNvSpPr/>
          <p:nvPr/>
        </p:nvSpPr>
        <p:spPr>
          <a:xfrm>
            <a:off x="3146543" y="4201017"/>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
        <p:nvSpPr>
          <p:cNvPr id="62" name="Stroomdiagram: Verbindingslijn 61"/>
          <p:cNvSpPr/>
          <p:nvPr/>
        </p:nvSpPr>
        <p:spPr>
          <a:xfrm>
            <a:off x="3348640" y="4042547"/>
            <a:ext cx="96011" cy="99599"/>
          </a:xfrm>
          <a:prstGeom prst="flowChartConnector">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sz="2400">
              <a:solidFill>
                <a:prstClr val="white"/>
              </a:solidFill>
              <a:latin typeface="Arial" panose="020B0604020202020204"/>
            </a:endParaRPr>
          </a:p>
        </p:txBody>
      </p:sp>
    </p:spTree>
    <p:extLst>
      <p:ext uri="{BB962C8B-B14F-4D97-AF65-F5344CB8AC3E}">
        <p14:creationId xmlns:p14="http://schemas.microsoft.com/office/powerpoint/2010/main" val="248696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4A0E0C6-0D7A-4605-9F0B-51E7D7B798E4}"/>
              </a:ext>
            </a:extLst>
          </p:cNvPr>
          <p:cNvSpPr>
            <a:spLocks noGrp="1"/>
          </p:cNvSpPr>
          <p:nvPr>
            <p:ph type="sldNum" sz="quarter" idx="4294967295"/>
          </p:nvPr>
        </p:nvSpPr>
        <p:spPr>
          <a:xfrm>
            <a:off x="11480800" y="8533885"/>
            <a:ext cx="3657600" cy="369330"/>
          </a:xfrm>
          <a:prstGeom prst="rect">
            <a:avLst/>
          </a:prstGeom>
        </p:spPr>
        <p:txBody>
          <a:bodyPr vert="horz" wrap="square" lIns="121917" tIns="60959" rIns="121917" bIns="60959" rtlCol="0" anchor="ctr">
            <a:spAutoFit/>
          </a:bodyPr>
          <a:lstStyle>
            <a:defPPr>
              <a:defRPr lang="nl-NL"/>
            </a:defPPr>
            <a:lvl1pPr algn="r" rtl="0" eaLnBrk="0" fontAlgn="base" hangingPunct="0">
              <a:spcBef>
                <a:spcPct val="0"/>
              </a:spcBef>
              <a:spcAft>
                <a:spcPct val="0"/>
              </a:spcAft>
              <a:defRPr sz="1600" kern="1200">
                <a:solidFill>
                  <a:schemeClr val="tx1">
                    <a:tint val="75000"/>
                  </a:schemeClr>
                </a:solidFill>
                <a:latin typeface="Arial" pitchFamily="34" charset="0"/>
                <a:ea typeface="ＭＳ Ｐゴシック" pitchFamily="34" charset="-128"/>
                <a:cs typeface="+mn-cs"/>
              </a:defRPr>
            </a:lvl1pPr>
            <a:lvl2pPr marL="609555"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1219108"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828664"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2438218"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3047772" algn="l" defTabSz="1219108" rtl="0" eaLnBrk="1" latinLnBrk="0" hangingPunct="1">
              <a:defRPr kern="1200">
                <a:solidFill>
                  <a:schemeClr val="tx1"/>
                </a:solidFill>
                <a:latin typeface="Arial" pitchFamily="34" charset="0"/>
                <a:ea typeface="ＭＳ Ｐゴシック" pitchFamily="34" charset="-128"/>
                <a:cs typeface="+mn-cs"/>
              </a:defRPr>
            </a:lvl6pPr>
            <a:lvl7pPr marL="3657326" algn="l" defTabSz="1219108" rtl="0" eaLnBrk="1" latinLnBrk="0" hangingPunct="1">
              <a:defRPr kern="1200">
                <a:solidFill>
                  <a:schemeClr val="tx1"/>
                </a:solidFill>
                <a:latin typeface="Arial" pitchFamily="34" charset="0"/>
                <a:ea typeface="ＭＳ Ｐゴシック" pitchFamily="34" charset="-128"/>
                <a:cs typeface="+mn-cs"/>
              </a:defRPr>
            </a:lvl7pPr>
            <a:lvl8pPr marL="4266880" algn="l" defTabSz="1219108" rtl="0" eaLnBrk="1" latinLnBrk="0" hangingPunct="1">
              <a:defRPr kern="1200">
                <a:solidFill>
                  <a:schemeClr val="tx1"/>
                </a:solidFill>
                <a:latin typeface="Arial" pitchFamily="34" charset="0"/>
                <a:ea typeface="ＭＳ Ｐゴシック" pitchFamily="34" charset="-128"/>
                <a:cs typeface="+mn-cs"/>
              </a:defRPr>
            </a:lvl8pPr>
            <a:lvl9pPr marL="4876435" algn="l" defTabSz="1219108" rtl="0" eaLnBrk="1" latinLnBrk="0" hangingPunct="1">
              <a:defRPr kern="1200">
                <a:solidFill>
                  <a:schemeClr val="tx1"/>
                </a:solidFill>
                <a:latin typeface="Arial" pitchFamily="34" charset="0"/>
                <a:ea typeface="ＭＳ Ｐゴシック" pitchFamily="34" charset="-128"/>
                <a:cs typeface="+mn-cs"/>
              </a:defRPr>
            </a:lvl9pPr>
          </a:lstStyle>
          <a:p>
            <a:pPr defTabSz="914377">
              <a:defRPr/>
            </a:pPr>
            <a:fld id="{0C4F6026-E986-498B-BDBA-A536ED002789}" type="slidenum">
              <a:rPr lang="en-US" altLang="nl-NL">
                <a:solidFill>
                  <a:srgbClr val="000000">
                    <a:tint val="75000"/>
                  </a:srgbClr>
                </a:solidFill>
              </a:rPr>
              <a:pPr defTabSz="914377">
                <a:defRPr/>
              </a:pPr>
              <a:t>22</a:t>
            </a:fld>
            <a:endParaRPr lang="en-US" altLang="nl-NL">
              <a:solidFill>
                <a:srgbClr val="000000">
                  <a:tint val="75000"/>
                </a:srgbClr>
              </a:solidFill>
            </a:endParaRPr>
          </a:p>
        </p:txBody>
      </p:sp>
      <p:pic>
        <p:nvPicPr>
          <p:cNvPr id="3" name="Afbeelding 2">
            <a:extLst>
              <a:ext uri="{FF2B5EF4-FFF2-40B4-BE49-F238E27FC236}">
                <a16:creationId xmlns:a16="http://schemas.microsoft.com/office/drawing/2014/main" id="{815F2482-6CFA-4EB7-86A2-BC8D9A124A6F}"/>
              </a:ext>
            </a:extLst>
          </p:cNvPr>
          <p:cNvPicPr>
            <a:picLocks noChangeAspect="1"/>
          </p:cNvPicPr>
          <p:nvPr/>
        </p:nvPicPr>
        <p:blipFill rotWithShape="1">
          <a:blip r:embed="rId3"/>
          <a:srcRect l="18107" t="25544" r="18107" b="16690"/>
          <a:stretch/>
        </p:blipFill>
        <p:spPr>
          <a:xfrm>
            <a:off x="1877327" y="1484784"/>
            <a:ext cx="8971204" cy="4570040"/>
          </a:xfrm>
          <a:prstGeom prst="rect">
            <a:avLst/>
          </a:prstGeom>
        </p:spPr>
      </p:pic>
      <p:sp>
        <p:nvSpPr>
          <p:cNvPr id="5" name="TextBox 3">
            <a:extLst>
              <a:ext uri="{FF2B5EF4-FFF2-40B4-BE49-F238E27FC236}">
                <a16:creationId xmlns:a16="http://schemas.microsoft.com/office/drawing/2014/main" id="{EA7559AC-7231-4BD1-9382-73547793BB39}"/>
              </a:ext>
            </a:extLst>
          </p:cNvPr>
          <p:cNvSpPr txBox="1"/>
          <p:nvPr/>
        </p:nvSpPr>
        <p:spPr>
          <a:xfrm>
            <a:off x="99030" y="6356750"/>
            <a:ext cx="9004121" cy="307775"/>
          </a:xfrm>
          <a:prstGeom prst="rect">
            <a:avLst/>
          </a:prstGeom>
          <a:noFill/>
        </p:spPr>
        <p:txBody>
          <a:bodyPr wrap="none" lIns="91435" tIns="45719" rIns="91435" bIns="45719" rtlCol="0">
            <a:spAutoFit/>
          </a:bodyPr>
          <a:lstStyle/>
          <a:p>
            <a:pPr defTabSz="914286" eaLnBrk="0" fontAlgn="base" hangingPunct="0">
              <a:spcBef>
                <a:spcPct val="0"/>
              </a:spcBef>
              <a:spcAft>
                <a:spcPct val="0"/>
              </a:spcAft>
              <a:defRPr/>
            </a:pPr>
            <a:r>
              <a:rPr lang="nl-NL" sz="1400" i="1" dirty="0">
                <a:solidFill>
                  <a:srgbClr val="002060"/>
                </a:solidFill>
                <a:latin typeface="Arial"/>
                <a:cs typeface="Arial" panose="020B0604020202020204" pitchFamily="34" charset="0"/>
              </a:rPr>
              <a:t>Reijnders et al., 2019 Hum </a:t>
            </a:r>
            <a:r>
              <a:rPr lang="nl-NL" sz="1400" i="1" dirty="0" err="1">
                <a:solidFill>
                  <a:srgbClr val="002060"/>
                </a:solidFill>
                <a:latin typeface="Arial"/>
                <a:cs typeface="Arial" panose="020B0604020202020204" pitchFamily="34" charset="0"/>
              </a:rPr>
              <a:t>Reprod</a:t>
            </a:r>
            <a:r>
              <a:rPr lang="nl-NL" sz="1400" i="1" dirty="0">
                <a:solidFill>
                  <a:srgbClr val="002060"/>
                </a:solidFill>
                <a:latin typeface="Arial"/>
                <a:cs typeface="Arial" panose="020B0604020202020204" pitchFamily="34" charset="0"/>
              </a:rPr>
              <a:t> Update; </a:t>
            </a:r>
            <a:r>
              <a:rPr lang="nl-NL" sz="1400" i="1" dirty="0" err="1">
                <a:solidFill>
                  <a:srgbClr val="002060"/>
                </a:solidFill>
                <a:latin typeface="Arial"/>
                <a:cs typeface="Arial" panose="020B0604020202020204" pitchFamily="34" charset="0"/>
              </a:rPr>
              <a:t>Oostingh</a:t>
            </a:r>
            <a:r>
              <a:rPr lang="nl-NL" sz="1400" i="1" dirty="0">
                <a:solidFill>
                  <a:srgbClr val="002060"/>
                </a:solidFill>
                <a:latin typeface="Arial"/>
                <a:cs typeface="Arial" panose="020B0604020202020204" pitchFamily="34" charset="0"/>
              </a:rPr>
              <a:t> et al., 2019 RBMO; Mc </a:t>
            </a:r>
            <a:r>
              <a:rPr lang="nl-NL" sz="1400" i="1" dirty="0" err="1">
                <a:solidFill>
                  <a:srgbClr val="002060"/>
                </a:solidFill>
                <a:latin typeface="Arial"/>
                <a:cs typeface="Arial" panose="020B0604020202020204" pitchFamily="34" charset="0"/>
              </a:rPr>
              <a:t>Ginnis</a:t>
            </a:r>
            <a:r>
              <a:rPr lang="nl-NL" sz="1400" i="1" dirty="0">
                <a:solidFill>
                  <a:srgbClr val="002060"/>
                </a:solidFill>
                <a:latin typeface="Arial"/>
                <a:cs typeface="Arial" panose="020B0604020202020204" pitchFamily="34" charset="0"/>
              </a:rPr>
              <a:t> et al., Health Affaires 2002 </a:t>
            </a:r>
            <a:endParaRPr lang="en-US" sz="1400" i="1" dirty="0">
              <a:solidFill>
                <a:srgbClr val="002060"/>
              </a:solidFill>
              <a:latin typeface="Arial"/>
              <a:cs typeface="Arial" panose="020B0604020202020204" pitchFamily="34" charset="0"/>
            </a:endParaRPr>
          </a:p>
        </p:txBody>
      </p:sp>
      <p:sp>
        <p:nvSpPr>
          <p:cNvPr id="4" name="Tekstvak 3"/>
          <p:cNvSpPr txBox="1"/>
          <p:nvPr/>
        </p:nvSpPr>
        <p:spPr>
          <a:xfrm>
            <a:off x="1015082" y="381001"/>
            <a:ext cx="10695695" cy="461665"/>
          </a:xfrm>
          <a:prstGeom prst="rect">
            <a:avLst/>
          </a:prstGeom>
          <a:noFill/>
        </p:spPr>
        <p:txBody>
          <a:bodyPr wrap="square" rtlCol="0">
            <a:spAutoFit/>
          </a:bodyPr>
          <a:lstStyle/>
          <a:p>
            <a:pPr algn="ctr" defTabSz="914377" eaLnBrk="0" fontAlgn="base" hangingPunct="0">
              <a:spcBef>
                <a:spcPct val="0"/>
              </a:spcBef>
              <a:spcAft>
                <a:spcPct val="0"/>
              </a:spcAft>
            </a:pPr>
            <a:r>
              <a:rPr lang="nl-NL" sz="2400" b="1" dirty="0">
                <a:solidFill>
                  <a:srgbClr val="002060"/>
                </a:solidFill>
                <a:latin typeface="Arial"/>
                <a:ea typeface="Arial" charset="0"/>
                <a:cs typeface="Arial Bold" panose="020B0704020202020204" pitchFamily="34" charset="0"/>
              </a:rPr>
              <a:t>DETERMINANTEN VAN PRECONCEPTIONELE GEZONDHEID</a:t>
            </a:r>
          </a:p>
        </p:txBody>
      </p:sp>
    </p:spTree>
    <p:extLst>
      <p:ext uri="{BB962C8B-B14F-4D97-AF65-F5344CB8AC3E}">
        <p14:creationId xmlns:p14="http://schemas.microsoft.com/office/powerpoint/2010/main" val="3413625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fbeelding 24">
            <a:extLst>
              <a:ext uri="{FF2B5EF4-FFF2-40B4-BE49-F238E27FC236}">
                <a16:creationId xmlns:a16="http://schemas.microsoft.com/office/drawing/2014/main" id="{0F262788-9FDD-A130-5B60-0539A9083CE0}"/>
              </a:ext>
            </a:extLst>
          </p:cNvPr>
          <p:cNvPicPr>
            <a:picLocks noChangeAspect="1"/>
          </p:cNvPicPr>
          <p:nvPr/>
        </p:nvPicPr>
        <p:blipFill rotWithShape="1">
          <a:blip r:embed="rId5"/>
          <a:srcRect l="12559" t="15488" r="11942" b="2097"/>
          <a:stretch/>
        </p:blipFill>
        <p:spPr>
          <a:xfrm>
            <a:off x="702105" y="487060"/>
            <a:ext cx="6023553" cy="3670856"/>
          </a:xfrm>
          <a:prstGeom prst="rect">
            <a:avLst/>
          </a:prstGeom>
        </p:spPr>
      </p:pic>
      <p:graphicFrame>
        <p:nvGraphicFramePr>
          <p:cNvPr id="2" name="Diagram 1"/>
          <p:cNvGraphicFramePr/>
          <p:nvPr/>
        </p:nvGraphicFramePr>
        <p:xfrm>
          <a:off x="2750412" y="4010428"/>
          <a:ext cx="8928992" cy="50405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3" name="Straight Arrow Connector 2"/>
          <p:cNvCxnSpPr/>
          <p:nvPr/>
        </p:nvCxnSpPr>
        <p:spPr bwMode="auto">
          <a:xfrm flipV="1">
            <a:off x="3369229" y="4514488"/>
            <a:ext cx="0" cy="43204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 name="Straight Arrow Connector 3"/>
          <p:cNvCxnSpPr/>
          <p:nvPr/>
        </p:nvCxnSpPr>
        <p:spPr bwMode="auto">
          <a:xfrm>
            <a:off x="4253980" y="3583176"/>
            <a:ext cx="0" cy="4320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5" name="Picture 4"/>
          <p:cNvPicPr>
            <a:picLocks noChangeAspect="1"/>
          </p:cNvPicPr>
          <p:nvPr/>
        </p:nvPicPr>
        <p:blipFill rotWithShape="1">
          <a:blip r:embed="rId11" cstate="print">
            <a:extLst>
              <a:ext uri="{28A0092B-C50C-407E-A947-70E740481C1C}">
                <a14:useLocalDpi xmlns:a14="http://schemas.microsoft.com/office/drawing/2010/main" val="0"/>
              </a:ext>
            </a:extLst>
          </a:blip>
          <a:srcRect l="32938" t="15919" r="28741" b="8283"/>
          <a:stretch/>
        </p:blipFill>
        <p:spPr>
          <a:xfrm rot="5400000">
            <a:off x="3135054" y="2198047"/>
            <a:ext cx="1035388" cy="1721431"/>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gloved-hand-with-blood-via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188" r="14996" b="8005"/>
          <a:stretch/>
        </p:blipFill>
        <p:spPr bwMode="auto">
          <a:xfrm>
            <a:off x="4854062" y="5137387"/>
            <a:ext cx="772767" cy="708292"/>
          </a:xfrm>
          <a:prstGeom prst="roundRect">
            <a:avLst>
              <a:gd name="adj" fmla="val 8594"/>
            </a:avLst>
          </a:prstGeom>
          <a:noFill/>
          <a:ln>
            <a:noFill/>
          </a:ln>
          <a:effectLst>
            <a:reflection blurRad="12700" stA="38000" endPos="28000" dist="5000" dir="5400000" sy="-100000" algn="bl" rotWithShape="0"/>
          </a:effectLst>
        </p:spPr>
      </p:pic>
      <p:sp>
        <p:nvSpPr>
          <p:cNvPr id="7" name="Text Box 6"/>
          <p:cNvSpPr txBox="1">
            <a:spLocks noChangeArrowheads="1"/>
          </p:cNvSpPr>
          <p:nvPr/>
        </p:nvSpPr>
        <p:spPr bwMode="auto">
          <a:xfrm>
            <a:off x="334895" y="5959285"/>
            <a:ext cx="11013079" cy="646329"/>
          </a:xfrm>
          <a:prstGeom prst="rect">
            <a:avLst/>
          </a:prstGeom>
          <a:noFill/>
          <a:ln w="9525">
            <a:noFill/>
            <a:miter lim="800000"/>
            <a:headEnd/>
            <a:tailEnd/>
          </a:ln>
        </p:spPr>
        <p:txBody>
          <a:bodyPr wrap="square" lIns="91439" tIns="45719" rIns="91439" bIns="45719">
            <a:spAutoFit/>
          </a:bodyPr>
          <a:lstStyle/>
          <a:p>
            <a:pPr defTabSz="914332">
              <a:spcBef>
                <a:spcPct val="50000"/>
              </a:spcBef>
              <a:defRPr/>
            </a:pPr>
            <a:r>
              <a:rPr lang="en-US" sz="1200" dirty="0">
                <a:solidFill>
                  <a:srgbClr val="1F497D"/>
                </a:solidFill>
                <a:latin typeface="Arial"/>
              </a:rPr>
              <a:t>Questionnaires </a:t>
            </a:r>
            <a:r>
              <a:rPr lang="en-US" sz="1200" dirty="0" err="1">
                <a:solidFill>
                  <a:srgbClr val="1F497D"/>
                </a:solidFill>
                <a:latin typeface="Arial"/>
              </a:rPr>
              <a:t>Anthropom</a:t>
            </a:r>
            <a:r>
              <a:rPr lang="en-US" sz="1200" dirty="0">
                <a:solidFill>
                  <a:srgbClr val="1F497D"/>
                </a:solidFill>
                <a:latin typeface="Arial"/>
              </a:rPr>
              <a:t>    Blood      Questionnaires  Anthropometric Blood                   Questions                 </a:t>
            </a:r>
            <a:r>
              <a:rPr lang="en-US" sz="1200" dirty="0" err="1">
                <a:solidFill>
                  <a:srgbClr val="1F497D"/>
                </a:solidFill>
                <a:latin typeface="Arial"/>
              </a:rPr>
              <a:t>Questions</a:t>
            </a:r>
            <a:endParaRPr lang="en-US" sz="1200" dirty="0">
              <a:solidFill>
                <a:srgbClr val="1F497D"/>
              </a:solidFill>
              <a:latin typeface="Arial"/>
            </a:endParaRPr>
          </a:p>
          <a:p>
            <a:pPr defTabSz="914332">
              <a:defRPr/>
            </a:pPr>
            <a:r>
              <a:rPr lang="en-US" sz="1200" dirty="0">
                <a:solidFill>
                  <a:srgbClr val="1F497D"/>
                </a:solidFill>
                <a:latin typeface="Arial"/>
              </a:rPr>
              <a:t>Parental                                                 Parental&lt; 8 weeks GA               Parental               </a:t>
            </a:r>
          </a:p>
          <a:p>
            <a:pPr defTabSz="914332">
              <a:defRPr/>
            </a:pPr>
            <a:r>
              <a:rPr lang="en-US" sz="1200" dirty="0">
                <a:solidFill>
                  <a:srgbClr val="1F497D"/>
                </a:solidFill>
                <a:latin typeface="Arial"/>
              </a:rPr>
              <a:t>Health conditions               Epigenetics Health conditions                       Epigenetics</a:t>
            </a:r>
          </a:p>
        </p:txBody>
      </p:sp>
      <p:cxnSp>
        <p:nvCxnSpPr>
          <p:cNvPr id="8" name="Straight Arrow Connector 7"/>
          <p:cNvCxnSpPr/>
          <p:nvPr/>
        </p:nvCxnSpPr>
        <p:spPr bwMode="auto">
          <a:xfrm flipV="1">
            <a:off x="8396053" y="4514488"/>
            <a:ext cx="0" cy="43204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 Box 12"/>
          <p:cNvSpPr txBox="1">
            <a:spLocks noChangeArrowheads="1"/>
          </p:cNvSpPr>
          <p:nvPr/>
        </p:nvSpPr>
        <p:spPr bwMode="auto">
          <a:xfrm>
            <a:off x="4109966" y="5306577"/>
            <a:ext cx="313612" cy="318098"/>
          </a:xfrm>
          <a:prstGeom prst="rect">
            <a:avLst/>
          </a:prstGeom>
          <a:noFill/>
          <a:ln w="9525">
            <a:noFill/>
            <a:miter lim="800000"/>
            <a:headEnd/>
            <a:tailEnd/>
          </a:ln>
        </p:spPr>
        <p:txBody>
          <a:bodyPr wrap="square" lIns="91439" tIns="45719" rIns="91439" bIns="45719">
            <a:spAutoFit/>
          </a:bodyPr>
          <a:lstStyle/>
          <a:p>
            <a:pPr defTabSz="914332">
              <a:defRPr/>
            </a:pPr>
            <a:r>
              <a:rPr lang="nl-NL" sz="1467" dirty="0">
                <a:solidFill>
                  <a:srgbClr val="182075"/>
                </a:solidFill>
                <a:latin typeface="Arial"/>
              </a:rPr>
              <a:t>&amp;</a:t>
            </a:r>
            <a:endParaRPr lang="en-US" sz="1467" dirty="0">
              <a:solidFill>
                <a:srgbClr val="182075"/>
              </a:solidFill>
              <a:latin typeface="Arial"/>
            </a:endParaRPr>
          </a:p>
        </p:txBody>
      </p:sp>
      <p:pic>
        <p:nvPicPr>
          <p:cNvPr id="10" name="Picture 4" descr="http://i.cbc.ca/1.2201508.1382673338!/httpImage/image.jpg_gen/derivatives/original_300/bc-080422-stem-cell-1.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93164" y="5162561"/>
            <a:ext cx="873387" cy="657951"/>
          </a:xfrm>
          <a:prstGeom prst="roundRect">
            <a:avLst>
              <a:gd name="adj" fmla="val 8594"/>
            </a:avLst>
          </a:prstGeom>
          <a:noFill/>
          <a:ln>
            <a:noFill/>
          </a:ln>
          <a:effectLst>
            <a:reflection blurRad="12700" stA="38000" endPos="28000" dist="5000" dir="5400000" sy="-100000" algn="bl" rotWithShape="0"/>
          </a:effectLst>
        </p:spPr>
      </p:pic>
      <p:sp>
        <p:nvSpPr>
          <p:cNvPr id="11" name="Text Box 12"/>
          <p:cNvSpPr txBox="1">
            <a:spLocks noChangeArrowheads="1"/>
          </p:cNvSpPr>
          <p:nvPr/>
        </p:nvSpPr>
        <p:spPr bwMode="auto">
          <a:xfrm>
            <a:off x="8457309" y="5954647"/>
            <a:ext cx="3140127" cy="646329"/>
          </a:xfrm>
          <a:prstGeom prst="rect">
            <a:avLst/>
          </a:prstGeom>
          <a:noFill/>
          <a:ln w="9525">
            <a:noFill/>
            <a:miter lim="800000"/>
            <a:headEnd/>
            <a:tailEnd/>
          </a:ln>
        </p:spPr>
        <p:txBody>
          <a:bodyPr wrap="square" lIns="91439" tIns="45719" rIns="91439" bIns="45719">
            <a:spAutoFit/>
          </a:bodyPr>
          <a:lstStyle/>
          <a:p>
            <a:pPr defTabSz="914332">
              <a:defRPr/>
            </a:pPr>
            <a:r>
              <a:rPr lang="en-US" sz="1200" dirty="0">
                <a:solidFill>
                  <a:srgbClr val="1F497D"/>
                </a:solidFill>
                <a:latin typeface="Arial"/>
              </a:rPr>
              <a:t>Blood                                         Questions   </a:t>
            </a:r>
          </a:p>
          <a:p>
            <a:pPr defTabSz="914332">
              <a:defRPr/>
            </a:pPr>
            <a:r>
              <a:rPr lang="en-US" sz="1200" dirty="0">
                <a:solidFill>
                  <a:srgbClr val="1F497D"/>
                </a:solidFill>
                <a:latin typeface="Arial"/>
              </a:rPr>
              <a:t>neonate </a:t>
            </a:r>
          </a:p>
          <a:p>
            <a:pPr defTabSz="914332">
              <a:defRPr/>
            </a:pPr>
            <a:r>
              <a:rPr lang="en-US" sz="1200" dirty="0">
                <a:solidFill>
                  <a:srgbClr val="1F497D"/>
                </a:solidFill>
                <a:latin typeface="Arial"/>
              </a:rPr>
              <a:t>Epigenetics</a:t>
            </a:r>
          </a:p>
        </p:txBody>
      </p:sp>
      <p:cxnSp>
        <p:nvCxnSpPr>
          <p:cNvPr id="12" name="Straight Arrow Connector 11"/>
          <p:cNvCxnSpPr/>
          <p:nvPr/>
        </p:nvCxnSpPr>
        <p:spPr bwMode="auto">
          <a:xfrm>
            <a:off x="3441237" y="3583176"/>
            <a:ext cx="0" cy="4320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bwMode="auto">
          <a:xfrm>
            <a:off x="3821932" y="3583176"/>
            <a:ext cx="0" cy="43204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bwMode="auto">
          <a:xfrm flipV="1">
            <a:off x="6609589" y="4514489"/>
            <a:ext cx="0" cy="43204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5" name="Picture 5" descr="stapel-papier-640x250"/>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20703"/>
          <a:stretch/>
        </p:blipFill>
        <p:spPr bwMode="auto">
          <a:xfrm>
            <a:off x="6155776" y="5162561"/>
            <a:ext cx="903048" cy="608753"/>
          </a:xfrm>
          <a:prstGeom prst="roundRect">
            <a:avLst>
              <a:gd name="adj" fmla="val 8594"/>
            </a:avLst>
          </a:prstGeom>
          <a:noFill/>
          <a:ln>
            <a:noFill/>
          </a:ln>
          <a:effectLst>
            <a:reflection blurRad="12700" stA="38000" endPos="28000" dist="5000" dir="5400000" sy="-100000" algn="bl" rotWithShape="0"/>
          </a:effectLst>
        </p:spPr>
      </p:pic>
      <p:pic>
        <p:nvPicPr>
          <p:cNvPr id="16" name="Picture 5" descr="stapel-papier-640x250"/>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20703"/>
          <a:stretch/>
        </p:blipFill>
        <p:spPr bwMode="auto">
          <a:xfrm>
            <a:off x="7494340" y="5162561"/>
            <a:ext cx="903048" cy="608753"/>
          </a:xfrm>
          <a:prstGeom prst="roundRect">
            <a:avLst>
              <a:gd name="adj" fmla="val 8594"/>
            </a:avLst>
          </a:prstGeom>
          <a:noFill/>
          <a:ln>
            <a:noFill/>
          </a:ln>
          <a:effectLst>
            <a:reflection blurRad="12700" stA="38000" endPos="28000" dist="5000" dir="5400000" sy="-100000" algn="bl" rotWithShape="0"/>
          </a:effectLst>
        </p:spPr>
      </p:pic>
      <p:pic>
        <p:nvPicPr>
          <p:cNvPr id="17" name="Picture 5" descr="stapel-papier-640x250"/>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20703"/>
          <a:stretch/>
        </p:blipFill>
        <p:spPr bwMode="auto">
          <a:xfrm>
            <a:off x="10551732" y="5162561"/>
            <a:ext cx="903048" cy="608753"/>
          </a:xfrm>
          <a:prstGeom prst="roundRect">
            <a:avLst>
              <a:gd name="adj" fmla="val 8594"/>
            </a:avLst>
          </a:prstGeom>
          <a:noFill/>
          <a:ln>
            <a:noFill/>
          </a:ln>
          <a:effectLst>
            <a:reflection blurRad="12700" stA="38000" endPos="28000" dist="5000" dir="5400000" sy="-100000" algn="bl" rotWithShape="0"/>
          </a:effectLst>
        </p:spPr>
      </p:pic>
      <p:cxnSp>
        <p:nvCxnSpPr>
          <p:cNvPr id="18" name="Straight Arrow Connector 17"/>
          <p:cNvCxnSpPr/>
          <p:nvPr/>
        </p:nvCxnSpPr>
        <p:spPr bwMode="auto">
          <a:xfrm flipV="1">
            <a:off x="11022732" y="4514489"/>
            <a:ext cx="0" cy="43204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9" name="Picture 6">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4018288" y="5124795"/>
            <a:ext cx="846561" cy="720080"/>
          </a:xfrm>
          <a:prstGeom prst="rect">
            <a:avLst/>
          </a:prstGeom>
          <a:noFill/>
        </p:spPr>
      </p:pic>
      <p:pic>
        <p:nvPicPr>
          <p:cNvPr id="20" name="Picture 8" descr="http://kcwriter.com/wp-content/uploads/2014/05/Hand-writing-paper.jp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921773" y="5100427"/>
            <a:ext cx="1081259" cy="720080"/>
          </a:xfrm>
          <a:prstGeom prst="rect">
            <a:avLst/>
          </a:prstGeom>
          <a:noFill/>
        </p:spPr>
      </p:pic>
      <p:pic>
        <p:nvPicPr>
          <p:cNvPr id="21" name="Picture 10" descr="_DSC0410"/>
          <p:cNvPicPr>
            <a:picLocks noChangeAspect="1" noChangeArrowheads="1"/>
          </p:cNvPicPr>
          <p:nvPr/>
        </p:nvPicPr>
        <p:blipFill>
          <a:blip r:embed="rId20" cstate="print">
            <a:extLst>
              <a:ext uri="{28A0092B-C50C-407E-A947-70E740481C1C}">
                <a14:useLocalDpi xmlns:a14="http://schemas.microsoft.com/office/drawing/2010/main" val="0"/>
              </a:ext>
            </a:extLst>
          </a:blip>
          <a:srcRect l="20036" r="10846"/>
          <a:stretch>
            <a:fillRect/>
          </a:stretch>
        </p:blipFill>
        <p:spPr bwMode="auto">
          <a:xfrm>
            <a:off x="2765843" y="826968"/>
            <a:ext cx="1728192" cy="1666603"/>
          </a:xfrm>
          <a:prstGeom prst="roundRect">
            <a:avLst>
              <a:gd name="adj" fmla="val 16667"/>
            </a:avLst>
          </a:prstGeo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itel 1"/>
          <p:cNvSpPr txBox="1">
            <a:spLocks/>
          </p:cNvSpPr>
          <p:nvPr/>
        </p:nvSpPr>
        <p:spPr bwMode="auto">
          <a:xfrm>
            <a:off x="1982260" y="712557"/>
            <a:ext cx="10153128" cy="609600"/>
          </a:xfrm>
          <a:prstGeom prst="rect">
            <a:avLst/>
          </a:prstGeom>
          <a:noFill/>
          <a:ln>
            <a:noFill/>
          </a:ln>
        </p:spPr>
        <p:txBody>
          <a:bodyPr vert="horz" wrap="square" lIns="91439" tIns="45719" rIns="91439" bIns="45719"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09" charset="-128"/>
                <a:cs typeface="ＭＳ Ｐゴシック" pitchFamily="-107" charset="-128"/>
              </a:defRPr>
            </a:lvl1pPr>
            <a:lvl2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2pPr>
            <a:lvl3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3pPr>
            <a:lvl4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4pPr>
            <a:lvl5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a:lstStyle>
          <a:p>
            <a:pPr algn="r" defTabSz="914332" eaLnBrk="1" hangingPunct="1">
              <a:defRPr/>
            </a:pPr>
            <a:r>
              <a:rPr lang="en-US" altLang="en-US" sz="2000" kern="0" dirty="0">
                <a:solidFill>
                  <a:srgbClr val="4472C4"/>
                </a:solidFill>
                <a:latin typeface="Arial"/>
              </a:rPr>
              <a:t> </a:t>
            </a:r>
            <a:r>
              <a:rPr lang="en-US" altLang="en-US" sz="2000" kern="0" dirty="0">
                <a:solidFill>
                  <a:srgbClr val="002060"/>
                </a:solidFill>
                <a:latin typeface="Arial"/>
              </a:rPr>
              <a:t>&gt; 2010 </a:t>
            </a:r>
            <a:r>
              <a:rPr lang="en-US" altLang="en-US" sz="2000" kern="0" dirty="0">
                <a:solidFill>
                  <a:srgbClr val="002060"/>
                </a:solidFill>
                <a:latin typeface="Arial"/>
                <a:ea typeface="Tahoma" panose="020B0604030504040204" pitchFamily="34" charset="0"/>
                <a:cs typeface="Tahoma" panose="020B0604030504040204" pitchFamily="34" charset="0"/>
              </a:rPr>
              <a:t>Rotterdam </a:t>
            </a:r>
            <a:r>
              <a:rPr lang="en-US" altLang="en-US" sz="2000" kern="0" dirty="0" err="1">
                <a:solidFill>
                  <a:srgbClr val="002060"/>
                </a:solidFill>
                <a:latin typeface="Arial"/>
                <a:ea typeface="Tahoma" panose="020B0604030504040204" pitchFamily="34" charset="0"/>
                <a:cs typeface="Tahoma" panose="020B0604030504040204" pitchFamily="34" charset="0"/>
              </a:rPr>
              <a:t>Periconceptie</a:t>
            </a:r>
            <a:r>
              <a:rPr lang="en-US" altLang="en-US" sz="2000" kern="0" dirty="0">
                <a:solidFill>
                  <a:srgbClr val="002060"/>
                </a:solidFill>
                <a:latin typeface="Arial"/>
                <a:ea typeface="Tahoma" panose="020B0604030504040204" pitchFamily="34" charset="0"/>
                <a:cs typeface="Tahoma" panose="020B0604030504040204" pitchFamily="34" charset="0"/>
              </a:rPr>
              <a:t> Cohort (Predict Study)</a:t>
            </a:r>
          </a:p>
          <a:p>
            <a:pPr algn="r" defTabSz="914332" eaLnBrk="1" hangingPunct="1">
              <a:defRPr/>
            </a:pPr>
            <a:r>
              <a:rPr lang="en-US" altLang="en-US" sz="2000" i="1" kern="0" dirty="0" err="1">
                <a:solidFill>
                  <a:srgbClr val="002060"/>
                </a:solidFill>
                <a:latin typeface="Arial"/>
                <a:ea typeface="Tahoma" panose="020B0604030504040204" pitchFamily="34" charset="0"/>
                <a:cs typeface="Tahoma" panose="020B0604030504040204" pitchFamily="34" charset="0"/>
              </a:rPr>
              <a:t>Verloskunde</a:t>
            </a:r>
            <a:r>
              <a:rPr lang="en-US" altLang="en-US" sz="2000" i="1" kern="0" dirty="0">
                <a:solidFill>
                  <a:srgbClr val="002060"/>
                </a:solidFill>
                <a:latin typeface="Arial"/>
                <a:ea typeface="Tahoma" panose="020B0604030504040204" pitchFamily="34" charset="0"/>
                <a:cs typeface="Tahoma" panose="020B0604030504040204" pitchFamily="34" charset="0"/>
              </a:rPr>
              <a:t> en </a:t>
            </a:r>
            <a:r>
              <a:rPr lang="en-US" altLang="en-US" sz="2000" i="1" kern="0" dirty="0" err="1">
                <a:solidFill>
                  <a:srgbClr val="002060"/>
                </a:solidFill>
                <a:latin typeface="Arial"/>
                <a:ea typeface="Tahoma" panose="020B0604030504040204" pitchFamily="34" charset="0"/>
                <a:cs typeface="Tahoma" panose="020B0604030504040204" pitchFamily="34" charset="0"/>
              </a:rPr>
              <a:t>Gynaecologie</a:t>
            </a:r>
            <a:r>
              <a:rPr lang="en-US" altLang="en-US" sz="2000" i="1" kern="0" dirty="0">
                <a:solidFill>
                  <a:srgbClr val="002060"/>
                </a:solidFill>
                <a:latin typeface="Arial"/>
                <a:ea typeface="Tahoma" panose="020B0604030504040204" pitchFamily="34" charset="0"/>
                <a:cs typeface="Tahoma" panose="020B0604030504040204" pitchFamily="34" charset="0"/>
              </a:rPr>
              <a:t>, Erasmus MC </a:t>
            </a:r>
          </a:p>
        </p:txBody>
      </p:sp>
      <p:sp>
        <p:nvSpPr>
          <p:cNvPr id="23" name="Text Box 7"/>
          <p:cNvSpPr txBox="1">
            <a:spLocks noChangeArrowheads="1"/>
          </p:cNvSpPr>
          <p:nvPr/>
        </p:nvSpPr>
        <p:spPr bwMode="auto">
          <a:xfrm>
            <a:off x="303696" y="6565334"/>
            <a:ext cx="7167347" cy="307775"/>
          </a:xfrm>
          <a:prstGeom prst="rect">
            <a:avLst/>
          </a:prstGeom>
          <a:noFill/>
          <a:ln>
            <a:noFill/>
          </a:ln>
          <a:effectLst/>
        </p:spPr>
        <p:txBody>
          <a:bodyPr wrap="square" lIns="91439" tIns="45719" rIns="91439" bIns="45719">
            <a:spAutoFit/>
          </a:bodyPr>
          <a:lstStyle>
            <a:lvl1pPr>
              <a:defRPr sz="2000" i="1">
                <a:solidFill>
                  <a:srgbClr val="0D1F74"/>
                </a:solidFill>
                <a:latin typeface="Arial" charset="0"/>
                <a:ea typeface="ＭＳ Ｐゴシック" charset="0"/>
              </a:defRPr>
            </a:lvl1pPr>
            <a:lvl2pPr marL="742950" indent="-285750">
              <a:defRPr sz="2000" i="1">
                <a:solidFill>
                  <a:srgbClr val="0D1F74"/>
                </a:solidFill>
                <a:latin typeface="Arial" charset="0"/>
                <a:ea typeface="ＭＳ Ｐゴシック" charset="0"/>
              </a:defRPr>
            </a:lvl2pPr>
            <a:lvl3pPr marL="1143000" indent="-228600">
              <a:defRPr sz="2000" i="1">
                <a:solidFill>
                  <a:srgbClr val="0D1F74"/>
                </a:solidFill>
                <a:latin typeface="Arial" charset="0"/>
                <a:ea typeface="ＭＳ Ｐゴシック" charset="0"/>
              </a:defRPr>
            </a:lvl3pPr>
            <a:lvl4pPr marL="1600200" indent="-228600">
              <a:defRPr sz="2000" i="1">
                <a:solidFill>
                  <a:srgbClr val="0D1F74"/>
                </a:solidFill>
                <a:latin typeface="Arial" charset="0"/>
                <a:ea typeface="ＭＳ Ｐゴシック" charset="0"/>
              </a:defRPr>
            </a:lvl4pPr>
            <a:lvl5pPr marL="2057400" indent="-228600">
              <a:defRPr sz="2000" i="1">
                <a:solidFill>
                  <a:srgbClr val="0D1F74"/>
                </a:solidFill>
                <a:latin typeface="Arial" charset="0"/>
                <a:ea typeface="ＭＳ Ｐゴシック" charset="0"/>
              </a:defRPr>
            </a:lvl5pPr>
            <a:lvl6pPr marL="2514600" indent="-228600" eaLnBrk="0" fontAlgn="base" hangingPunct="0">
              <a:spcBef>
                <a:spcPct val="0"/>
              </a:spcBef>
              <a:spcAft>
                <a:spcPct val="0"/>
              </a:spcAft>
              <a:defRPr sz="2000" i="1">
                <a:solidFill>
                  <a:srgbClr val="0D1F74"/>
                </a:solidFill>
                <a:latin typeface="Arial" charset="0"/>
                <a:ea typeface="ＭＳ Ｐゴシック" charset="0"/>
              </a:defRPr>
            </a:lvl6pPr>
            <a:lvl7pPr marL="2971800" indent="-228600" eaLnBrk="0" fontAlgn="base" hangingPunct="0">
              <a:spcBef>
                <a:spcPct val="0"/>
              </a:spcBef>
              <a:spcAft>
                <a:spcPct val="0"/>
              </a:spcAft>
              <a:defRPr sz="2000" i="1">
                <a:solidFill>
                  <a:srgbClr val="0D1F74"/>
                </a:solidFill>
                <a:latin typeface="Arial" charset="0"/>
                <a:ea typeface="ＭＳ Ｐゴシック" charset="0"/>
              </a:defRPr>
            </a:lvl7pPr>
            <a:lvl8pPr marL="3429000" indent="-228600" eaLnBrk="0" fontAlgn="base" hangingPunct="0">
              <a:spcBef>
                <a:spcPct val="0"/>
              </a:spcBef>
              <a:spcAft>
                <a:spcPct val="0"/>
              </a:spcAft>
              <a:defRPr sz="2000" i="1">
                <a:solidFill>
                  <a:srgbClr val="0D1F74"/>
                </a:solidFill>
                <a:latin typeface="Arial" charset="0"/>
                <a:ea typeface="ＭＳ Ｐゴシック" charset="0"/>
              </a:defRPr>
            </a:lvl8pPr>
            <a:lvl9pPr marL="3886200" indent="-228600" eaLnBrk="0" fontAlgn="base" hangingPunct="0">
              <a:spcBef>
                <a:spcPct val="0"/>
              </a:spcBef>
              <a:spcAft>
                <a:spcPct val="0"/>
              </a:spcAft>
              <a:defRPr sz="2000" i="1">
                <a:solidFill>
                  <a:srgbClr val="0D1F74"/>
                </a:solidFill>
                <a:latin typeface="Arial" charset="0"/>
                <a:ea typeface="ＭＳ Ｐゴシック" charset="0"/>
              </a:defRPr>
            </a:lvl9pPr>
          </a:lstStyle>
          <a:p>
            <a:pPr defTabSz="914332">
              <a:spcBef>
                <a:spcPct val="50000"/>
              </a:spcBef>
              <a:defRPr/>
            </a:pPr>
            <a:r>
              <a:rPr lang="en-US" sz="1400" dirty="0">
                <a:solidFill>
                  <a:srgbClr val="0C2074">
                    <a:lumMod val="50000"/>
                  </a:srgbClr>
                </a:solidFill>
                <a:latin typeface="Arial" panose="020B0604020202020204" pitchFamily="34" charset="0"/>
                <a:cs typeface="Arial" panose="020B0604020202020204" pitchFamily="34" charset="0"/>
              </a:rPr>
              <a:t>Steegers-Theunissen et al., </a:t>
            </a:r>
            <a:r>
              <a:rPr lang="en-US" sz="1400" dirty="0" err="1">
                <a:solidFill>
                  <a:srgbClr val="0C2074">
                    <a:lumMod val="50000"/>
                  </a:srgbClr>
                </a:solidFill>
                <a:latin typeface="Arial" panose="020B0604020202020204" pitchFamily="34" charset="0"/>
                <a:cs typeface="Arial" panose="020B0604020202020204" pitchFamily="34" charset="0"/>
              </a:rPr>
              <a:t>Int</a:t>
            </a:r>
            <a:r>
              <a:rPr lang="en-US" sz="1400" dirty="0">
                <a:solidFill>
                  <a:srgbClr val="0C2074">
                    <a:lumMod val="50000"/>
                  </a:srgbClr>
                </a:solidFill>
                <a:latin typeface="Arial" panose="020B0604020202020204" pitchFamily="34" charset="0"/>
                <a:cs typeface="Arial" panose="020B0604020202020204" pitchFamily="34" charset="0"/>
              </a:rPr>
              <a:t> J </a:t>
            </a:r>
            <a:r>
              <a:rPr lang="en-US" sz="1400" dirty="0" err="1">
                <a:solidFill>
                  <a:srgbClr val="0C2074">
                    <a:lumMod val="50000"/>
                  </a:srgbClr>
                </a:solidFill>
                <a:latin typeface="Arial" panose="020B0604020202020204" pitchFamily="34" charset="0"/>
                <a:cs typeface="Arial" panose="020B0604020202020204" pitchFamily="34" charset="0"/>
              </a:rPr>
              <a:t>Epidem</a:t>
            </a:r>
            <a:r>
              <a:rPr lang="en-US" sz="1400" dirty="0">
                <a:solidFill>
                  <a:srgbClr val="0C2074">
                    <a:lumMod val="50000"/>
                  </a:srgbClr>
                </a:solidFill>
                <a:latin typeface="Arial" panose="020B0604020202020204" pitchFamily="34" charset="0"/>
                <a:cs typeface="Arial" panose="020B0604020202020204" pitchFamily="34" charset="0"/>
              </a:rPr>
              <a:t> 2016; Rousian et al., </a:t>
            </a:r>
            <a:r>
              <a:rPr lang="en-US" sz="1400" dirty="0" err="1">
                <a:solidFill>
                  <a:srgbClr val="0C2074">
                    <a:lumMod val="50000"/>
                  </a:srgbClr>
                </a:solidFill>
                <a:latin typeface="Arial" panose="020B0604020202020204" pitchFamily="34" charset="0"/>
                <a:cs typeface="Arial" panose="020B0604020202020204" pitchFamily="34" charset="0"/>
              </a:rPr>
              <a:t>Int</a:t>
            </a:r>
            <a:r>
              <a:rPr lang="en-US" sz="1400" dirty="0">
                <a:solidFill>
                  <a:srgbClr val="0C2074">
                    <a:lumMod val="50000"/>
                  </a:srgbClr>
                </a:solidFill>
                <a:latin typeface="Arial" panose="020B0604020202020204" pitchFamily="34" charset="0"/>
                <a:cs typeface="Arial" panose="020B0604020202020204" pitchFamily="34" charset="0"/>
              </a:rPr>
              <a:t> J </a:t>
            </a:r>
            <a:r>
              <a:rPr lang="en-US" sz="1400" dirty="0" err="1">
                <a:solidFill>
                  <a:srgbClr val="0C2074">
                    <a:lumMod val="50000"/>
                  </a:srgbClr>
                </a:solidFill>
                <a:latin typeface="Arial" panose="020B0604020202020204" pitchFamily="34" charset="0"/>
                <a:cs typeface="Arial" panose="020B0604020202020204" pitchFamily="34" charset="0"/>
              </a:rPr>
              <a:t>Epidemiol</a:t>
            </a:r>
            <a:r>
              <a:rPr lang="en-US" sz="1400" dirty="0">
                <a:solidFill>
                  <a:srgbClr val="0C2074">
                    <a:lumMod val="50000"/>
                  </a:srgbClr>
                </a:solidFill>
                <a:latin typeface="Arial" panose="020B0604020202020204" pitchFamily="34" charset="0"/>
                <a:cs typeface="Arial" panose="020B0604020202020204" pitchFamily="34" charset="0"/>
              </a:rPr>
              <a:t> 2021</a:t>
            </a:r>
            <a:endParaRPr lang="nl-NL" sz="1400" dirty="0">
              <a:solidFill>
                <a:srgbClr val="0C2074">
                  <a:lumMod val="50000"/>
                </a:srgbClr>
              </a:solidFill>
              <a:latin typeface="Arial" panose="020B0604020202020204" pitchFamily="34" charset="0"/>
              <a:cs typeface="Arial" panose="020B0604020202020204" pitchFamily="34" charset="0"/>
            </a:endParaRPr>
          </a:p>
        </p:txBody>
      </p:sp>
      <p:pic>
        <p:nvPicPr>
          <p:cNvPr id="24" name="D1 to D5 6hs.mp4">
            <a:hlinkClick r:id="" action="ppaction://media"/>
            <a:extLst>
              <a:ext uri="{FF2B5EF4-FFF2-40B4-BE49-F238E27FC236}">
                <a16:creationId xmlns:a16="http://schemas.microsoft.com/office/drawing/2014/main" id="{77851C22-F14A-4A26-B688-13A643085736}"/>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672388" y="1900823"/>
            <a:ext cx="1679197" cy="1659047"/>
          </a:xfrm>
          <a:prstGeom prst="rect">
            <a:avLst/>
          </a:prstGeom>
        </p:spPr>
      </p:pic>
      <p:grpSp>
        <p:nvGrpSpPr>
          <p:cNvPr id="28" name="Group 27"/>
          <p:cNvGrpSpPr/>
          <p:nvPr/>
        </p:nvGrpSpPr>
        <p:grpSpPr>
          <a:xfrm>
            <a:off x="408047" y="4015224"/>
            <a:ext cx="2587140" cy="504056"/>
            <a:chOff x="4756388" y="0"/>
            <a:chExt cx="1940355" cy="378042"/>
          </a:xfrm>
        </p:grpSpPr>
        <p:sp>
          <p:nvSpPr>
            <p:cNvPr id="29" name="Chevron 28"/>
            <p:cNvSpPr/>
            <p:nvPr/>
          </p:nvSpPr>
          <p:spPr>
            <a:xfrm>
              <a:off x="4756388" y="0"/>
              <a:ext cx="1940355" cy="378042"/>
            </a:xfrm>
            <a:prstGeom prst="chevron">
              <a:avLst/>
            </a:prstGeom>
          </p:spPr>
          <p:style>
            <a:lnRef idx="2">
              <a:schemeClr val="lt1">
                <a:hueOff val="0"/>
                <a:satOff val="0"/>
                <a:lumOff val="0"/>
                <a:alphaOff val="0"/>
              </a:schemeClr>
            </a:lnRef>
            <a:fillRef idx="1">
              <a:schemeClr val="accent1">
                <a:shade val="80000"/>
                <a:hueOff val="349283"/>
                <a:satOff val="-6256"/>
                <a:lumOff val="26585"/>
                <a:alphaOff val="0"/>
              </a:schemeClr>
            </a:fillRef>
            <a:effectRef idx="0">
              <a:schemeClr val="accent1">
                <a:shade val="80000"/>
                <a:hueOff val="349283"/>
                <a:satOff val="-6256"/>
                <a:lumOff val="26585"/>
                <a:alphaOff val="0"/>
              </a:schemeClr>
            </a:effectRef>
            <a:fontRef idx="minor">
              <a:schemeClr val="lt1"/>
            </a:fontRef>
          </p:style>
        </p:sp>
        <p:sp>
          <p:nvSpPr>
            <p:cNvPr id="30" name="Chevron 4"/>
            <p:cNvSpPr/>
            <p:nvPr/>
          </p:nvSpPr>
          <p:spPr>
            <a:xfrm>
              <a:off x="4945409" y="0"/>
              <a:ext cx="1562313" cy="378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4676" tIns="49784" rIns="24892" bIns="49784" numCol="1" spcCol="1270" anchor="ctr" anchorCtr="0">
              <a:noAutofit/>
            </a:bodyPr>
            <a:lstStyle/>
            <a:p>
              <a:pPr algn="ctr" defTabSz="829693">
                <a:lnSpc>
                  <a:spcPct val="90000"/>
                </a:lnSpc>
                <a:spcBef>
                  <a:spcPct val="0"/>
                </a:spcBef>
                <a:spcAft>
                  <a:spcPct val="35000"/>
                </a:spcAft>
              </a:pPr>
              <a:r>
                <a:rPr lang="nl-NL" sz="1867" b="1" dirty="0" err="1">
                  <a:solidFill>
                    <a:prstClr val="white"/>
                  </a:solidFill>
                  <a:latin typeface="Arial" panose="020B0604020202020204"/>
                </a:rPr>
                <a:t>Preconception</a:t>
              </a:r>
              <a:endParaRPr lang="en-US" sz="1867" b="1" dirty="0">
                <a:solidFill>
                  <a:prstClr val="white"/>
                </a:solidFill>
                <a:latin typeface="Arial" panose="020B0604020202020204"/>
              </a:endParaRPr>
            </a:p>
          </p:txBody>
        </p:sp>
      </p:grpSp>
      <p:pic>
        <p:nvPicPr>
          <p:cNvPr id="31" name="Picture 30" descr="gloved-hand-with-blood-vial"/>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28213" r="14996" b="8005"/>
          <a:stretch/>
        </p:blipFill>
        <p:spPr bwMode="auto">
          <a:xfrm>
            <a:off x="2393654" y="5121131"/>
            <a:ext cx="721623" cy="708292"/>
          </a:xfrm>
          <a:prstGeom prst="roundRect">
            <a:avLst>
              <a:gd name="adj" fmla="val 8594"/>
            </a:avLst>
          </a:prstGeom>
          <a:noFill/>
          <a:ln>
            <a:noFill/>
          </a:ln>
          <a:effectLst>
            <a:reflection blurRad="12700" stA="38000" endPos="28000" dist="5000" dir="5400000" sy="-100000" algn="bl" rotWithShape="0"/>
          </a:effectLst>
        </p:spPr>
      </p:pic>
      <p:pic>
        <p:nvPicPr>
          <p:cNvPr id="32" name="Picture 6">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a:off x="1522992" y="5124795"/>
            <a:ext cx="846561" cy="720080"/>
          </a:xfrm>
          <a:prstGeom prst="rect">
            <a:avLst/>
          </a:prstGeom>
          <a:noFill/>
        </p:spPr>
      </p:pic>
      <p:pic>
        <p:nvPicPr>
          <p:cNvPr id="33" name="Picture 8" descr="http://kcwriter.com/wp-content/uploads/2014/05/Hand-writing-paper.jp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4605" y="5084171"/>
            <a:ext cx="1081259" cy="720080"/>
          </a:xfrm>
          <a:prstGeom prst="rect">
            <a:avLst/>
          </a:prstGeom>
          <a:noFill/>
        </p:spPr>
      </p:pic>
      <p:pic>
        <p:nvPicPr>
          <p:cNvPr id="35" name="Picture 2">
            <a:extLst>
              <a:ext uri="{FF2B5EF4-FFF2-40B4-BE49-F238E27FC236}">
                <a16:creationId xmlns:a16="http://schemas.microsoft.com/office/drawing/2014/main" id="{3FA24756-57B7-4D90-BB25-A488244888EE}"/>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0959" r="16931" b="926"/>
          <a:stretch/>
        </p:blipFill>
        <p:spPr bwMode="auto">
          <a:xfrm>
            <a:off x="4627102" y="2125849"/>
            <a:ext cx="2098556" cy="15421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Afbeelding 26"/>
          <p:cNvPicPr>
            <a:picLocks noChangeAspect="1"/>
          </p:cNvPicPr>
          <p:nvPr/>
        </p:nvPicPr>
        <p:blipFill rotWithShape="1">
          <a:blip r:embed="rId24"/>
          <a:srcRect l="4246" t="14158" b="1699"/>
          <a:stretch/>
        </p:blipFill>
        <p:spPr>
          <a:xfrm>
            <a:off x="7911521" y="1660268"/>
            <a:ext cx="3519857" cy="2192827"/>
          </a:xfrm>
          <a:prstGeom prst="rect">
            <a:avLst/>
          </a:prstGeom>
        </p:spPr>
      </p:pic>
      <p:sp>
        <p:nvSpPr>
          <p:cNvPr id="34" name="Tekstvak 33"/>
          <p:cNvSpPr txBox="1"/>
          <p:nvPr/>
        </p:nvSpPr>
        <p:spPr bwMode="auto">
          <a:xfrm>
            <a:off x="-41563" y="-66341"/>
            <a:ext cx="12465913" cy="61555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121920" tIns="60960" rIns="121920" bIns="60960" numCol="1" rtlCol="0" anchor="t" anchorCtr="0" compatLnSpc="1">
            <a:prstTxWarp prst="textNoShape">
              <a:avLst/>
            </a:prstTxWarp>
            <a:spAutoFit/>
          </a:bodyPr>
          <a:lstStyle/>
          <a:p>
            <a:pPr defTabSz="1219170"/>
            <a:r>
              <a:rPr lang="nl-NL" sz="3200" b="1" kern="0" dirty="0">
                <a:solidFill>
                  <a:srgbClr val="FF6600"/>
                </a:solidFill>
                <a:latin typeface="Arial"/>
                <a:ea typeface="Arial Black" charset="0"/>
                <a:cs typeface="Arial Black" charset="0"/>
              </a:rPr>
              <a:t>Meer kennis over het belang van </a:t>
            </a:r>
            <a:r>
              <a:rPr lang="nl-NL" sz="3200" b="1" kern="0" dirty="0" err="1">
                <a:solidFill>
                  <a:srgbClr val="FF6600"/>
                </a:solidFill>
                <a:latin typeface="Arial"/>
                <a:ea typeface="Arial Black" charset="0"/>
                <a:cs typeface="Arial Black" charset="0"/>
              </a:rPr>
              <a:t>preconceptionele</a:t>
            </a:r>
            <a:r>
              <a:rPr lang="nl-NL" sz="3200" b="1" kern="0" dirty="0">
                <a:solidFill>
                  <a:srgbClr val="FF6600"/>
                </a:solidFill>
                <a:latin typeface="Arial"/>
                <a:ea typeface="Arial Black" charset="0"/>
                <a:cs typeface="Arial Black" charset="0"/>
              </a:rPr>
              <a:t> gezondheid</a:t>
            </a:r>
          </a:p>
        </p:txBody>
      </p:sp>
    </p:spTree>
    <p:extLst>
      <p:ext uri="{BB962C8B-B14F-4D97-AF65-F5344CB8AC3E}">
        <p14:creationId xmlns:p14="http://schemas.microsoft.com/office/powerpoint/2010/main" val="138601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0 weeks cut.mp4">
            <a:hlinkClick r:id="" action="ppaction://media"/>
            <a:extLst>
              <a:ext uri="{FF2B5EF4-FFF2-40B4-BE49-F238E27FC236}">
                <a16:creationId xmlns:a16="http://schemas.microsoft.com/office/drawing/2014/main" id="{103E5BDD-9D6A-7A43-A7A1-8D12E9DA45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241"/>
            <a:ext cx="12192000" cy="6846761"/>
          </a:xfrm>
          <a:prstGeom prst="rect">
            <a:avLst/>
          </a:prstGeom>
        </p:spPr>
      </p:pic>
    </p:spTree>
    <p:extLst>
      <p:ext uri="{BB962C8B-B14F-4D97-AF65-F5344CB8AC3E}">
        <p14:creationId xmlns:p14="http://schemas.microsoft.com/office/powerpoint/2010/main" val="57081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rotWithShape="1">
          <a:blip r:embed="rId2"/>
          <a:srcRect l="52770"/>
          <a:stretch/>
        </p:blipFill>
        <p:spPr>
          <a:xfrm>
            <a:off x="3038231" y="4204494"/>
            <a:ext cx="2749844" cy="1457071"/>
          </a:xfrm>
          <a:prstGeom prst="rect">
            <a:avLst/>
          </a:prstGeom>
        </p:spPr>
      </p:pic>
      <p:sp>
        <p:nvSpPr>
          <p:cNvPr id="9" name="Tekstvak 1"/>
          <p:cNvSpPr txBox="1">
            <a:spLocks noChangeArrowheads="1"/>
          </p:cNvSpPr>
          <p:nvPr/>
        </p:nvSpPr>
        <p:spPr bwMode="auto">
          <a:xfrm>
            <a:off x="1504147" y="6396335"/>
            <a:ext cx="91283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1219140" eaLnBrk="1" fontAlgn="base" hangingPunct="1">
              <a:lnSpc>
                <a:spcPct val="100000"/>
              </a:lnSpc>
              <a:spcBef>
                <a:spcPct val="0"/>
              </a:spcBef>
              <a:spcAft>
                <a:spcPct val="0"/>
              </a:spcAft>
              <a:buClrTx/>
              <a:buNone/>
            </a:pPr>
            <a:r>
              <a:rPr lang="nl-NL" altLang="nl-NL" sz="1200" i="1" dirty="0" err="1">
                <a:solidFill>
                  <a:srgbClr val="0D1F74"/>
                </a:solidFill>
                <a:latin typeface="Arial"/>
                <a:ea typeface="ＭＳ Ｐゴシック" pitchFamily="34" charset="-128"/>
              </a:rPr>
              <a:t>Dickey</a:t>
            </a:r>
            <a:r>
              <a:rPr lang="nl-NL" altLang="nl-NL" sz="1200" i="1" dirty="0">
                <a:solidFill>
                  <a:srgbClr val="0D1F74"/>
                </a:solidFill>
                <a:latin typeface="Arial"/>
                <a:ea typeface="ＭＳ Ｐゴシック" pitchFamily="34" charset="-128"/>
              </a:rPr>
              <a:t> et al., Hum </a:t>
            </a:r>
            <a:r>
              <a:rPr lang="nl-NL" altLang="nl-NL" sz="1200" i="1" dirty="0" err="1">
                <a:solidFill>
                  <a:srgbClr val="0D1F74"/>
                </a:solidFill>
                <a:latin typeface="Arial"/>
                <a:ea typeface="ＭＳ Ｐゴシック" pitchFamily="34" charset="-128"/>
              </a:rPr>
              <a:t>Reprod</a:t>
            </a:r>
            <a:r>
              <a:rPr lang="nl-NL" altLang="nl-NL" sz="1200" i="1" dirty="0">
                <a:solidFill>
                  <a:srgbClr val="0D1F74"/>
                </a:solidFill>
                <a:latin typeface="Arial"/>
                <a:ea typeface="ＭＳ Ｐゴシック" pitchFamily="34" charset="-128"/>
              </a:rPr>
              <a:t> 1993; </a:t>
            </a:r>
            <a:r>
              <a:rPr lang="nl-NL" altLang="nl-NL" sz="1200" i="1" dirty="0" err="1">
                <a:solidFill>
                  <a:srgbClr val="0D1F74"/>
                </a:solidFill>
                <a:latin typeface="Arial"/>
                <a:ea typeface="ＭＳ Ｐゴシック" pitchFamily="34" charset="-128"/>
              </a:rPr>
              <a:t>Deter</a:t>
            </a:r>
            <a:r>
              <a:rPr lang="nl-NL" altLang="nl-NL" sz="1200" i="1" dirty="0">
                <a:solidFill>
                  <a:srgbClr val="0D1F74"/>
                </a:solidFill>
                <a:latin typeface="Arial"/>
                <a:ea typeface="ＭＳ Ｐゴシック" pitchFamily="34" charset="-128"/>
              </a:rPr>
              <a:t> et al., Ultrasound </a:t>
            </a:r>
            <a:r>
              <a:rPr lang="nl-NL" altLang="nl-NL" sz="1200" i="1" dirty="0" err="1">
                <a:solidFill>
                  <a:srgbClr val="0D1F74"/>
                </a:solidFill>
                <a:latin typeface="Arial"/>
                <a:ea typeface="ＭＳ Ｐゴシック" pitchFamily="34" charset="-128"/>
              </a:rPr>
              <a:t>Obstet</a:t>
            </a:r>
            <a:r>
              <a:rPr lang="nl-NL" altLang="nl-NL" sz="1200" i="1" dirty="0">
                <a:solidFill>
                  <a:srgbClr val="0D1F74"/>
                </a:solidFill>
                <a:latin typeface="Arial"/>
                <a:ea typeface="ＭＳ Ｐゴシック" pitchFamily="34" charset="-128"/>
              </a:rPr>
              <a:t> </a:t>
            </a:r>
            <a:r>
              <a:rPr lang="nl-NL" altLang="nl-NL" sz="1200" i="1" dirty="0" err="1">
                <a:solidFill>
                  <a:srgbClr val="0D1F74"/>
                </a:solidFill>
                <a:latin typeface="Arial"/>
                <a:ea typeface="ＭＳ Ｐゴシック" pitchFamily="34" charset="-128"/>
              </a:rPr>
              <a:t>Gynecol</a:t>
            </a:r>
            <a:r>
              <a:rPr lang="nl-NL" altLang="nl-NL" sz="1200" i="1" dirty="0">
                <a:solidFill>
                  <a:srgbClr val="0D1F74"/>
                </a:solidFill>
                <a:latin typeface="Arial"/>
                <a:ea typeface="ＭＳ Ｐゴシック" pitchFamily="34" charset="-128"/>
              </a:rPr>
              <a:t> 1999; </a:t>
            </a:r>
            <a:r>
              <a:rPr lang="nl-NL" altLang="nl-NL" sz="1200" i="1" dirty="0" err="1">
                <a:solidFill>
                  <a:srgbClr val="0D1F74"/>
                </a:solidFill>
                <a:latin typeface="Arial"/>
                <a:ea typeface="ＭＳ Ｐゴシック" pitchFamily="34" charset="-128"/>
              </a:rPr>
              <a:t>Bottomly</a:t>
            </a:r>
            <a:r>
              <a:rPr lang="nl-NL" altLang="nl-NL" sz="1200" i="1" dirty="0">
                <a:solidFill>
                  <a:srgbClr val="0D1F74"/>
                </a:solidFill>
                <a:latin typeface="Arial"/>
                <a:ea typeface="ＭＳ Ｐゴシック" pitchFamily="34" charset="-128"/>
              </a:rPr>
              <a:t> et al., Hum </a:t>
            </a:r>
            <a:r>
              <a:rPr lang="nl-NL" altLang="nl-NL" sz="1200" i="1" dirty="0" err="1">
                <a:solidFill>
                  <a:srgbClr val="0D1F74"/>
                </a:solidFill>
                <a:latin typeface="Arial"/>
                <a:ea typeface="ＭＳ Ｐゴシック" pitchFamily="34" charset="-128"/>
              </a:rPr>
              <a:t>Reprod</a:t>
            </a:r>
            <a:r>
              <a:rPr lang="nl-NL" altLang="nl-NL" sz="1200" i="1" dirty="0">
                <a:solidFill>
                  <a:srgbClr val="0D1F74"/>
                </a:solidFill>
                <a:latin typeface="Arial"/>
                <a:ea typeface="ＭＳ Ｐゴシック" pitchFamily="34" charset="-128"/>
              </a:rPr>
              <a:t> 2009; </a:t>
            </a:r>
          </a:p>
          <a:p>
            <a:pPr defTabSz="1219140" eaLnBrk="1" fontAlgn="base" hangingPunct="1">
              <a:lnSpc>
                <a:spcPct val="100000"/>
              </a:lnSpc>
              <a:spcBef>
                <a:spcPct val="0"/>
              </a:spcBef>
              <a:spcAft>
                <a:spcPct val="0"/>
              </a:spcAft>
              <a:buClrTx/>
              <a:buNone/>
            </a:pPr>
            <a:r>
              <a:rPr lang="nl-NL" altLang="nl-NL" sz="1200" i="1" dirty="0">
                <a:solidFill>
                  <a:srgbClr val="0D1F74"/>
                </a:solidFill>
                <a:latin typeface="Arial"/>
                <a:ea typeface="ＭＳ Ｐゴシック" pitchFamily="34" charset="-128"/>
              </a:rPr>
              <a:t>Mook-</a:t>
            </a:r>
            <a:r>
              <a:rPr lang="nl-NL" altLang="nl-NL" sz="1200" i="1" dirty="0" err="1">
                <a:solidFill>
                  <a:srgbClr val="0D1F74"/>
                </a:solidFill>
                <a:latin typeface="Arial"/>
                <a:ea typeface="ＭＳ Ｐゴシック" pitchFamily="34" charset="-128"/>
              </a:rPr>
              <a:t>Kanamori</a:t>
            </a:r>
            <a:r>
              <a:rPr lang="nl-NL" altLang="nl-NL" sz="1200" i="1" dirty="0">
                <a:solidFill>
                  <a:srgbClr val="0D1F74"/>
                </a:solidFill>
                <a:latin typeface="Arial"/>
                <a:ea typeface="ＭＳ Ｐゴシック" pitchFamily="34" charset="-128"/>
              </a:rPr>
              <a:t> et al., JAMA 2010; van </a:t>
            </a:r>
            <a:r>
              <a:rPr lang="nl-NL" altLang="nl-NL" sz="1200" i="1" dirty="0" err="1">
                <a:solidFill>
                  <a:srgbClr val="0D1F74"/>
                </a:solidFill>
                <a:latin typeface="Arial"/>
                <a:ea typeface="ＭＳ Ｐゴシック" pitchFamily="34" charset="-128"/>
              </a:rPr>
              <a:t>Uitert</a:t>
            </a:r>
            <a:r>
              <a:rPr lang="nl-NL" altLang="nl-NL" sz="1200" i="1" dirty="0">
                <a:solidFill>
                  <a:srgbClr val="0D1F74"/>
                </a:solidFill>
                <a:latin typeface="Arial"/>
                <a:ea typeface="ＭＳ Ｐゴシック" pitchFamily="34" charset="-128"/>
              </a:rPr>
              <a:t> et al., Hum </a:t>
            </a:r>
            <a:r>
              <a:rPr lang="nl-NL" altLang="nl-NL" sz="1200" i="1" dirty="0" err="1">
                <a:solidFill>
                  <a:srgbClr val="0D1F74"/>
                </a:solidFill>
                <a:latin typeface="Arial"/>
                <a:ea typeface="ＭＳ Ｐゴシック" pitchFamily="34" charset="-128"/>
              </a:rPr>
              <a:t>Reprod</a:t>
            </a:r>
            <a:r>
              <a:rPr lang="nl-NL" altLang="nl-NL" sz="1200" i="1" dirty="0">
                <a:solidFill>
                  <a:srgbClr val="0D1F74"/>
                </a:solidFill>
                <a:latin typeface="Arial"/>
                <a:ea typeface="ＭＳ Ｐゴシック" pitchFamily="34" charset="-128"/>
              </a:rPr>
              <a:t> 2013 </a:t>
            </a:r>
          </a:p>
        </p:txBody>
      </p:sp>
      <p:pic>
        <p:nvPicPr>
          <p:cNvPr id="11" name="Afbeelding 10"/>
          <p:cNvPicPr>
            <a:picLocks noChangeAspect="1"/>
          </p:cNvPicPr>
          <p:nvPr/>
        </p:nvPicPr>
        <p:blipFill>
          <a:blip r:embed="rId3"/>
          <a:stretch>
            <a:fillRect/>
          </a:stretch>
        </p:blipFill>
        <p:spPr>
          <a:xfrm>
            <a:off x="1199457" y="289206"/>
            <a:ext cx="10254361" cy="1426588"/>
          </a:xfrm>
          <a:prstGeom prst="rect">
            <a:avLst/>
          </a:prstGeom>
        </p:spPr>
      </p:pic>
      <p:pic>
        <p:nvPicPr>
          <p:cNvPr id="14" name="Afbeelding 13"/>
          <p:cNvPicPr>
            <a:picLocks noChangeAspect="1"/>
          </p:cNvPicPr>
          <p:nvPr/>
        </p:nvPicPr>
        <p:blipFill rotWithShape="1">
          <a:blip r:embed="rId2"/>
          <a:srcRect r="55889"/>
          <a:stretch/>
        </p:blipFill>
        <p:spPr>
          <a:xfrm>
            <a:off x="647473" y="4190475"/>
            <a:ext cx="2568208" cy="1457071"/>
          </a:xfrm>
          <a:prstGeom prst="rect">
            <a:avLst/>
          </a:prstGeom>
        </p:spPr>
      </p:pic>
      <p:pic>
        <p:nvPicPr>
          <p:cNvPr id="15"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5897" y="4213901"/>
            <a:ext cx="1357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p:cNvPicPr>
            <a:picLocks noChangeAspect="1"/>
          </p:cNvPicPr>
          <p:nvPr/>
        </p:nvPicPr>
        <p:blipFill rotWithShape="1">
          <a:blip r:embed="rId2"/>
          <a:srcRect l="52770" r="24483"/>
          <a:stretch/>
        </p:blipFill>
        <p:spPr>
          <a:xfrm>
            <a:off x="3235426" y="4190474"/>
            <a:ext cx="1324404" cy="1457071"/>
          </a:xfrm>
          <a:prstGeom prst="rect">
            <a:avLst/>
          </a:prstGeom>
        </p:spPr>
      </p:pic>
      <p:pic>
        <p:nvPicPr>
          <p:cNvPr id="10" name="Afbeelding 9"/>
          <p:cNvPicPr>
            <a:picLocks noChangeAspect="1"/>
          </p:cNvPicPr>
          <p:nvPr/>
        </p:nvPicPr>
        <p:blipFill rotWithShape="1">
          <a:blip r:embed="rId5"/>
          <a:srcRect t="19862" b="12605"/>
          <a:stretch/>
        </p:blipFill>
        <p:spPr>
          <a:xfrm>
            <a:off x="647472" y="2293688"/>
            <a:ext cx="5140603" cy="1943099"/>
          </a:xfrm>
          <a:prstGeom prst="rect">
            <a:avLst/>
          </a:prstGeom>
        </p:spPr>
      </p:pic>
      <p:pic>
        <p:nvPicPr>
          <p:cNvPr id="3" name="Afbeelding 2"/>
          <p:cNvPicPr>
            <a:picLocks noChangeAspect="1"/>
          </p:cNvPicPr>
          <p:nvPr/>
        </p:nvPicPr>
        <p:blipFill rotWithShape="1">
          <a:blip r:embed="rId6"/>
          <a:srcRect l="3335" t="6785" r="3286"/>
          <a:stretch/>
        </p:blipFill>
        <p:spPr>
          <a:xfrm>
            <a:off x="6042064" y="2372883"/>
            <a:ext cx="5718565" cy="3211080"/>
          </a:xfrm>
          <a:prstGeom prst="rect">
            <a:avLst/>
          </a:prstGeom>
          <a:ln w="12700">
            <a:noFill/>
          </a:ln>
        </p:spPr>
      </p:pic>
      <p:pic>
        <p:nvPicPr>
          <p:cNvPr id="2" name="Afbeelding 1"/>
          <p:cNvPicPr>
            <a:picLocks noChangeAspect="1"/>
          </p:cNvPicPr>
          <p:nvPr/>
        </p:nvPicPr>
        <p:blipFill rotWithShape="1">
          <a:blip r:embed="rId7"/>
          <a:srcRect l="10631" t="8007" r="49699" b="10806"/>
          <a:stretch/>
        </p:blipFill>
        <p:spPr>
          <a:xfrm>
            <a:off x="8688288" y="2005289"/>
            <a:ext cx="1094576" cy="1045753"/>
          </a:xfrm>
          <a:prstGeom prst="rect">
            <a:avLst/>
          </a:prstGeom>
          <a:ln w="19050">
            <a:solidFill>
              <a:srgbClr val="00B0F0"/>
            </a:solidFill>
          </a:ln>
        </p:spPr>
      </p:pic>
    </p:spTree>
    <p:extLst>
      <p:ext uri="{BB962C8B-B14F-4D97-AF65-F5344CB8AC3E}">
        <p14:creationId xmlns:p14="http://schemas.microsoft.com/office/powerpoint/2010/main" val="3914983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kstvak 2"/>
          <p:cNvSpPr txBox="1">
            <a:spLocks noChangeArrowheads="1"/>
          </p:cNvSpPr>
          <p:nvPr/>
        </p:nvSpPr>
        <p:spPr bwMode="auto">
          <a:xfrm>
            <a:off x="3295078" y="1671642"/>
            <a:ext cx="4479101" cy="457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9" rIns="91435" bIns="45719">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1219140" eaLnBrk="1" hangingPunct="1">
              <a:lnSpc>
                <a:spcPct val="150000"/>
              </a:lnSpc>
              <a:spcBef>
                <a:spcPct val="0"/>
              </a:spcBef>
              <a:buClrTx/>
              <a:buNone/>
              <a:defRPr/>
            </a:pPr>
            <a:r>
              <a:rPr lang="nl-NL" altLang="nl-NL" sz="1867" i="1" dirty="0">
                <a:solidFill>
                  <a:srgbClr val="4472C4">
                    <a:lumMod val="50000"/>
                  </a:srgbClr>
                </a:solidFill>
                <a:latin typeface="Arial" panose="020B0604020202020204"/>
                <a:ea typeface="ＭＳ Ｐゴシック" pitchFamily="34" charset="-128"/>
              </a:rPr>
              <a:t>Complicaties tijdens zwangerschap</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a:t>
            </a:r>
            <a:r>
              <a:rPr lang="nl-NL" altLang="nl-NL" sz="1867" dirty="0" err="1">
                <a:solidFill>
                  <a:srgbClr val="4472C4">
                    <a:lumMod val="50000"/>
                  </a:srgbClr>
                </a:solidFill>
                <a:latin typeface="Arial" panose="020B0604020202020204"/>
                <a:ea typeface="ＭＳ Ｐゴシック" pitchFamily="34" charset="-128"/>
              </a:rPr>
              <a:t>Aneuploidy</a:t>
            </a:r>
            <a:endParaRPr lang="nl-NL" altLang="nl-NL" sz="1867" dirty="0">
              <a:solidFill>
                <a:srgbClr val="4472C4">
                  <a:lumMod val="50000"/>
                </a:srgbClr>
              </a:solidFill>
              <a:latin typeface="Arial" panose="020B0604020202020204"/>
              <a:ea typeface="ＭＳ Ｐゴシック" pitchFamily="34" charset="-128"/>
            </a:endParaRP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Miskraam</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Laag geboortegewicht</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Te klein bij geboorte</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Vroeggeboorte</a:t>
            </a:r>
          </a:p>
          <a:p>
            <a:pPr defTabSz="1219140" eaLnBrk="1" hangingPunct="1">
              <a:lnSpc>
                <a:spcPct val="100000"/>
              </a:lnSpc>
              <a:spcBef>
                <a:spcPct val="0"/>
              </a:spcBef>
              <a:buClrTx/>
              <a:buNone/>
              <a:defRPr/>
            </a:pPr>
            <a:endParaRPr lang="nl-NL" altLang="nl-NL" sz="1867" dirty="0">
              <a:solidFill>
                <a:srgbClr val="4472C4">
                  <a:lumMod val="50000"/>
                </a:srgbClr>
              </a:solidFill>
              <a:latin typeface="Arial" panose="020B0604020202020204"/>
              <a:ea typeface="ＭＳ Ｐゴシック" pitchFamily="34" charset="-128"/>
            </a:endParaRPr>
          </a:p>
          <a:p>
            <a:pPr defTabSz="1219140" eaLnBrk="1" hangingPunct="1">
              <a:lnSpc>
                <a:spcPct val="100000"/>
              </a:lnSpc>
              <a:spcBef>
                <a:spcPct val="0"/>
              </a:spcBef>
              <a:buClrTx/>
              <a:buNone/>
              <a:defRPr/>
            </a:pPr>
            <a:r>
              <a:rPr lang="nl-NL" altLang="nl-NL" sz="1867" i="1" dirty="0">
                <a:solidFill>
                  <a:srgbClr val="4472C4">
                    <a:lumMod val="50000"/>
                  </a:srgbClr>
                </a:solidFill>
                <a:latin typeface="Arial" panose="020B0604020202020204"/>
                <a:ea typeface="ＭＳ Ｐゴシック" pitchFamily="34" charset="-128"/>
              </a:rPr>
              <a:t>Meer cardiovasculaire risico factoren op </a:t>
            </a:r>
          </a:p>
          <a:p>
            <a:pPr defTabSz="1219140" eaLnBrk="1" hangingPunct="1">
              <a:lnSpc>
                <a:spcPct val="150000"/>
              </a:lnSpc>
              <a:spcBef>
                <a:spcPct val="0"/>
              </a:spcBef>
              <a:buClrTx/>
              <a:buNone/>
              <a:defRPr/>
            </a:pPr>
            <a:r>
              <a:rPr lang="nl-NL" altLang="nl-NL" sz="1867" i="1" dirty="0">
                <a:solidFill>
                  <a:srgbClr val="4472C4">
                    <a:lumMod val="50000"/>
                  </a:srgbClr>
                </a:solidFill>
                <a:latin typeface="Arial" panose="020B0604020202020204"/>
                <a:ea typeface="ＭＳ Ｐゴシック" pitchFamily="34" charset="-128"/>
              </a:rPr>
              <a:t>6 jarige leeftijd</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hoger totaal vetpercentage</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hoger diastolische bloeddruk</a:t>
            </a:r>
          </a:p>
          <a:p>
            <a:pPr defTabSz="1219140" eaLnBrk="1" hangingPunct="1">
              <a:spcBef>
                <a:spcPct val="0"/>
              </a:spcBef>
              <a:buClrTx/>
              <a:buNone/>
              <a:defRPr/>
            </a:pPr>
            <a:r>
              <a:rPr lang="nl-NL" altLang="nl-NL" sz="1867" dirty="0">
                <a:solidFill>
                  <a:srgbClr val="4472C4">
                    <a:lumMod val="50000"/>
                  </a:srgbClr>
                </a:solidFill>
                <a:latin typeface="Arial" panose="020B0604020202020204"/>
                <a:ea typeface="ＭＳ Ｐゴシック" pitchFamily="34" charset="-128"/>
              </a:rPr>
              <a:t>	hoger totaal cholesterol</a:t>
            </a:r>
          </a:p>
          <a:p>
            <a:pPr defTabSz="1219140" eaLnBrk="1" hangingPunct="1">
              <a:lnSpc>
                <a:spcPct val="100000"/>
              </a:lnSpc>
              <a:spcBef>
                <a:spcPct val="0"/>
              </a:spcBef>
              <a:buClrTx/>
              <a:buNone/>
              <a:defRPr/>
            </a:pPr>
            <a:endParaRPr lang="nl-NL" altLang="nl-NL" sz="1867" dirty="0">
              <a:solidFill>
                <a:srgbClr val="4472C4">
                  <a:lumMod val="50000"/>
                </a:srgbClr>
              </a:solidFill>
              <a:latin typeface="Arial" panose="020B0604020202020204"/>
              <a:ea typeface="ＭＳ Ｐゴシック" pitchFamily="34" charset="-128"/>
            </a:endParaRPr>
          </a:p>
        </p:txBody>
      </p:sp>
      <p:sp>
        <p:nvSpPr>
          <p:cNvPr id="77828" name="AutoShape 53"/>
          <p:cNvSpPr>
            <a:spLocks noChangeArrowheads="1"/>
          </p:cNvSpPr>
          <p:nvPr/>
        </p:nvSpPr>
        <p:spPr bwMode="auto">
          <a:xfrm>
            <a:off x="1559503" y="1844676"/>
            <a:ext cx="1146175" cy="277813"/>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3175">
            <a:noFill/>
            <a:miter lim="800000"/>
            <a:headEnd/>
            <a:tailEnd/>
          </a:ln>
        </p:spPr>
        <p:txBody>
          <a:bodyPr vert="eaVert" wrap="none" lIns="91435" tIns="45719" rIns="91435" bIns="45719" anchor="ctr"/>
          <a:lstStyle/>
          <a:p>
            <a:pPr defTabSz="1219140">
              <a:defRPr/>
            </a:pPr>
            <a:endParaRPr lang="nl-NL">
              <a:solidFill>
                <a:srgbClr val="0C2074"/>
              </a:solidFill>
              <a:latin typeface="Arial" panose="020B0604020202020204"/>
              <a:ea typeface="ＭＳ Ｐゴシック" pitchFamily="34" charset="-128"/>
            </a:endParaRPr>
          </a:p>
        </p:txBody>
      </p:sp>
      <p:sp>
        <p:nvSpPr>
          <p:cNvPr id="77829" name="AutoShape 53"/>
          <p:cNvSpPr>
            <a:spLocks noChangeArrowheads="1"/>
          </p:cNvSpPr>
          <p:nvPr/>
        </p:nvSpPr>
        <p:spPr bwMode="auto">
          <a:xfrm>
            <a:off x="1559503" y="4087815"/>
            <a:ext cx="1146175" cy="27781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3175">
            <a:noFill/>
            <a:miter lim="800000"/>
            <a:headEnd/>
            <a:tailEnd/>
          </a:ln>
        </p:spPr>
        <p:txBody>
          <a:bodyPr vert="eaVert" wrap="none" lIns="91435" tIns="45719" rIns="91435" bIns="45719" anchor="ctr"/>
          <a:lstStyle/>
          <a:p>
            <a:pPr defTabSz="1219140">
              <a:defRPr/>
            </a:pPr>
            <a:endParaRPr lang="nl-NL">
              <a:solidFill>
                <a:srgbClr val="0C2074"/>
              </a:solidFill>
              <a:latin typeface="Arial" panose="020B0604020202020204"/>
              <a:ea typeface="ＭＳ Ｐゴシック" pitchFamily="34" charset="-128"/>
            </a:endParaRPr>
          </a:p>
        </p:txBody>
      </p:sp>
      <p:sp>
        <p:nvSpPr>
          <p:cNvPr id="77830" name="Tekstvak 1"/>
          <p:cNvSpPr txBox="1">
            <a:spLocks noChangeArrowheads="1"/>
          </p:cNvSpPr>
          <p:nvPr/>
        </p:nvSpPr>
        <p:spPr bwMode="auto">
          <a:xfrm>
            <a:off x="-299830" y="6527766"/>
            <a:ext cx="12084459" cy="297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9" rIns="91435" bIns="45719">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algn="ctr" defTabSz="1219140" eaLnBrk="1" hangingPunct="1">
              <a:lnSpc>
                <a:spcPct val="100000"/>
              </a:lnSpc>
              <a:spcBef>
                <a:spcPct val="0"/>
              </a:spcBef>
              <a:buClrTx/>
              <a:buNone/>
              <a:defRPr/>
            </a:pPr>
            <a:r>
              <a:rPr lang="nl-NL" altLang="nl-NL" sz="1333" i="1" dirty="0">
                <a:solidFill>
                  <a:srgbClr val="4472C4">
                    <a:lumMod val="50000"/>
                  </a:srgbClr>
                </a:solidFill>
                <a:ea typeface="ＭＳ Ｐゴシック" pitchFamily="34" charset="-128"/>
              </a:rPr>
              <a:t>Smith et al., 1998; </a:t>
            </a:r>
            <a:r>
              <a:rPr lang="nl-NL" altLang="nl-NL" sz="1333" i="1" dirty="0" err="1">
                <a:solidFill>
                  <a:srgbClr val="4472C4">
                    <a:lumMod val="50000"/>
                  </a:srgbClr>
                </a:solidFill>
                <a:ea typeface="ＭＳ Ｐゴシック" pitchFamily="34" charset="-128"/>
              </a:rPr>
              <a:t>Bukowski</a:t>
            </a:r>
            <a:r>
              <a:rPr lang="nl-NL" altLang="nl-NL" sz="1333" i="1" dirty="0">
                <a:solidFill>
                  <a:srgbClr val="4472C4">
                    <a:lumMod val="50000"/>
                  </a:srgbClr>
                </a:solidFill>
                <a:ea typeface="ＭＳ Ｐゴシック" pitchFamily="34" charset="-128"/>
              </a:rPr>
              <a:t> et al., 2007;  Mook-</a:t>
            </a:r>
            <a:r>
              <a:rPr lang="nl-NL" altLang="nl-NL" sz="1333" i="1" dirty="0" err="1">
                <a:solidFill>
                  <a:srgbClr val="4472C4">
                    <a:lumMod val="50000"/>
                  </a:srgbClr>
                </a:solidFill>
                <a:ea typeface="ＭＳ Ｐゴシック" pitchFamily="34" charset="-128"/>
              </a:rPr>
              <a:t>Kanamori</a:t>
            </a:r>
            <a:r>
              <a:rPr lang="nl-NL" altLang="nl-NL" sz="1333" i="1" dirty="0">
                <a:solidFill>
                  <a:srgbClr val="4472C4">
                    <a:lumMod val="50000"/>
                  </a:srgbClr>
                </a:solidFill>
                <a:ea typeface="ＭＳ Ｐゴシック" pitchFamily="34" charset="-128"/>
              </a:rPr>
              <a:t> et al., 2010; Salomon et al., 2011;`</a:t>
            </a:r>
            <a:r>
              <a:rPr lang="nl-NL" altLang="en-US" sz="1333" i="1" dirty="0">
                <a:solidFill>
                  <a:srgbClr val="4472C4">
                    <a:lumMod val="50000"/>
                  </a:srgbClr>
                </a:solidFill>
                <a:ea typeface="ＭＳ Ｐゴシック" pitchFamily="34" charset="-128"/>
              </a:rPr>
              <a:t>Baken et al., </a:t>
            </a:r>
            <a:r>
              <a:rPr lang="en-US" altLang="en-US" sz="1333" i="1" dirty="0">
                <a:solidFill>
                  <a:srgbClr val="4472C4">
                    <a:lumMod val="50000"/>
                  </a:srgbClr>
                </a:solidFill>
                <a:ea typeface="ＭＳ Ｐゴシック" pitchFamily="34" charset="-128"/>
              </a:rPr>
              <a:t>2013; Jaddoe</a:t>
            </a:r>
            <a:r>
              <a:rPr lang="nl-NL" altLang="nl-NL" sz="1333" i="1" dirty="0">
                <a:solidFill>
                  <a:srgbClr val="4472C4">
                    <a:lumMod val="50000"/>
                  </a:srgbClr>
                </a:solidFill>
                <a:ea typeface="ＭＳ Ｐゴシック" pitchFamily="34" charset="-128"/>
              </a:rPr>
              <a:t> et al., 2014; Roelants et al., 2017</a:t>
            </a:r>
          </a:p>
        </p:txBody>
      </p:sp>
      <p:sp>
        <p:nvSpPr>
          <p:cNvPr id="8" name="Titel 1"/>
          <p:cNvSpPr txBox="1">
            <a:spLocks/>
          </p:cNvSpPr>
          <p:nvPr/>
        </p:nvSpPr>
        <p:spPr bwMode="auto">
          <a:xfrm>
            <a:off x="719404" y="296784"/>
            <a:ext cx="10489161" cy="609600"/>
          </a:xfrm>
          <a:prstGeom prst="rect">
            <a:avLst/>
          </a:prstGeom>
          <a:noFill/>
          <a:ln>
            <a:noFill/>
          </a:ln>
        </p:spPr>
        <p:txBody>
          <a:bodyPr vert="horz" wrap="square" lIns="91435" tIns="45719" rIns="91435" bIns="45719"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09" charset="-128"/>
                <a:cs typeface="ＭＳ Ｐゴシック" pitchFamily="-107" charset="-128"/>
              </a:defRPr>
            </a:lvl1pPr>
            <a:lvl2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2pPr>
            <a:lvl3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3pPr>
            <a:lvl4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4pPr>
            <a:lvl5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a:lstStyle>
          <a:p>
            <a:pPr defTabSz="1219140" eaLnBrk="1" hangingPunct="1">
              <a:lnSpc>
                <a:spcPct val="150000"/>
              </a:lnSpc>
              <a:defRPr/>
            </a:pPr>
            <a:r>
              <a:rPr lang="en-US" altLang="en-US" sz="3200" kern="0" dirty="0">
                <a:solidFill>
                  <a:srgbClr val="4472C4">
                    <a:lumMod val="50000"/>
                  </a:srgbClr>
                </a:solidFill>
                <a:latin typeface="Arial" panose="020B0604020202020204"/>
              </a:rPr>
              <a:t> </a:t>
            </a:r>
            <a:r>
              <a:rPr lang="en-US" altLang="en-US" sz="3200" kern="0" dirty="0" err="1">
                <a:solidFill>
                  <a:srgbClr val="4472C4">
                    <a:lumMod val="50000"/>
                  </a:srgbClr>
                </a:solidFill>
                <a:latin typeface="Arial" panose="020B0604020202020204"/>
              </a:rPr>
              <a:t>Kleine</a:t>
            </a:r>
            <a:r>
              <a:rPr lang="en-US" altLang="en-US" sz="3200" kern="0" dirty="0">
                <a:solidFill>
                  <a:srgbClr val="4472C4">
                    <a:lumMod val="50000"/>
                  </a:srgbClr>
                </a:solidFill>
                <a:latin typeface="Arial" panose="020B0604020202020204"/>
                <a:ea typeface="Tahoma" panose="020B0604030504040204" pitchFamily="34" charset="0"/>
                <a:cs typeface="Tahoma" panose="020B0604030504040204" pitchFamily="34" charset="0"/>
              </a:rPr>
              <a:t> embryos (CRL&lt;2 SD) </a:t>
            </a:r>
            <a:r>
              <a:rPr lang="en-US" altLang="en-US" sz="3200" kern="0" dirty="0" err="1">
                <a:solidFill>
                  <a:srgbClr val="4472C4">
                    <a:lumMod val="50000"/>
                  </a:srgbClr>
                </a:solidFill>
                <a:latin typeface="Arial" panose="020B0604020202020204"/>
                <a:ea typeface="Tahoma" panose="020B0604030504040204" pitchFamily="34" charset="0"/>
                <a:cs typeface="Tahoma" panose="020B0604030504040204" pitchFamily="34" charset="0"/>
              </a:rPr>
              <a:t>hoger</a:t>
            </a:r>
            <a:r>
              <a:rPr lang="en-US" altLang="en-US" sz="3200" kern="0" dirty="0">
                <a:solidFill>
                  <a:srgbClr val="4472C4">
                    <a:lumMod val="50000"/>
                  </a:srgbClr>
                </a:solidFill>
                <a:latin typeface="Arial" panose="020B0604020202020204"/>
                <a:ea typeface="Tahoma" panose="020B0604030504040204" pitchFamily="34" charset="0"/>
                <a:cs typeface="Tahoma" panose="020B0604030504040204" pitchFamily="34" charset="0"/>
              </a:rPr>
              <a:t> </a:t>
            </a:r>
            <a:r>
              <a:rPr lang="en-US" altLang="en-US" sz="3200" kern="0" dirty="0" err="1">
                <a:solidFill>
                  <a:srgbClr val="4472C4">
                    <a:lumMod val="50000"/>
                  </a:srgbClr>
                </a:solidFill>
                <a:latin typeface="Arial" panose="020B0604020202020204"/>
                <a:ea typeface="Tahoma" panose="020B0604030504040204" pitchFamily="34" charset="0"/>
                <a:cs typeface="Tahoma" panose="020B0604030504040204" pitchFamily="34" charset="0"/>
              </a:rPr>
              <a:t>risico’s</a:t>
            </a:r>
            <a:r>
              <a:rPr lang="en-US" altLang="en-US" sz="3200" kern="0" dirty="0">
                <a:solidFill>
                  <a:srgbClr val="4472C4">
                    <a:lumMod val="50000"/>
                  </a:srgbClr>
                </a:solidFill>
                <a:latin typeface="Arial" panose="020B0604020202020204"/>
                <a:ea typeface="Tahoma" panose="020B0604030504040204" pitchFamily="34" charset="0"/>
                <a:cs typeface="Tahoma" panose="020B0604030504040204" pitchFamily="34" charset="0"/>
              </a:rPr>
              <a:t> op</a:t>
            </a:r>
          </a:p>
        </p:txBody>
      </p:sp>
      <p:graphicFrame>
        <p:nvGraphicFramePr>
          <p:cNvPr id="7" name="Object 6">
            <a:extLst>
              <a:ext uri="{FF2B5EF4-FFF2-40B4-BE49-F238E27FC236}">
                <a16:creationId xmlns:a16="http://schemas.microsoft.com/office/drawing/2014/main" id="{47C06CDC-3FEC-4246-8980-9FCF0DD617BE}"/>
              </a:ext>
            </a:extLst>
          </p:cNvPr>
          <p:cNvGraphicFramePr>
            <a:graphicFrameLocks noChangeAspect="1"/>
          </p:cNvGraphicFramePr>
          <p:nvPr/>
        </p:nvGraphicFramePr>
        <p:xfrm>
          <a:off x="10128448" y="4773151"/>
          <a:ext cx="1241000" cy="989357"/>
        </p:xfrm>
        <a:graphic>
          <a:graphicData uri="http://schemas.openxmlformats.org/presentationml/2006/ole">
            <mc:AlternateContent xmlns:mc="http://schemas.openxmlformats.org/markup-compatibility/2006">
              <mc:Choice xmlns:v="urn:schemas-microsoft-com:vml" Requires="v">
                <p:oleObj name="Bitmap Image" r:id="rId3" imgW="4563112" imgH="3638095" progId="PBrush">
                  <p:embed/>
                </p:oleObj>
              </mc:Choice>
              <mc:Fallback>
                <p:oleObj name="Bitmap Image" r:id="rId3" imgW="4563112" imgH="3638095" progId="PBrush">
                  <p:embed/>
                  <p:pic>
                    <p:nvPicPr>
                      <p:cNvPr id="7" name="Object 6">
                        <a:extLst>
                          <a:ext uri="{FF2B5EF4-FFF2-40B4-BE49-F238E27FC236}">
                            <a16:creationId xmlns:a16="http://schemas.microsoft.com/office/drawing/2014/main" id="{47C06CDC-3FEC-4246-8980-9FCF0DD617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448" y="4773151"/>
                        <a:ext cx="1241000" cy="989357"/>
                      </a:xfrm>
                      <a:prstGeom prst="rect">
                        <a:avLst/>
                      </a:prstGeom>
                      <a:noFill/>
                      <a:ln>
                        <a:noFill/>
                      </a:ln>
                    </p:spPr>
                  </p:pic>
                </p:oleObj>
              </mc:Fallback>
            </mc:AlternateContent>
          </a:graphicData>
        </a:graphic>
      </p:graphicFrame>
      <p:pic>
        <p:nvPicPr>
          <p:cNvPr id="9" name="Picture 4" descr="V:\Studie\Predict\Nieuwsbrieven\Beeldlogo\20100414 Predict logo blauw uitgesneden.jpg">
            <a:extLst>
              <a:ext uri="{FF2B5EF4-FFF2-40B4-BE49-F238E27FC236}">
                <a16:creationId xmlns:a16="http://schemas.microsoft.com/office/drawing/2014/main" id="{7E7C42FD-F8D6-4385-857B-0D1051036B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095" t="71841" b="2742"/>
          <a:stretch/>
        </p:blipFill>
        <p:spPr bwMode="auto">
          <a:xfrm>
            <a:off x="8112226" y="1892829"/>
            <a:ext cx="3305033" cy="131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40059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759" y="2198098"/>
            <a:ext cx="8255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2074"/>
                </a:solidFill>
                <a:round/>
                <a:headEnd/>
                <a:tailEnd/>
              </a14:hiddenLine>
            </a:ext>
          </a:extLst>
        </p:spPr>
      </p:pic>
      <p:pic>
        <p:nvPicPr>
          <p:cNvPr id="2150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896" y="1764846"/>
            <a:ext cx="990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2074"/>
                </a:solidFill>
                <a:round/>
                <a:headEnd/>
                <a:tailEnd/>
              </a14:hiddenLine>
            </a:ext>
          </a:extLst>
        </p:spPr>
      </p:pic>
      <p:pic>
        <p:nvPicPr>
          <p:cNvPr id="21509" name="Picture 7"/>
          <p:cNvPicPr>
            <a:picLocks noChangeAspect="1" noChangeArrowheads="1"/>
          </p:cNvPicPr>
          <p:nvPr/>
        </p:nvPicPr>
        <p:blipFill>
          <a:blip r:embed="rId5">
            <a:lum bright="2000" contrast="-4000"/>
            <a:extLst>
              <a:ext uri="{28A0092B-C50C-407E-A947-70E740481C1C}">
                <a14:useLocalDpi xmlns:a14="http://schemas.microsoft.com/office/drawing/2010/main" val="0"/>
              </a:ext>
            </a:extLst>
          </a:blip>
          <a:srcRect/>
          <a:stretch>
            <a:fillRect/>
          </a:stretch>
        </p:blipFill>
        <p:spPr bwMode="auto">
          <a:xfrm>
            <a:off x="8426279" y="1690011"/>
            <a:ext cx="10541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2074"/>
                </a:solidFill>
                <a:round/>
                <a:headEnd/>
                <a:tailEnd/>
              </a14:hiddenLine>
            </a:ext>
          </a:extLst>
        </p:spPr>
      </p:pic>
      <p:pic>
        <p:nvPicPr>
          <p:cNvPr id="21510" name="Picture 9"/>
          <p:cNvPicPr>
            <a:picLocks noChangeAspect="1" noChangeArrowheads="1"/>
          </p:cNvPicPr>
          <p:nvPr/>
        </p:nvPicPr>
        <p:blipFill>
          <a:blip r:embed="rId6">
            <a:extLst>
              <a:ext uri="{28A0092B-C50C-407E-A947-70E740481C1C}">
                <a14:useLocalDpi xmlns:a14="http://schemas.microsoft.com/office/drawing/2010/main" val="0"/>
              </a:ext>
            </a:extLst>
          </a:blip>
          <a:srcRect l="5753" t="10464" r="20619" b="8139"/>
          <a:stretch>
            <a:fillRect/>
          </a:stretch>
        </p:blipFill>
        <p:spPr bwMode="auto">
          <a:xfrm>
            <a:off x="3575723" y="1931222"/>
            <a:ext cx="8509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2074"/>
                </a:solidFill>
                <a:round/>
                <a:headEnd/>
                <a:tailEnd/>
              </a14:hiddenLine>
            </a:ext>
          </a:extLst>
        </p:spPr>
      </p:pic>
      <p:pic>
        <p:nvPicPr>
          <p:cNvPr id="21511"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r="12310"/>
          <a:stretch/>
        </p:blipFill>
        <p:spPr bwMode="auto">
          <a:xfrm>
            <a:off x="7536160" y="1913759"/>
            <a:ext cx="79208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2074"/>
                </a:solidFill>
                <a:round/>
                <a:headEnd/>
                <a:tailEnd/>
              </a14:hiddenLine>
            </a:ext>
          </a:extLst>
        </p:spPr>
      </p:pic>
      <p:sp>
        <p:nvSpPr>
          <p:cNvPr id="4108" name="Rectangle 13"/>
          <p:cNvSpPr>
            <a:spLocks/>
          </p:cNvSpPr>
          <p:nvPr/>
        </p:nvSpPr>
        <p:spPr bwMode="auto">
          <a:xfrm>
            <a:off x="3359701" y="1134395"/>
            <a:ext cx="85683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40639" bIns="0">
            <a:spAutoFit/>
          </a:bodyPr>
          <a:lstStyle>
            <a:lvl1pPr marL="39688"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marL="39686" defTabSz="914286" eaLnBrk="1" fontAlgn="base" hangingPunct="1">
              <a:lnSpc>
                <a:spcPct val="100000"/>
              </a:lnSpc>
              <a:spcBef>
                <a:spcPct val="0"/>
              </a:spcBef>
              <a:spcAft>
                <a:spcPct val="0"/>
              </a:spcAft>
              <a:buClrTx/>
              <a:buNone/>
              <a:defRPr/>
            </a:pPr>
            <a:r>
              <a:rPr lang="en-US" altLang="nl-NL" sz="1400" b="1" dirty="0" err="1">
                <a:solidFill>
                  <a:srgbClr val="0C2074"/>
                </a:solidFill>
                <a:latin typeface="Arial"/>
                <a:sym typeface="Arial Bold" charset="0"/>
              </a:rPr>
              <a:t>Zwangerschap</a:t>
            </a:r>
            <a:r>
              <a:rPr lang="en-US" altLang="nl-NL" sz="1400" b="1" dirty="0">
                <a:solidFill>
                  <a:srgbClr val="0C2074"/>
                </a:solidFill>
                <a:latin typeface="Arial"/>
                <a:sym typeface="Arial Bold" charset="0"/>
              </a:rPr>
              <a:t>     </a:t>
            </a:r>
            <a:r>
              <a:rPr lang="en-US" altLang="nl-NL" sz="1400" b="1" dirty="0" err="1">
                <a:solidFill>
                  <a:srgbClr val="0C2074"/>
                </a:solidFill>
                <a:latin typeface="Arial"/>
                <a:sym typeface="Arial Bold" charset="0"/>
              </a:rPr>
              <a:t>Geboorte</a:t>
            </a:r>
            <a:r>
              <a:rPr lang="en-US" altLang="nl-NL" sz="1400" b="1" dirty="0">
                <a:solidFill>
                  <a:srgbClr val="0C2074"/>
                </a:solidFill>
                <a:latin typeface="Arial"/>
                <a:sym typeface="Arial Bold" charset="0"/>
              </a:rPr>
              <a:t>    1               6                  20                 40                 85 </a:t>
            </a:r>
            <a:r>
              <a:rPr lang="en-US" altLang="nl-NL" sz="1400" b="1" dirty="0" err="1">
                <a:solidFill>
                  <a:srgbClr val="0C2074"/>
                </a:solidFill>
                <a:latin typeface="Arial"/>
                <a:sym typeface="Arial Bold" charset="0"/>
              </a:rPr>
              <a:t>jaar</a:t>
            </a:r>
            <a:r>
              <a:rPr lang="en-US" altLang="nl-NL" sz="1400" b="1" dirty="0">
                <a:solidFill>
                  <a:srgbClr val="0C2074"/>
                </a:solidFill>
                <a:latin typeface="Arial"/>
                <a:sym typeface="Arial Bold" charset="0"/>
              </a:rPr>
              <a:t>  </a:t>
            </a:r>
          </a:p>
        </p:txBody>
      </p:sp>
      <p:sp>
        <p:nvSpPr>
          <p:cNvPr id="21513" name="Rectangle 18"/>
          <p:cNvSpPr>
            <a:spLocks/>
          </p:cNvSpPr>
          <p:nvPr/>
        </p:nvSpPr>
        <p:spPr bwMode="auto">
          <a:xfrm>
            <a:off x="2825751" y="3685499"/>
            <a:ext cx="2527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lnSpc>
                <a:spcPct val="120000"/>
              </a:lnSpc>
              <a:spcBef>
                <a:spcPct val="20000"/>
              </a:spcBef>
              <a:buClr>
                <a:srgbClr val="0C2074"/>
              </a:buClr>
              <a:buFont typeface="Wingdings" pitchFamily="2" charset="2"/>
              <a:buChar char="§"/>
              <a:defRPr sz="2000">
                <a:solidFill>
                  <a:schemeClr val="tx1"/>
                </a:solidFill>
                <a:latin typeface="Arial" pitchFamily="34" charset="0"/>
                <a:ea typeface="ＭＳ Ｐゴシック" pitchFamily="34" charset="-128"/>
              </a:defRPr>
            </a:lvl1pPr>
            <a:lvl2pPr marL="742950" indent="-285750">
              <a:lnSpc>
                <a:spcPct val="120000"/>
              </a:lnSpc>
              <a:spcBef>
                <a:spcPct val="20000"/>
              </a:spcBef>
              <a:buClr>
                <a:srgbClr val="0C2074"/>
              </a:buClr>
              <a:buFont typeface="Wingdings" pitchFamily="2" charset="2"/>
              <a:buChar char="§"/>
              <a:defRPr sz="2000">
                <a:solidFill>
                  <a:schemeClr val="tx1"/>
                </a:solidFill>
                <a:latin typeface="Arial" pitchFamily="34" charset="0"/>
                <a:ea typeface="ＭＳ Ｐゴシック" pitchFamily="34" charset="-128"/>
              </a:defRPr>
            </a:lvl2pPr>
            <a:lvl3pPr marL="1143000" indent="-228600">
              <a:lnSpc>
                <a:spcPct val="120000"/>
              </a:lnSpc>
              <a:spcBef>
                <a:spcPct val="20000"/>
              </a:spcBef>
              <a:buClr>
                <a:srgbClr val="0C2074"/>
              </a:buClr>
              <a:buFont typeface="Wingdings" pitchFamily="2" charset="2"/>
              <a:buChar char="§"/>
              <a:defRPr sz="2000">
                <a:solidFill>
                  <a:schemeClr val="tx1"/>
                </a:solidFill>
                <a:latin typeface="Arial" pitchFamily="34" charset="0"/>
                <a:ea typeface="ＭＳ Ｐゴシック" pitchFamily="34" charset="-128"/>
              </a:defRPr>
            </a:lvl3pPr>
            <a:lvl4pPr marL="1600200" indent="-228600">
              <a:lnSpc>
                <a:spcPct val="120000"/>
              </a:lnSpc>
              <a:spcBef>
                <a:spcPct val="20000"/>
              </a:spcBef>
              <a:buClr>
                <a:srgbClr val="0C2074"/>
              </a:buClr>
              <a:buFont typeface="Wingdings" pitchFamily="2" charset="2"/>
              <a:buChar char="§"/>
              <a:defRPr sz="2000">
                <a:solidFill>
                  <a:schemeClr val="tx1"/>
                </a:solidFill>
                <a:latin typeface="Arial" pitchFamily="34" charset="0"/>
                <a:ea typeface="ＭＳ Ｐゴシック" pitchFamily="34" charset="-128"/>
              </a:defRPr>
            </a:lvl4pPr>
            <a:lvl5pPr marL="2057400" indent="-228600">
              <a:lnSpc>
                <a:spcPct val="120000"/>
              </a:lnSpc>
              <a:spcBef>
                <a:spcPct val="20000"/>
              </a:spcBef>
              <a:buClr>
                <a:srgbClr val="0C2074"/>
              </a:buClr>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ea typeface="ＭＳ Ｐゴシック" pitchFamily="34" charset="-128"/>
              </a:defRPr>
            </a:lvl9pPr>
          </a:lstStyle>
          <a:p>
            <a:pPr marL="39686" defTabSz="914286" eaLnBrk="0" fontAlgn="base" hangingPunct="0">
              <a:lnSpc>
                <a:spcPct val="100000"/>
              </a:lnSpc>
              <a:spcBef>
                <a:spcPct val="0"/>
              </a:spcBef>
              <a:spcAft>
                <a:spcPct val="0"/>
              </a:spcAft>
              <a:buClrTx/>
              <a:buNone/>
              <a:defRPr/>
            </a:pPr>
            <a:endParaRPr lang="en-US" altLang="nl-NL" sz="1500">
              <a:solidFill>
                <a:srgbClr val="808080"/>
              </a:solidFill>
              <a:sym typeface="Arial" pitchFamily="34" charset="0"/>
            </a:endParaRPr>
          </a:p>
        </p:txBody>
      </p:sp>
      <p:pic>
        <p:nvPicPr>
          <p:cNvPr id="2151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6064" y="1777178"/>
            <a:ext cx="1625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C2074"/>
                </a:solidFill>
                <a:round/>
                <a:headEnd/>
                <a:tailEnd/>
              </a14:hiddenLine>
            </a:ext>
          </a:extLst>
        </p:spPr>
      </p:pic>
      <p:sp>
        <p:nvSpPr>
          <p:cNvPr id="17" name="Rectangle 14"/>
          <p:cNvSpPr>
            <a:spLocks/>
          </p:cNvSpPr>
          <p:nvPr/>
        </p:nvSpPr>
        <p:spPr bwMode="auto">
          <a:xfrm>
            <a:off x="1559499" y="1129626"/>
            <a:ext cx="14257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marL="39686" defTabSz="914286" eaLnBrk="1" fontAlgn="base" hangingPunct="1">
              <a:lnSpc>
                <a:spcPct val="100000"/>
              </a:lnSpc>
              <a:spcBef>
                <a:spcPct val="0"/>
              </a:spcBef>
              <a:spcAft>
                <a:spcPct val="0"/>
              </a:spcAft>
              <a:buClrTx/>
              <a:buNone/>
              <a:defRPr/>
            </a:pPr>
            <a:r>
              <a:rPr lang="en-US" altLang="nl-NL" sz="1600" b="1" dirty="0" err="1">
                <a:solidFill>
                  <a:srgbClr val="0C2074"/>
                </a:solidFill>
                <a:latin typeface="Arial"/>
                <a:sym typeface="Arial Bold" charset="0"/>
              </a:rPr>
              <a:t>Periconceptie</a:t>
            </a:r>
            <a:endParaRPr lang="en-US" altLang="nl-NL" sz="1600" b="1" dirty="0">
              <a:solidFill>
                <a:srgbClr val="0C2074"/>
              </a:solidFill>
              <a:latin typeface="Arial"/>
              <a:sym typeface="Arial Bold" charset="0"/>
            </a:endParaRPr>
          </a:p>
        </p:txBody>
      </p:sp>
      <p:sp>
        <p:nvSpPr>
          <p:cNvPr id="5" name="Rectangle 4"/>
          <p:cNvSpPr/>
          <p:nvPr/>
        </p:nvSpPr>
        <p:spPr>
          <a:xfrm>
            <a:off x="1107386" y="1331686"/>
            <a:ext cx="3716072" cy="307775"/>
          </a:xfrm>
          <a:prstGeom prst="rect">
            <a:avLst/>
          </a:prstGeom>
        </p:spPr>
        <p:txBody>
          <a:bodyPr wrap="none" lIns="91435" tIns="45719" rIns="91435" bIns="45719">
            <a:spAutoFit/>
          </a:bodyPr>
          <a:lstStyle/>
          <a:p>
            <a:pPr defTabSz="914286" eaLnBrk="0" fontAlgn="base" hangingPunct="0">
              <a:spcBef>
                <a:spcPct val="0"/>
              </a:spcBef>
              <a:spcAft>
                <a:spcPct val="0"/>
              </a:spcAft>
              <a:defRPr/>
            </a:pPr>
            <a:r>
              <a:rPr lang="en-US" altLang="nl-NL" sz="1400" b="1" dirty="0">
                <a:solidFill>
                  <a:srgbClr val="0C2074"/>
                </a:solidFill>
                <a:latin typeface="Arial"/>
                <a:sym typeface="Arial Bold" charset="0"/>
              </a:rPr>
              <a:t>Preconceptie-1</a:t>
            </a:r>
            <a:r>
              <a:rPr lang="en-US" altLang="nl-NL" sz="1400" b="1" baseline="30000" dirty="0">
                <a:solidFill>
                  <a:srgbClr val="0C2074"/>
                </a:solidFill>
                <a:latin typeface="Arial"/>
                <a:sym typeface="Arial Bold" charset="0"/>
              </a:rPr>
              <a:t>st</a:t>
            </a:r>
            <a:r>
              <a:rPr lang="en-US" altLang="nl-NL" sz="1400" b="1" dirty="0">
                <a:solidFill>
                  <a:srgbClr val="0C2074"/>
                </a:solidFill>
                <a:latin typeface="Arial"/>
                <a:sym typeface="Arial Bold" charset="0"/>
              </a:rPr>
              <a:t> trimester   2-3 trimester  </a:t>
            </a:r>
          </a:p>
        </p:txBody>
      </p:sp>
      <p:pic>
        <p:nvPicPr>
          <p:cNvPr id="16" name="Picture 2" descr="http://thehouseoftales.com/wp-content/uploads/2012/07/Depositphotos_1721783_M.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38748" y="2374434"/>
            <a:ext cx="1125405" cy="887284"/>
          </a:xfrm>
          <a:prstGeom prst="rect">
            <a:avLst/>
          </a:prstGeom>
          <a:noFill/>
          <a:extLst>
            <a:ext uri="{909E8E84-426E-40DD-AFC4-6F175D3DCCD1}">
              <a14:hiddenFill xmlns:a14="http://schemas.microsoft.com/office/drawing/2010/main">
                <a:solidFill>
                  <a:srgbClr val="FFFFFF"/>
                </a:solidFill>
              </a14:hiddenFill>
            </a:ext>
          </a:extLst>
        </p:spPr>
      </p:pic>
      <p:sp>
        <p:nvSpPr>
          <p:cNvPr id="18" name="Bliksemflits 34"/>
          <p:cNvSpPr/>
          <p:nvPr/>
        </p:nvSpPr>
        <p:spPr>
          <a:xfrm rot="16594158" flipH="1" flipV="1">
            <a:off x="1975103" y="2946142"/>
            <a:ext cx="101991" cy="116012"/>
          </a:xfrm>
          <a:prstGeom prst="lightningBol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rgbClr val="D00E66"/>
            </a:solidFill>
          </a:ln>
        </p:spPr>
        <p:style>
          <a:lnRef idx="2">
            <a:schemeClr val="accent1">
              <a:shade val="50000"/>
            </a:schemeClr>
          </a:lnRef>
          <a:fillRef idx="1">
            <a:schemeClr val="accent1"/>
          </a:fillRef>
          <a:effectRef idx="0">
            <a:schemeClr val="accent1"/>
          </a:effectRef>
          <a:fontRef idx="minor">
            <a:schemeClr val="lt1"/>
          </a:fontRef>
        </p:style>
        <p:txBody>
          <a:bodyPr lIns="91435" tIns="45719" rIns="91435" bIns="45719"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286" fontAlgn="base">
              <a:spcBef>
                <a:spcPct val="0"/>
              </a:spcBef>
              <a:spcAft>
                <a:spcPct val="0"/>
              </a:spcAft>
              <a:defRPr/>
            </a:pPr>
            <a:endParaRPr lang="nl-NL" sz="1900">
              <a:solidFill>
                <a:srgbClr val="FFC000"/>
              </a:solidFill>
              <a:latin typeface="Arial" panose="020B0604020202020204"/>
            </a:endParaRPr>
          </a:p>
        </p:txBody>
      </p:sp>
      <p:pic>
        <p:nvPicPr>
          <p:cNvPr id="68612" name="Picture 4" descr="http://www.loopwagens.nl/images/loopwagen_mini_duwkar_iwood_wit_115584_kind.jp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5963" t="4909" r="31450"/>
          <a:stretch/>
        </p:blipFill>
        <p:spPr bwMode="auto">
          <a:xfrm>
            <a:off x="5506741" y="2198891"/>
            <a:ext cx="746803" cy="1111661"/>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19"/>
          <p:cNvSpPr>
            <a:spLocks/>
          </p:cNvSpPr>
          <p:nvPr/>
        </p:nvSpPr>
        <p:spPr bwMode="auto">
          <a:xfrm>
            <a:off x="1271464" y="1558026"/>
            <a:ext cx="2088232" cy="1996655"/>
          </a:xfrm>
          <a:custGeom>
            <a:avLst/>
            <a:gdLst>
              <a:gd name="T0" fmla="*/ 1356 w 2712"/>
              <a:gd name="T1" fmla="*/ 2712 h 2712"/>
              <a:gd name="T2" fmla="*/ 1356 w 2712"/>
              <a:gd name="T3" fmla="*/ 2712 h 2712"/>
              <a:gd name="T4" fmla="*/ 2712 w 2712"/>
              <a:gd name="T5" fmla="*/ 1356 h 2712"/>
              <a:gd name="T6" fmla="*/ 1356 w 2712"/>
              <a:gd name="T7" fmla="*/ 0 h 2712"/>
              <a:gd name="T8" fmla="*/ 0 w 2712"/>
              <a:gd name="T9" fmla="*/ 1356 h 2712"/>
              <a:gd name="T10" fmla="*/ 1356 w 2712"/>
              <a:gd name="T11" fmla="*/ 2712 h 2712"/>
              <a:gd name="T12" fmla="*/ 1356 w 2712"/>
              <a:gd name="T13" fmla="*/ 2712 h 2712"/>
            </a:gdLst>
            <a:ahLst/>
            <a:cxnLst>
              <a:cxn ang="0">
                <a:pos x="T0" y="T1"/>
              </a:cxn>
              <a:cxn ang="0">
                <a:pos x="T2" y="T3"/>
              </a:cxn>
              <a:cxn ang="0">
                <a:pos x="T4" y="T5"/>
              </a:cxn>
              <a:cxn ang="0">
                <a:pos x="T6" y="T7"/>
              </a:cxn>
              <a:cxn ang="0">
                <a:pos x="T8" y="T9"/>
              </a:cxn>
              <a:cxn ang="0">
                <a:pos x="T10" y="T11"/>
              </a:cxn>
              <a:cxn ang="0">
                <a:pos x="T12" y="T13"/>
              </a:cxn>
            </a:cxnLst>
            <a:rect l="0" t="0" r="r" b="b"/>
            <a:pathLst>
              <a:path w="2712" h="2712">
                <a:moveTo>
                  <a:pt x="1356" y="2712"/>
                </a:moveTo>
                <a:lnTo>
                  <a:pt x="1356" y="2712"/>
                </a:lnTo>
                <a:cubicBezTo>
                  <a:pt x="2105" y="2712"/>
                  <a:pt x="2712" y="2105"/>
                  <a:pt x="2712" y="1356"/>
                </a:cubicBezTo>
                <a:cubicBezTo>
                  <a:pt x="2712" y="607"/>
                  <a:pt x="2105" y="0"/>
                  <a:pt x="1356" y="0"/>
                </a:cubicBezTo>
                <a:cubicBezTo>
                  <a:pt x="607" y="0"/>
                  <a:pt x="0" y="607"/>
                  <a:pt x="0" y="1356"/>
                </a:cubicBezTo>
                <a:cubicBezTo>
                  <a:pt x="0" y="2105"/>
                  <a:pt x="607" y="2712"/>
                  <a:pt x="1356" y="2712"/>
                </a:cubicBezTo>
                <a:lnTo>
                  <a:pt x="1356" y="2712"/>
                </a:lnTo>
                <a:close/>
              </a:path>
            </a:pathLst>
          </a:custGeom>
          <a:noFill/>
          <a:ln w="38100" cap="rnd">
            <a:solidFill>
              <a:srgbClr val="FF66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35" tIns="45719" rIns="91435" bIns="45719" numCol="1" anchor="t" anchorCtr="0" compatLnSpc="1">
            <a:prstTxWarp prst="textNoShape">
              <a:avLst/>
            </a:prstTxWarp>
          </a:bodyPr>
          <a:lstStyle/>
          <a:p>
            <a:pPr defTabSz="914286" eaLnBrk="0" fontAlgn="base" hangingPunct="0">
              <a:spcBef>
                <a:spcPct val="0"/>
              </a:spcBef>
              <a:spcAft>
                <a:spcPct val="0"/>
              </a:spcAft>
              <a:defRPr/>
            </a:pPr>
            <a:endParaRPr lang="nl-NL" sz="1900">
              <a:solidFill>
                <a:srgbClr val="8ECDF8"/>
              </a:solidFill>
              <a:latin typeface="Arial" panose="020B0604020202020204"/>
            </a:endParaRPr>
          </a:p>
        </p:txBody>
      </p:sp>
      <p:grpSp>
        <p:nvGrpSpPr>
          <p:cNvPr id="26" name="Groep 25">
            <a:extLst>
              <a:ext uri="{FF2B5EF4-FFF2-40B4-BE49-F238E27FC236}">
                <a16:creationId xmlns:a16="http://schemas.microsoft.com/office/drawing/2014/main" id="{7252EE35-22E4-4756-876F-7BAF79ADB164}"/>
              </a:ext>
            </a:extLst>
          </p:cNvPr>
          <p:cNvGrpSpPr/>
          <p:nvPr/>
        </p:nvGrpSpPr>
        <p:grpSpPr>
          <a:xfrm>
            <a:off x="143340" y="3621022"/>
            <a:ext cx="6866787" cy="2223073"/>
            <a:chOff x="3958414" y="2966868"/>
            <a:chExt cx="5150090" cy="1667305"/>
          </a:xfrm>
        </p:grpSpPr>
        <p:pic>
          <p:nvPicPr>
            <p:cNvPr id="27" name="Afbeelding 26">
              <a:extLst>
                <a:ext uri="{FF2B5EF4-FFF2-40B4-BE49-F238E27FC236}">
                  <a16:creationId xmlns:a16="http://schemas.microsoft.com/office/drawing/2014/main" id="{16EE897D-842F-4FAE-9BA9-82A95B1F246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46186" y="3443106"/>
              <a:ext cx="1782198" cy="1144758"/>
            </a:xfrm>
            <a:prstGeom prst="rect">
              <a:avLst/>
            </a:prstGeom>
          </p:spPr>
        </p:pic>
        <p:pic>
          <p:nvPicPr>
            <p:cNvPr id="28" name="Afbeelding 17" descr="alcohol_groot.png">
              <a:extLst>
                <a:ext uri="{FF2B5EF4-FFF2-40B4-BE49-F238E27FC236}">
                  <a16:creationId xmlns:a16="http://schemas.microsoft.com/office/drawing/2014/main" id="{05902547-C7B7-4C22-8129-C9C797567FC0}"/>
                </a:ext>
              </a:extLst>
            </p:cNvPr>
            <p:cNvPicPr>
              <a:picLocks noChangeAspect="1"/>
            </p:cNvPicPr>
            <p:nvPr/>
          </p:nvPicPr>
          <p:blipFill>
            <a:blip r:embed="rId13" cstate="print"/>
            <a:stretch>
              <a:fillRect/>
            </a:stretch>
          </p:blipFill>
          <p:spPr>
            <a:xfrm>
              <a:off x="5237204" y="3256165"/>
              <a:ext cx="1080000" cy="1078855"/>
            </a:xfrm>
            <a:prstGeom prst="rect">
              <a:avLst/>
            </a:prstGeom>
          </p:spPr>
        </p:pic>
        <p:pic>
          <p:nvPicPr>
            <p:cNvPr id="29" name="Afbeelding 18" descr="cigarettes (1).png">
              <a:extLst>
                <a:ext uri="{FF2B5EF4-FFF2-40B4-BE49-F238E27FC236}">
                  <a16:creationId xmlns:a16="http://schemas.microsoft.com/office/drawing/2014/main" id="{07EDF177-47C9-42B6-97DF-52D76D15957B}"/>
                </a:ext>
              </a:extLst>
            </p:cNvPr>
            <p:cNvPicPr>
              <a:picLocks noChangeAspect="1"/>
            </p:cNvPicPr>
            <p:nvPr/>
          </p:nvPicPr>
          <p:blipFill>
            <a:blip r:embed="rId14" cstate="print"/>
            <a:srcRect l="2898" t="24205"/>
            <a:stretch>
              <a:fillRect/>
            </a:stretch>
          </p:blipFill>
          <p:spPr>
            <a:xfrm>
              <a:off x="3958414" y="3949644"/>
              <a:ext cx="1080000" cy="684529"/>
            </a:xfrm>
            <a:prstGeom prst="rect">
              <a:avLst/>
            </a:prstGeom>
          </p:spPr>
        </p:pic>
        <p:sp>
          <p:nvSpPr>
            <p:cNvPr id="30" name="Tekstvak 29">
              <a:extLst>
                <a:ext uri="{FF2B5EF4-FFF2-40B4-BE49-F238E27FC236}">
                  <a16:creationId xmlns:a16="http://schemas.microsoft.com/office/drawing/2014/main" id="{C2E74C90-D48C-4BDF-848F-9DCBAB081566}"/>
                </a:ext>
              </a:extLst>
            </p:cNvPr>
            <p:cNvSpPr txBox="1"/>
            <p:nvPr/>
          </p:nvSpPr>
          <p:spPr bwMode="auto">
            <a:xfrm flipH="1">
              <a:off x="6853479" y="3219822"/>
              <a:ext cx="2255025" cy="30008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21920" tIns="60960" rIns="121920" bIns="60960" numCol="1" rtlCol="0" anchor="t" anchorCtr="0" compatLnSpc="1">
              <a:prstTxWarp prst="textNoShape">
                <a:avLst/>
              </a:prstTxWarp>
              <a:spAutoFit/>
            </a:bodyPr>
            <a:lstStyle/>
            <a:p>
              <a:pPr defTabSz="1219140" eaLnBrk="0" fontAlgn="base" hangingPunct="0">
                <a:spcBef>
                  <a:spcPct val="0"/>
                </a:spcBef>
                <a:spcAft>
                  <a:spcPct val="0"/>
                </a:spcAft>
              </a:pPr>
              <a:r>
                <a:rPr lang="nl-NL" b="1" kern="0" dirty="0">
                  <a:solidFill>
                    <a:srgbClr val="0C2074"/>
                  </a:solidFill>
                  <a:latin typeface="Arial" panose="020B0604020202020204"/>
                  <a:ea typeface="Arial Black" charset="0"/>
                  <a:cs typeface="Arial Black" charset="0"/>
                </a:rPr>
                <a:t>&gt;70% </a:t>
              </a:r>
            </a:p>
          </p:txBody>
        </p:sp>
        <p:sp>
          <p:nvSpPr>
            <p:cNvPr id="31" name="Tekstvak 30">
              <a:extLst>
                <a:ext uri="{FF2B5EF4-FFF2-40B4-BE49-F238E27FC236}">
                  <a16:creationId xmlns:a16="http://schemas.microsoft.com/office/drawing/2014/main" id="{8473FF4E-26BF-42CD-9EE7-743B4AB4EB27}"/>
                </a:ext>
              </a:extLst>
            </p:cNvPr>
            <p:cNvSpPr txBox="1"/>
            <p:nvPr/>
          </p:nvSpPr>
          <p:spPr bwMode="auto">
            <a:xfrm flipH="1">
              <a:off x="5501810" y="2966868"/>
              <a:ext cx="832867" cy="30008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21920" tIns="60960" rIns="121920" bIns="60960" numCol="1" rtlCol="0" anchor="t" anchorCtr="0" compatLnSpc="1">
              <a:prstTxWarp prst="textNoShape">
                <a:avLst/>
              </a:prstTxWarp>
              <a:spAutoFit/>
            </a:bodyPr>
            <a:lstStyle/>
            <a:p>
              <a:pPr defTabSz="1219140" eaLnBrk="0" fontAlgn="base" hangingPunct="0">
                <a:spcBef>
                  <a:spcPct val="0"/>
                </a:spcBef>
                <a:spcAft>
                  <a:spcPct val="0"/>
                </a:spcAft>
              </a:pPr>
              <a:r>
                <a:rPr lang="nl-NL" b="1" kern="0" dirty="0">
                  <a:solidFill>
                    <a:srgbClr val="0C2074"/>
                  </a:solidFill>
                  <a:latin typeface="Arial" panose="020B0604020202020204"/>
                  <a:ea typeface="Arial Black" charset="0"/>
                  <a:cs typeface="Arial Black" charset="0"/>
                </a:rPr>
                <a:t>&gt;40%</a:t>
              </a:r>
            </a:p>
          </p:txBody>
        </p:sp>
        <p:sp>
          <p:nvSpPr>
            <p:cNvPr id="32" name="Tekstvak 31">
              <a:extLst>
                <a:ext uri="{FF2B5EF4-FFF2-40B4-BE49-F238E27FC236}">
                  <a16:creationId xmlns:a16="http://schemas.microsoft.com/office/drawing/2014/main" id="{ADD713B1-2969-4AD5-9EF1-BEC76E768223}"/>
                </a:ext>
              </a:extLst>
            </p:cNvPr>
            <p:cNvSpPr txBox="1"/>
            <p:nvPr/>
          </p:nvSpPr>
          <p:spPr bwMode="auto">
            <a:xfrm flipH="1">
              <a:off x="4315197" y="3723878"/>
              <a:ext cx="832867" cy="30008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21920" tIns="60960" rIns="121920" bIns="60960" numCol="1" rtlCol="0" anchor="t" anchorCtr="0" compatLnSpc="1">
              <a:prstTxWarp prst="textNoShape">
                <a:avLst/>
              </a:prstTxWarp>
              <a:spAutoFit/>
            </a:bodyPr>
            <a:lstStyle/>
            <a:p>
              <a:pPr defTabSz="1219140" eaLnBrk="0" fontAlgn="base" hangingPunct="0">
                <a:spcBef>
                  <a:spcPct val="0"/>
                </a:spcBef>
                <a:spcAft>
                  <a:spcPct val="0"/>
                </a:spcAft>
              </a:pPr>
              <a:r>
                <a:rPr lang="nl-NL" b="1" kern="0" dirty="0">
                  <a:solidFill>
                    <a:srgbClr val="0C2074"/>
                  </a:solidFill>
                  <a:latin typeface="Arial" panose="020B0604020202020204"/>
                  <a:ea typeface="Arial Black" charset="0"/>
                  <a:cs typeface="Arial Black" charset="0"/>
                </a:rPr>
                <a:t>14%</a:t>
              </a:r>
            </a:p>
          </p:txBody>
        </p:sp>
      </p:grpSp>
      <p:sp>
        <p:nvSpPr>
          <p:cNvPr id="25" name="AutoShape 3">
            <a:extLst>
              <a:ext uri="{FF2B5EF4-FFF2-40B4-BE49-F238E27FC236}">
                <a16:creationId xmlns:a16="http://schemas.microsoft.com/office/drawing/2014/main" id="{79F58CF0-C606-4D59-9B7C-6605923D12B3}"/>
              </a:ext>
            </a:extLst>
          </p:cNvPr>
          <p:cNvSpPr>
            <a:spLocks noChangeArrowheads="1"/>
          </p:cNvSpPr>
          <p:nvPr/>
        </p:nvSpPr>
        <p:spPr bwMode="auto">
          <a:xfrm>
            <a:off x="4392824" y="5756810"/>
            <a:ext cx="6341333" cy="610839"/>
          </a:xfrm>
          <a:prstGeom prst="curvedUpArrow">
            <a:avLst>
              <a:gd name="adj1" fmla="val 241069"/>
              <a:gd name="adj2" fmla="val 482138"/>
              <a:gd name="adj3" fmla="val 33333"/>
            </a:avLst>
          </a:prstGeom>
          <a:solidFill>
            <a:srgbClr val="FF6600"/>
          </a:solidFill>
          <a:ln>
            <a:noFill/>
          </a:ln>
          <a:effectLst/>
        </p:spPr>
        <p:txBody>
          <a:bodyPr wrap="none" lIns="91435" tIns="45719" rIns="91435" bIns="45719" anchor="ctr"/>
          <a:lstStyle>
            <a:lvl1pPr eaLnBrk="0" hangingPunct="0">
              <a:defRPr sz="2400" b="1" i="1">
                <a:solidFill>
                  <a:srgbClr val="0D1F74"/>
                </a:solidFill>
                <a:latin typeface="Arial" panose="020B0604020202020204" pitchFamily="34" charset="0"/>
              </a:defRPr>
            </a:lvl1pPr>
            <a:lvl2pPr marL="742950" indent="-285750" eaLnBrk="0" hangingPunct="0">
              <a:defRPr sz="2400" b="1" i="1">
                <a:solidFill>
                  <a:srgbClr val="0D1F74"/>
                </a:solidFill>
                <a:latin typeface="Arial" panose="020B0604020202020204" pitchFamily="34" charset="0"/>
              </a:defRPr>
            </a:lvl2pPr>
            <a:lvl3pPr marL="1143000" indent="-228600" eaLnBrk="0" hangingPunct="0">
              <a:defRPr sz="2400" b="1" i="1">
                <a:solidFill>
                  <a:srgbClr val="0D1F74"/>
                </a:solidFill>
                <a:latin typeface="Arial" panose="020B0604020202020204" pitchFamily="34" charset="0"/>
              </a:defRPr>
            </a:lvl3pPr>
            <a:lvl4pPr marL="1600200" indent="-228600" eaLnBrk="0" hangingPunct="0">
              <a:defRPr sz="2400" b="1" i="1">
                <a:solidFill>
                  <a:srgbClr val="0D1F74"/>
                </a:solidFill>
                <a:latin typeface="Arial" panose="020B0604020202020204" pitchFamily="34" charset="0"/>
              </a:defRPr>
            </a:lvl4pPr>
            <a:lvl5pPr marL="2057400" indent="-228600" eaLnBrk="0" hangingPunct="0">
              <a:defRPr sz="2400" b="1" i="1">
                <a:solidFill>
                  <a:srgbClr val="0D1F74"/>
                </a:solidFill>
                <a:latin typeface="Arial" panose="020B0604020202020204" pitchFamily="34" charset="0"/>
              </a:defRPr>
            </a:lvl5pPr>
            <a:lvl6pPr marL="2514600" indent="-228600" eaLnBrk="0" fontAlgn="base" hangingPunct="0">
              <a:spcBef>
                <a:spcPct val="0"/>
              </a:spcBef>
              <a:spcAft>
                <a:spcPct val="0"/>
              </a:spcAft>
              <a:defRPr sz="2400" b="1" i="1">
                <a:solidFill>
                  <a:srgbClr val="0D1F74"/>
                </a:solidFill>
                <a:latin typeface="Arial" panose="020B0604020202020204" pitchFamily="34" charset="0"/>
              </a:defRPr>
            </a:lvl6pPr>
            <a:lvl7pPr marL="2971800" indent="-228600" eaLnBrk="0" fontAlgn="base" hangingPunct="0">
              <a:spcBef>
                <a:spcPct val="0"/>
              </a:spcBef>
              <a:spcAft>
                <a:spcPct val="0"/>
              </a:spcAft>
              <a:defRPr sz="2400" b="1" i="1">
                <a:solidFill>
                  <a:srgbClr val="0D1F74"/>
                </a:solidFill>
                <a:latin typeface="Arial" panose="020B0604020202020204" pitchFamily="34" charset="0"/>
              </a:defRPr>
            </a:lvl7pPr>
            <a:lvl8pPr marL="3429000" indent="-228600" eaLnBrk="0" fontAlgn="base" hangingPunct="0">
              <a:spcBef>
                <a:spcPct val="0"/>
              </a:spcBef>
              <a:spcAft>
                <a:spcPct val="0"/>
              </a:spcAft>
              <a:defRPr sz="2400" b="1" i="1">
                <a:solidFill>
                  <a:srgbClr val="0D1F74"/>
                </a:solidFill>
                <a:latin typeface="Arial" panose="020B0604020202020204" pitchFamily="34" charset="0"/>
              </a:defRPr>
            </a:lvl8pPr>
            <a:lvl9pPr marL="3886200" indent="-228600" eaLnBrk="0" fontAlgn="base" hangingPunct="0">
              <a:spcBef>
                <a:spcPct val="0"/>
              </a:spcBef>
              <a:spcAft>
                <a:spcPct val="0"/>
              </a:spcAft>
              <a:defRPr sz="2400" b="1" i="1">
                <a:solidFill>
                  <a:srgbClr val="0D1F74"/>
                </a:solidFill>
                <a:latin typeface="Arial" panose="020B0604020202020204" pitchFamily="34" charset="0"/>
              </a:defRPr>
            </a:lvl9pPr>
          </a:lstStyle>
          <a:p>
            <a:pPr defTabSz="914286" eaLnBrk="1" fontAlgn="base" hangingPunct="1">
              <a:spcBef>
                <a:spcPct val="0"/>
              </a:spcBef>
              <a:spcAft>
                <a:spcPct val="0"/>
              </a:spcAft>
              <a:defRPr/>
            </a:pPr>
            <a:endParaRPr lang="nl-NL" altLang="nl-NL">
              <a:solidFill>
                <a:srgbClr val="FF0000"/>
              </a:solidFill>
            </a:endParaRPr>
          </a:p>
        </p:txBody>
      </p:sp>
      <p:sp>
        <p:nvSpPr>
          <p:cNvPr id="33" name="AutoShape 22">
            <a:extLst>
              <a:ext uri="{FF2B5EF4-FFF2-40B4-BE49-F238E27FC236}">
                <a16:creationId xmlns:a16="http://schemas.microsoft.com/office/drawing/2014/main" id="{AAA2681E-09C9-4A30-9546-DF7BEFB63839}"/>
              </a:ext>
            </a:extLst>
          </p:cNvPr>
          <p:cNvSpPr>
            <a:spLocks noChangeArrowheads="1"/>
          </p:cNvSpPr>
          <p:nvPr/>
        </p:nvSpPr>
        <p:spPr bwMode="auto">
          <a:xfrm>
            <a:off x="2087569" y="5678210"/>
            <a:ext cx="3384551" cy="610839"/>
          </a:xfrm>
          <a:prstGeom prst="curvedUpArrow">
            <a:avLst>
              <a:gd name="adj1" fmla="val 134088"/>
              <a:gd name="adj2" fmla="val 268176"/>
              <a:gd name="adj3" fmla="val 33333"/>
            </a:avLst>
          </a:prstGeom>
          <a:solidFill>
            <a:srgbClr val="FF6600"/>
          </a:solidFill>
          <a:ln>
            <a:noFill/>
          </a:ln>
          <a:effectLst/>
        </p:spPr>
        <p:txBody>
          <a:bodyPr wrap="none" lIns="91435" tIns="45719" rIns="91435" bIns="45719" anchor="ctr"/>
          <a:lstStyle>
            <a:lvl1pPr eaLnBrk="0" hangingPunct="0">
              <a:defRPr sz="2400" b="1" i="1">
                <a:solidFill>
                  <a:srgbClr val="0D1F74"/>
                </a:solidFill>
                <a:latin typeface="Arial" panose="020B0604020202020204" pitchFamily="34" charset="0"/>
              </a:defRPr>
            </a:lvl1pPr>
            <a:lvl2pPr marL="742950" indent="-285750" eaLnBrk="0" hangingPunct="0">
              <a:defRPr sz="2400" b="1" i="1">
                <a:solidFill>
                  <a:srgbClr val="0D1F74"/>
                </a:solidFill>
                <a:latin typeface="Arial" panose="020B0604020202020204" pitchFamily="34" charset="0"/>
              </a:defRPr>
            </a:lvl2pPr>
            <a:lvl3pPr marL="1143000" indent="-228600" eaLnBrk="0" hangingPunct="0">
              <a:defRPr sz="2400" b="1" i="1">
                <a:solidFill>
                  <a:srgbClr val="0D1F74"/>
                </a:solidFill>
                <a:latin typeface="Arial" panose="020B0604020202020204" pitchFamily="34" charset="0"/>
              </a:defRPr>
            </a:lvl3pPr>
            <a:lvl4pPr marL="1600200" indent="-228600" eaLnBrk="0" hangingPunct="0">
              <a:defRPr sz="2400" b="1" i="1">
                <a:solidFill>
                  <a:srgbClr val="0D1F74"/>
                </a:solidFill>
                <a:latin typeface="Arial" panose="020B0604020202020204" pitchFamily="34" charset="0"/>
              </a:defRPr>
            </a:lvl4pPr>
            <a:lvl5pPr marL="2057400" indent="-228600" eaLnBrk="0" hangingPunct="0">
              <a:defRPr sz="2400" b="1" i="1">
                <a:solidFill>
                  <a:srgbClr val="0D1F74"/>
                </a:solidFill>
                <a:latin typeface="Arial" panose="020B0604020202020204" pitchFamily="34" charset="0"/>
              </a:defRPr>
            </a:lvl5pPr>
            <a:lvl6pPr marL="2514600" indent="-228600" eaLnBrk="0" fontAlgn="base" hangingPunct="0">
              <a:spcBef>
                <a:spcPct val="0"/>
              </a:spcBef>
              <a:spcAft>
                <a:spcPct val="0"/>
              </a:spcAft>
              <a:defRPr sz="2400" b="1" i="1">
                <a:solidFill>
                  <a:srgbClr val="0D1F74"/>
                </a:solidFill>
                <a:latin typeface="Arial" panose="020B0604020202020204" pitchFamily="34" charset="0"/>
              </a:defRPr>
            </a:lvl6pPr>
            <a:lvl7pPr marL="2971800" indent="-228600" eaLnBrk="0" fontAlgn="base" hangingPunct="0">
              <a:spcBef>
                <a:spcPct val="0"/>
              </a:spcBef>
              <a:spcAft>
                <a:spcPct val="0"/>
              </a:spcAft>
              <a:defRPr sz="2400" b="1" i="1">
                <a:solidFill>
                  <a:srgbClr val="0D1F74"/>
                </a:solidFill>
                <a:latin typeface="Arial" panose="020B0604020202020204" pitchFamily="34" charset="0"/>
              </a:defRPr>
            </a:lvl7pPr>
            <a:lvl8pPr marL="3429000" indent="-228600" eaLnBrk="0" fontAlgn="base" hangingPunct="0">
              <a:spcBef>
                <a:spcPct val="0"/>
              </a:spcBef>
              <a:spcAft>
                <a:spcPct val="0"/>
              </a:spcAft>
              <a:defRPr sz="2400" b="1" i="1">
                <a:solidFill>
                  <a:srgbClr val="0D1F74"/>
                </a:solidFill>
                <a:latin typeface="Arial" panose="020B0604020202020204" pitchFamily="34" charset="0"/>
              </a:defRPr>
            </a:lvl8pPr>
            <a:lvl9pPr marL="3886200" indent="-228600" eaLnBrk="0" fontAlgn="base" hangingPunct="0">
              <a:spcBef>
                <a:spcPct val="0"/>
              </a:spcBef>
              <a:spcAft>
                <a:spcPct val="0"/>
              </a:spcAft>
              <a:defRPr sz="2400" b="1" i="1">
                <a:solidFill>
                  <a:srgbClr val="0D1F74"/>
                </a:solidFill>
                <a:latin typeface="Arial" panose="020B0604020202020204" pitchFamily="34" charset="0"/>
              </a:defRPr>
            </a:lvl9pPr>
          </a:lstStyle>
          <a:p>
            <a:pPr defTabSz="914286" eaLnBrk="1" fontAlgn="base" hangingPunct="1">
              <a:spcBef>
                <a:spcPct val="0"/>
              </a:spcBef>
              <a:spcAft>
                <a:spcPct val="0"/>
              </a:spcAft>
              <a:defRPr/>
            </a:pPr>
            <a:endParaRPr lang="nl-NL" altLang="nl-NL">
              <a:solidFill>
                <a:srgbClr val="FF0000"/>
              </a:solidFill>
            </a:endParaRPr>
          </a:p>
        </p:txBody>
      </p:sp>
      <p:sp>
        <p:nvSpPr>
          <p:cNvPr id="34" name="Tekstvak 1">
            <a:extLst>
              <a:ext uri="{FF2B5EF4-FFF2-40B4-BE49-F238E27FC236}">
                <a16:creationId xmlns:a16="http://schemas.microsoft.com/office/drawing/2014/main" id="{55F56719-0796-407E-AEB0-F96AD3E8D23E}"/>
              </a:ext>
            </a:extLst>
          </p:cNvPr>
          <p:cNvSpPr txBox="1">
            <a:spLocks noChangeArrowheads="1"/>
          </p:cNvSpPr>
          <p:nvPr/>
        </p:nvSpPr>
        <p:spPr bwMode="auto">
          <a:xfrm>
            <a:off x="6178193" y="5380171"/>
            <a:ext cx="5921804" cy="42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9" rIns="91435" bIns="45719">
            <a:spAutoFit/>
          </a:bodyPr>
          <a:lstStyle>
            <a:lvl1pPr eaLnBrk="0" hangingPunct="0">
              <a:defRPr sz="2400" b="1" i="1">
                <a:solidFill>
                  <a:srgbClr val="0D1F74"/>
                </a:solidFill>
                <a:latin typeface="Arial" panose="020B0604020202020204" pitchFamily="34" charset="0"/>
              </a:defRPr>
            </a:lvl1pPr>
            <a:lvl2pPr marL="742950" indent="-285750" eaLnBrk="0" hangingPunct="0">
              <a:defRPr sz="2400" b="1" i="1">
                <a:solidFill>
                  <a:srgbClr val="0D1F74"/>
                </a:solidFill>
                <a:latin typeface="Arial" panose="020B0604020202020204" pitchFamily="34" charset="0"/>
              </a:defRPr>
            </a:lvl2pPr>
            <a:lvl3pPr marL="1143000" indent="-228600" eaLnBrk="0" hangingPunct="0">
              <a:defRPr sz="2400" b="1" i="1">
                <a:solidFill>
                  <a:srgbClr val="0D1F74"/>
                </a:solidFill>
                <a:latin typeface="Arial" panose="020B0604020202020204" pitchFamily="34" charset="0"/>
              </a:defRPr>
            </a:lvl3pPr>
            <a:lvl4pPr marL="1600200" indent="-228600" eaLnBrk="0" hangingPunct="0">
              <a:defRPr sz="2400" b="1" i="1">
                <a:solidFill>
                  <a:srgbClr val="0D1F74"/>
                </a:solidFill>
                <a:latin typeface="Arial" panose="020B0604020202020204" pitchFamily="34" charset="0"/>
              </a:defRPr>
            </a:lvl4pPr>
            <a:lvl5pPr marL="2057400" indent="-228600" eaLnBrk="0" hangingPunct="0">
              <a:defRPr sz="2400" b="1" i="1">
                <a:solidFill>
                  <a:srgbClr val="0D1F74"/>
                </a:solidFill>
                <a:latin typeface="Arial" panose="020B0604020202020204" pitchFamily="34" charset="0"/>
              </a:defRPr>
            </a:lvl5pPr>
            <a:lvl6pPr marL="2514600" indent="-228600" eaLnBrk="0" fontAlgn="base" hangingPunct="0">
              <a:spcBef>
                <a:spcPct val="0"/>
              </a:spcBef>
              <a:spcAft>
                <a:spcPct val="0"/>
              </a:spcAft>
              <a:defRPr sz="2400" b="1" i="1">
                <a:solidFill>
                  <a:srgbClr val="0D1F74"/>
                </a:solidFill>
                <a:latin typeface="Arial" panose="020B0604020202020204" pitchFamily="34" charset="0"/>
              </a:defRPr>
            </a:lvl6pPr>
            <a:lvl7pPr marL="2971800" indent="-228600" eaLnBrk="0" fontAlgn="base" hangingPunct="0">
              <a:spcBef>
                <a:spcPct val="0"/>
              </a:spcBef>
              <a:spcAft>
                <a:spcPct val="0"/>
              </a:spcAft>
              <a:defRPr sz="2400" b="1" i="1">
                <a:solidFill>
                  <a:srgbClr val="0D1F74"/>
                </a:solidFill>
                <a:latin typeface="Arial" panose="020B0604020202020204" pitchFamily="34" charset="0"/>
              </a:defRPr>
            </a:lvl7pPr>
            <a:lvl8pPr marL="3429000" indent="-228600" eaLnBrk="0" fontAlgn="base" hangingPunct="0">
              <a:spcBef>
                <a:spcPct val="0"/>
              </a:spcBef>
              <a:spcAft>
                <a:spcPct val="0"/>
              </a:spcAft>
              <a:defRPr sz="2400" b="1" i="1">
                <a:solidFill>
                  <a:srgbClr val="0D1F74"/>
                </a:solidFill>
                <a:latin typeface="Arial" panose="020B0604020202020204" pitchFamily="34" charset="0"/>
              </a:defRPr>
            </a:lvl8pPr>
            <a:lvl9pPr marL="3886200" indent="-228600" eaLnBrk="0" fontAlgn="base" hangingPunct="0">
              <a:spcBef>
                <a:spcPct val="0"/>
              </a:spcBef>
              <a:spcAft>
                <a:spcPct val="0"/>
              </a:spcAft>
              <a:defRPr sz="2400" b="1" i="1">
                <a:solidFill>
                  <a:srgbClr val="0D1F74"/>
                </a:solidFill>
                <a:latin typeface="Arial" panose="020B0604020202020204" pitchFamily="34" charset="0"/>
              </a:defRPr>
            </a:lvl9pPr>
          </a:lstStyle>
          <a:p>
            <a:pPr defTabSz="914286" eaLnBrk="1" fontAlgn="base" hangingPunct="1">
              <a:spcBef>
                <a:spcPct val="0"/>
              </a:spcBef>
              <a:spcAft>
                <a:spcPct val="0"/>
              </a:spcAft>
              <a:defRPr/>
            </a:pPr>
            <a:r>
              <a:rPr lang="nl-NL" altLang="nl-NL" sz="2133" dirty="0" err="1">
                <a:solidFill>
                  <a:srgbClr val="FF6600"/>
                </a:solidFill>
                <a:latin typeface="Arial"/>
              </a:rPr>
              <a:t>Developmental</a:t>
            </a:r>
            <a:r>
              <a:rPr lang="nl-NL" altLang="nl-NL" sz="2133" dirty="0">
                <a:solidFill>
                  <a:srgbClr val="FF6600"/>
                </a:solidFill>
                <a:latin typeface="Arial"/>
              </a:rPr>
              <a:t> </a:t>
            </a:r>
            <a:r>
              <a:rPr lang="nl-NL" altLang="nl-NL" sz="2133" dirty="0" err="1">
                <a:solidFill>
                  <a:srgbClr val="FF6600"/>
                </a:solidFill>
                <a:latin typeface="Arial"/>
              </a:rPr>
              <a:t>Origin</a:t>
            </a:r>
            <a:r>
              <a:rPr lang="nl-NL" altLang="nl-NL" sz="2133" dirty="0">
                <a:solidFill>
                  <a:srgbClr val="FF6600"/>
                </a:solidFill>
                <a:latin typeface="Arial"/>
              </a:rPr>
              <a:t> of Health and </a:t>
            </a:r>
            <a:r>
              <a:rPr lang="nl-NL" altLang="nl-NL" sz="2133" dirty="0" err="1">
                <a:solidFill>
                  <a:srgbClr val="FF6600"/>
                </a:solidFill>
                <a:latin typeface="Arial"/>
              </a:rPr>
              <a:t>Disease</a:t>
            </a:r>
            <a:endParaRPr lang="nl-NL" altLang="nl-NL" sz="2133" dirty="0">
              <a:solidFill>
                <a:srgbClr val="FF6600"/>
              </a:solidFill>
              <a:latin typeface="Arial"/>
            </a:endParaRPr>
          </a:p>
        </p:txBody>
      </p:sp>
      <p:sp>
        <p:nvSpPr>
          <p:cNvPr id="36" name="TextBox 3">
            <a:extLst>
              <a:ext uri="{FF2B5EF4-FFF2-40B4-BE49-F238E27FC236}">
                <a16:creationId xmlns:a16="http://schemas.microsoft.com/office/drawing/2014/main" id="{04534161-CFA7-421F-A37A-D5A8A75B558F}"/>
              </a:ext>
            </a:extLst>
          </p:cNvPr>
          <p:cNvSpPr txBox="1"/>
          <p:nvPr/>
        </p:nvSpPr>
        <p:spPr>
          <a:xfrm>
            <a:off x="-48682" y="6555034"/>
            <a:ext cx="6758571" cy="307775"/>
          </a:xfrm>
          <a:prstGeom prst="rect">
            <a:avLst/>
          </a:prstGeom>
          <a:noFill/>
        </p:spPr>
        <p:txBody>
          <a:bodyPr wrap="none" lIns="91435" tIns="45719" rIns="91435" bIns="45719" rtlCol="0">
            <a:spAutoFit/>
          </a:bodyPr>
          <a:lstStyle/>
          <a:p>
            <a:pPr defTabSz="914286" eaLnBrk="0" fontAlgn="base" hangingPunct="0">
              <a:spcBef>
                <a:spcPct val="0"/>
              </a:spcBef>
              <a:spcAft>
                <a:spcPct val="0"/>
              </a:spcAft>
              <a:defRPr/>
            </a:pPr>
            <a:r>
              <a:rPr lang="nl-NL" sz="1400" i="1" dirty="0">
                <a:solidFill>
                  <a:srgbClr val="002060"/>
                </a:solidFill>
                <a:latin typeface="Arial"/>
              </a:rPr>
              <a:t>Steegers-Theunissen, Steegers, 2015; </a:t>
            </a:r>
            <a:r>
              <a:rPr lang="nl-NL" sz="1400" i="1" dirty="0" err="1">
                <a:solidFill>
                  <a:srgbClr val="002060"/>
                </a:solidFill>
                <a:latin typeface="Arial"/>
              </a:rPr>
              <a:t>Gluckman</a:t>
            </a:r>
            <a:r>
              <a:rPr lang="nl-NL" sz="1400" i="1" dirty="0">
                <a:solidFill>
                  <a:srgbClr val="002060"/>
                </a:solidFill>
                <a:latin typeface="Arial"/>
              </a:rPr>
              <a:t> et al., 2009; </a:t>
            </a:r>
            <a:r>
              <a:rPr lang="nl-NL" sz="1400" i="1" dirty="0" err="1">
                <a:solidFill>
                  <a:srgbClr val="002060"/>
                </a:solidFill>
                <a:latin typeface="Arial"/>
              </a:rPr>
              <a:t>Godfrey</a:t>
            </a:r>
            <a:r>
              <a:rPr lang="nl-NL" sz="1400" i="1" dirty="0">
                <a:solidFill>
                  <a:srgbClr val="002060"/>
                </a:solidFill>
                <a:latin typeface="Arial"/>
              </a:rPr>
              <a:t> et al., 2010 </a:t>
            </a:r>
            <a:endParaRPr lang="en-US" sz="1400" i="1" dirty="0">
              <a:solidFill>
                <a:srgbClr val="002060"/>
              </a:solidFill>
              <a:latin typeface="Arial"/>
            </a:endParaRPr>
          </a:p>
        </p:txBody>
      </p:sp>
      <p:grpSp>
        <p:nvGrpSpPr>
          <p:cNvPr id="38" name="Groep 37">
            <a:extLst>
              <a:ext uri="{FF2B5EF4-FFF2-40B4-BE49-F238E27FC236}">
                <a16:creationId xmlns:a16="http://schemas.microsoft.com/office/drawing/2014/main" id="{43344C4F-0FD0-4639-9C55-FFAD410B1CC5}"/>
              </a:ext>
            </a:extLst>
          </p:cNvPr>
          <p:cNvGrpSpPr/>
          <p:nvPr/>
        </p:nvGrpSpPr>
        <p:grpSpPr>
          <a:xfrm>
            <a:off x="5614592" y="3670260"/>
            <a:ext cx="1367205" cy="1774965"/>
            <a:chOff x="2322205" y="2641506"/>
            <a:chExt cx="1251614" cy="1802451"/>
          </a:xfrm>
        </p:grpSpPr>
        <p:pic>
          <p:nvPicPr>
            <p:cNvPr id="39" name="Afbeelding 38">
              <a:extLst>
                <a:ext uri="{FF2B5EF4-FFF2-40B4-BE49-F238E27FC236}">
                  <a16:creationId xmlns:a16="http://schemas.microsoft.com/office/drawing/2014/main" id="{A06B13C6-213D-45E2-8239-B0A4DBF6105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62540" b="13601"/>
            <a:stretch/>
          </p:blipFill>
          <p:spPr>
            <a:xfrm>
              <a:off x="2350186" y="2641506"/>
              <a:ext cx="675156" cy="1802451"/>
            </a:xfrm>
            <a:prstGeom prst="rect">
              <a:avLst/>
            </a:prstGeom>
          </p:spPr>
        </p:pic>
        <p:sp>
          <p:nvSpPr>
            <p:cNvPr id="40" name="Tekstvak 39">
              <a:extLst>
                <a:ext uri="{FF2B5EF4-FFF2-40B4-BE49-F238E27FC236}">
                  <a16:creationId xmlns:a16="http://schemas.microsoft.com/office/drawing/2014/main" id="{5C64CCEF-75F8-4793-BD33-9420B14D7594}"/>
                </a:ext>
              </a:extLst>
            </p:cNvPr>
            <p:cNvSpPr txBox="1"/>
            <p:nvPr/>
          </p:nvSpPr>
          <p:spPr bwMode="auto">
            <a:xfrm>
              <a:off x="2322205" y="3496243"/>
              <a:ext cx="1251614" cy="39582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21920" tIns="60960" rIns="121920" bIns="60960" numCol="1" rtlCol="0" anchor="t" anchorCtr="0" compatLnSpc="1">
              <a:prstTxWarp prst="textNoShape">
                <a:avLst/>
              </a:prstTxWarp>
              <a:spAutoFit/>
            </a:bodyPr>
            <a:lstStyle/>
            <a:p>
              <a:pPr defTabSz="1219140" eaLnBrk="0" fontAlgn="base" hangingPunct="0">
                <a:spcBef>
                  <a:spcPct val="0"/>
                </a:spcBef>
                <a:spcAft>
                  <a:spcPct val="0"/>
                </a:spcAft>
              </a:pPr>
              <a:r>
                <a:rPr lang="nl-NL" sz="1733" b="1" kern="0" dirty="0">
                  <a:solidFill>
                    <a:srgbClr val="0C2074"/>
                  </a:solidFill>
                  <a:latin typeface="Arial" panose="020B0604020202020204"/>
                  <a:ea typeface="Arial Black" charset="0"/>
                  <a:cs typeface="Arial" panose="020B0604020202020204" pitchFamily="34" charset="0"/>
                </a:rPr>
                <a:t>&gt;30%</a:t>
              </a:r>
            </a:p>
          </p:txBody>
        </p:sp>
      </p:grpSp>
      <p:sp>
        <p:nvSpPr>
          <p:cNvPr id="42" name="TextBox 3">
            <a:extLst>
              <a:ext uri="{FF2B5EF4-FFF2-40B4-BE49-F238E27FC236}">
                <a16:creationId xmlns:a16="http://schemas.microsoft.com/office/drawing/2014/main" id="{04534161-CFA7-421F-A37A-D5A8A75B558F}"/>
              </a:ext>
            </a:extLst>
          </p:cNvPr>
          <p:cNvSpPr txBox="1"/>
          <p:nvPr/>
        </p:nvSpPr>
        <p:spPr>
          <a:xfrm>
            <a:off x="6416294" y="6542625"/>
            <a:ext cx="5695991" cy="307775"/>
          </a:xfrm>
          <a:prstGeom prst="rect">
            <a:avLst/>
          </a:prstGeom>
          <a:noFill/>
        </p:spPr>
        <p:txBody>
          <a:bodyPr wrap="square" lIns="91435" tIns="45719" rIns="91435" bIns="45719" rtlCol="0">
            <a:spAutoFit/>
          </a:bodyPr>
          <a:lstStyle/>
          <a:p>
            <a:pPr defTabSz="914286" eaLnBrk="0" fontAlgn="base" hangingPunct="0">
              <a:spcBef>
                <a:spcPct val="0"/>
              </a:spcBef>
              <a:spcAft>
                <a:spcPct val="0"/>
              </a:spcAft>
              <a:defRPr/>
            </a:pPr>
            <a:r>
              <a:rPr lang="nl-NL" sz="1400" i="1" dirty="0">
                <a:solidFill>
                  <a:srgbClr val="0C2074"/>
                </a:solidFill>
                <a:latin typeface="Arial"/>
              </a:rPr>
              <a:t>; </a:t>
            </a:r>
            <a:r>
              <a:rPr lang="nl-NL" sz="1400" i="1" dirty="0" err="1">
                <a:solidFill>
                  <a:srgbClr val="0C2074"/>
                </a:solidFill>
                <a:latin typeface="Arial"/>
              </a:rPr>
              <a:t>Gormack</a:t>
            </a:r>
            <a:r>
              <a:rPr lang="nl-NL" sz="1400" i="1" dirty="0">
                <a:solidFill>
                  <a:srgbClr val="0C2074"/>
                </a:solidFill>
                <a:latin typeface="Arial"/>
              </a:rPr>
              <a:t> et al., 2015; Zhu et al., 2021; Stephenson et al., 2018</a:t>
            </a:r>
            <a:endParaRPr lang="en-US" sz="1400" i="1" dirty="0">
              <a:solidFill>
                <a:srgbClr val="0C2074"/>
              </a:solidFill>
              <a:latin typeface="Arial"/>
            </a:endParaRPr>
          </a:p>
        </p:txBody>
      </p:sp>
    </p:spTree>
    <p:extLst>
      <p:ext uri="{BB962C8B-B14F-4D97-AF65-F5344CB8AC3E}">
        <p14:creationId xmlns:p14="http://schemas.microsoft.com/office/powerpoint/2010/main" val="1897783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itel"/>
          <p:cNvSpPr txBox="1">
            <a:spLocks noGrp="1"/>
          </p:cNvSpPr>
          <p:nvPr>
            <p:ph type="ctrTitle"/>
          </p:nvPr>
        </p:nvSpPr>
        <p:spPr>
          <a:prstGeom prst="rect">
            <a:avLst/>
          </a:prstGeom>
        </p:spPr>
        <p:txBody>
          <a:bodyPr/>
          <a:lstStyle/>
          <a:p>
            <a:endParaRPr/>
          </a:p>
        </p:txBody>
      </p:sp>
      <p:sp>
        <p:nvSpPr>
          <p:cNvPr id="257" name="Hoofdtekst"/>
          <p:cNvSpPr txBox="1">
            <a:spLocks noGrp="1"/>
          </p:cNvSpPr>
          <p:nvPr>
            <p:ph type="subTitle" sz="quarter" idx="1"/>
          </p:nvPr>
        </p:nvSpPr>
        <p:spPr>
          <a:prstGeom prst="rect">
            <a:avLst/>
          </a:prstGeom>
        </p:spPr>
        <p:txBody>
          <a:bodyPr/>
          <a:lstStyle/>
          <a:p>
            <a:endParaRPr/>
          </a:p>
        </p:txBody>
      </p:sp>
      <p:grpSp>
        <p:nvGrpSpPr>
          <p:cNvPr id="260" name="Afbeeldingengalerij"/>
          <p:cNvGrpSpPr/>
          <p:nvPr/>
        </p:nvGrpSpPr>
        <p:grpSpPr>
          <a:xfrm>
            <a:off x="-2640970" y="-36013"/>
            <a:ext cx="17816943" cy="7276100"/>
            <a:chOff x="0" y="9217024"/>
            <a:chExt cx="35633884" cy="15792782"/>
          </a:xfrm>
        </p:grpSpPr>
        <p:pic>
          <p:nvPicPr>
            <p:cNvPr id="258" name="MijnLeefstijlzorgBeeldennathan-dumlao-EdULZpOKsUE-.jpg" descr="MijnLeefstijlzorgBeeldennathan-dumlao-EdULZpOKsUE-.jpg"/>
            <p:cNvPicPr>
              <a:picLocks noChangeAspect="1"/>
            </p:cNvPicPr>
            <p:nvPr/>
          </p:nvPicPr>
          <p:blipFill rotWithShape="1">
            <a:blip r:embed="rId2"/>
            <a:srcRect l="1164" t="37895" r="1164"/>
            <a:stretch/>
          </p:blipFill>
          <p:spPr>
            <a:xfrm>
              <a:off x="0" y="9217024"/>
              <a:ext cx="35633883" cy="15105333"/>
            </a:xfrm>
            <a:prstGeom prst="rect">
              <a:avLst/>
            </a:prstGeom>
            <a:ln w="12700" cap="flat">
              <a:noFill/>
              <a:miter lim="400000"/>
            </a:ln>
            <a:effectLst/>
          </p:spPr>
        </p:pic>
        <p:sp>
          <p:nvSpPr>
            <p:cNvPr id="259" name="Typ om een bijschrift in te voeren."/>
            <p:cNvSpPr/>
            <p:nvPr/>
          </p:nvSpPr>
          <p:spPr>
            <a:xfrm>
              <a:off x="0" y="24398557"/>
              <a:ext cx="35633884" cy="6112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t">
              <a:noAutofit/>
            </a:bodyPr>
            <a:lstStyle/>
            <a:p>
              <a:pPr defTabSz="1219170"/>
              <a:r>
                <a:rPr sz="900">
                  <a:solidFill>
                    <a:prstClr val="black"/>
                  </a:solidFill>
                  <a:latin typeface="Arial" panose="020B0604020202020204"/>
                </a:rPr>
                <a:t>Typ om een bijschrift in te voeren.</a:t>
              </a:r>
            </a:p>
          </p:txBody>
        </p:sp>
      </p:grpSp>
      <p:sp>
        <p:nvSpPr>
          <p:cNvPr id="8" name="TextBox 23"/>
          <p:cNvSpPr txBox="1"/>
          <p:nvPr/>
        </p:nvSpPr>
        <p:spPr>
          <a:xfrm>
            <a:off x="911424" y="5534562"/>
            <a:ext cx="11137237" cy="1323439"/>
          </a:xfrm>
          <a:prstGeom prst="rect">
            <a:avLst/>
          </a:prstGeom>
          <a:noFill/>
        </p:spPr>
        <p:txBody>
          <a:bodyPr wrap="square" lIns="91440" tIns="45720" rIns="91440" bIns="45720" rtlCol="0">
            <a:spAutoFit/>
          </a:bodyPr>
          <a:lstStyle/>
          <a:p>
            <a:pPr algn="ctr" defTabSz="1219170">
              <a:lnSpc>
                <a:spcPct val="150000"/>
              </a:lnSpc>
            </a:pPr>
            <a:r>
              <a:rPr lang="nl-NL" sz="3200" b="1" dirty="0">
                <a:solidFill>
                  <a:prstClr val="white"/>
                </a:solidFill>
                <a:latin typeface="Arial" panose="020B0604020202020204"/>
              </a:rPr>
              <a:t>Hoe kun je zorgverleners en paren met kinderwens </a:t>
            </a:r>
          </a:p>
          <a:p>
            <a:pPr algn="ctr" defTabSz="1219170"/>
            <a:r>
              <a:rPr lang="nl-NL" sz="3200" b="1" dirty="0">
                <a:solidFill>
                  <a:prstClr val="white"/>
                </a:solidFill>
                <a:latin typeface="Arial" panose="020B0604020202020204"/>
              </a:rPr>
              <a:t>de beste preconceptiezorg bieden?</a:t>
            </a:r>
          </a:p>
        </p:txBody>
      </p:sp>
      <p:sp>
        <p:nvSpPr>
          <p:cNvPr id="9" name="Tekstvak 8"/>
          <p:cNvSpPr txBox="1"/>
          <p:nvPr/>
        </p:nvSpPr>
        <p:spPr bwMode="auto">
          <a:xfrm>
            <a:off x="2351584" y="243995"/>
            <a:ext cx="6687087" cy="61555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121920" tIns="60960" rIns="121920" bIns="60960" numCol="1" rtlCol="0" anchor="t" anchorCtr="0" compatLnSpc="1">
            <a:prstTxWarp prst="textNoShape">
              <a:avLst/>
            </a:prstTxWarp>
            <a:spAutoFit/>
          </a:bodyPr>
          <a:lstStyle/>
          <a:p>
            <a:pPr defTabSz="1219170"/>
            <a:r>
              <a:rPr lang="nl-NL" sz="3200" b="1" kern="0" dirty="0">
                <a:solidFill>
                  <a:srgbClr val="FF6600"/>
                </a:solidFill>
                <a:latin typeface="Arial" panose="020B0604020202020204"/>
                <a:ea typeface="Arial Black" charset="0"/>
                <a:cs typeface="Arial Black" charset="0"/>
              </a:rPr>
              <a:t>Het belang van preconceptiezorg</a:t>
            </a:r>
          </a:p>
        </p:txBody>
      </p:sp>
    </p:spTree>
    <p:extLst>
      <p:ext uri="{BB962C8B-B14F-4D97-AF65-F5344CB8AC3E}">
        <p14:creationId xmlns:p14="http://schemas.microsoft.com/office/powerpoint/2010/main" val="3506591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007435" y="3760421"/>
            <a:ext cx="480053" cy="148633"/>
          </a:xfrm>
          <a:prstGeom prst="rect">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defRPr/>
            </a:pPr>
            <a:endParaRPr lang="en-US" sz="2667" i="1">
              <a:solidFill>
                <a:srgbClr val="0D1F74"/>
              </a:solidFill>
              <a:latin typeface="Arial" pitchFamily="34" charset="0"/>
            </a:endParaRPr>
          </a:p>
        </p:txBody>
      </p:sp>
      <p:pic>
        <p:nvPicPr>
          <p:cNvPr id="5" name="Afbeelding 4">
            <a:extLst>
              <a:ext uri="{FF2B5EF4-FFF2-40B4-BE49-F238E27FC236}">
                <a16:creationId xmlns:a16="http://schemas.microsoft.com/office/drawing/2014/main" id="{198E9C83-A90D-7E1C-927B-A9C4B516E9B1}"/>
              </a:ext>
            </a:extLst>
          </p:cNvPr>
          <p:cNvPicPr>
            <a:picLocks noChangeAspect="1"/>
          </p:cNvPicPr>
          <p:nvPr/>
        </p:nvPicPr>
        <p:blipFill>
          <a:blip r:embed="rId2" cstate="print">
            <a:extLst>
              <a:ext uri="{28A0092B-C50C-407E-A947-70E740481C1C}">
                <a14:useLocalDpi xmlns:a14="http://schemas.microsoft.com/office/drawing/2010/main" val="0"/>
              </a:ext>
            </a:extLst>
          </a:blip>
          <a:srcRect l="20994" r="20994"/>
          <a:stretch/>
        </p:blipFill>
        <p:spPr>
          <a:xfrm>
            <a:off x="2579077" y="260648"/>
            <a:ext cx="7072923" cy="6858000"/>
          </a:xfrm>
          <a:prstGeom prst="rect">
            <a:avLst/>
          </a:prstGeom>
        </p:spPr>
      </p:pic>
      <p:pic>
        <p:nvPicPr>
          <p:cNvPr id="6" name="Picture 5">
            <a:extLst>
              <a:ext uri="{FF2B5EF4-FFF2-40B4-BE49-F238E27FC236}">
                <a16:creationId xmlns:a16="http://schemas.microsoft.com/office/drawing/2014/main" id="{9CEB303A-329D-FD27-A406-478984D46D34}"/>
              </a:ext>
            </a:extLst>
          </p:cNvPr>
          <p:cNvPicPr>
            <a:picLocks noChangeAspect="1"/>
          </p:cNvPicPr>
          <p:nvPr/>
        </p:nvPicPr>
        <p:blipFill>
          <a:blip r:embed="rId3"/>
          <a:stretch>
            <a:fillRect/>
          </a:stretch>
        </p:blipFill>
        <p:spPr>
          <a:xfrm>
            <a:off x="10799262" y="6203052"/>
            <a:ext cx="1242036" cy="488467"/>
          </a:xfrm>
          <a:prstGeom prst="rect">
            <a:avLst/>
          </a:prstGeom>
        </p:spPr>
      </p:pic>
      <p:sp>
        <p:nvSpPr>
          <p:cNvPr id="7" name="TextBox 13">
            <a:extLst>
              <a:ext uri="{FF2B5EF4-FFF2-40B4-BE49-F238E27FC236}">
                <a16:creationId xmlns:a16="http://schemas.microsoft.com/office/drawing/2014/main" id="{FC310DD8-98D0-EDE5-22DA-3F4F9AEED59F}"/>
              </a:ext>
            </a:extLst>
          </p:cNvPr>
          <p:cNvSpPr txBox="1"/>
          <p:nvPr/>
        </p:nvSpPr>
        <p:spPr>
          <a:xfrm>
            <a:off x="1679509" y="164637"/>
            <a:ext cx="9889099" cy="577850"/>
          </a:xfrm>
          <a:prstGeom prst="rect">
            <a:avLst/>
          </a:prstGeom>
          <a:noFill/>
        </p:spPr>
        <p:txBody>
          <a:bodyPr wrap="square" rtlCol="0">
            <a:spAutoFit/>
          </a:bodyPr>
          <a:lstStyle/>
          <a:p>
            <a:pPr defTabSz="914377" fontAlgn="base">
              <a:lnSpc>
                <a:spcPct val="150000"/>
              </a:lnSpc>
              <a:spcBef>
                <a:spcPct val="0"/>
              </a:spcBef>
              <a:spcAft>
                <a:spcPct val="0"/>
              </a:spcAft>
              <a:defRPr/>
            </a:pPr>
            <a:r>
              <a:rPr lang="nl-NL" altLang="en-US" sz="2400" b="1" dirty="0">
                <a:solidFill>
                  <a:srgbClr val="0C2074"/>
                </a:solidFill>
                <a:latin typeface="Arial" pitchFamily="34" charset="0"/>
              </a:rPr>
              <a:t>Preconceptiezorg conform de principes van Sociale Verloskunde</a:t>
            </a:r>
          </a:p>
        </p:txBody>
      </p:sp>
      <p:sp>
        <p:nvSpPr>
          <p:cNvPr id="8" name="TextBox 7"/>
          <p:cNvSpPr txBox="1"/>
          <p:nvPr/>
        </p:nvSpPr>
        <p:spPr>
          <a:xfrm>
            <a:off x="184181" y="6502115"/>
            <a:ext cx="6720747" cy="256545"/>
          </a:xfrm>
          <a:prstGeom prst="rect">
            <a:avLst/>
          </a:prstGeom>
          <a:noFill/>
        </p:spPr>
        <p:txBody>
          <a:bodyPr wrap="square" rtlCol="0">
            <a:spAutoFit/>
          </a:bodyPr>
          <a:lstStyle/>
          <a:p>
            <a:pPr defTabSz="1219170" fontAlgn="base">
              <a:spcBef>
                <a:spcPct val="0"/>
              </a:spcBef>
              <a:spcAft>
                <a:spcPct val="0"/>
              </a:spcAft>
              <a:defRPr/>
            </a:pPr>
            <a:r>
              <a:rPr lang="nl-NL" sz="1067" dirty="0">
                <a:solidFill>
                  <a:srgbClr val="0C2074"/>
                </a:solidFill>
                <a:latin typeface="Arial" pitchFamily="34" charset="0"/>
              </a:rPr>
              <a:t>Steegers, Waelput, Peeters. Sociale Verloskunde, 2021</a:t>
            </a:r>
          </a:p>
        </p:txBody>
      </p:sp>
    </p:spTree>
    <p:extLst>
      <p:ext uri="{BB962C8B-B14F-4D97-AF65-F5344CB8AC3E}">
        <p14:creationId xmlns:p14="http://schemas.microsoft.com/office/powerpoint/2010/main" val="23918817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430990" y="5024758"/>
            <a:ext cx="11329986" cy="1880066"/>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85000"/>
              </a:lnSpc>
              <a:spcBef>
                <a:spcPct val="0"/>
              </a:spcBef>
              <a:spcAft>
                <a:spcPts val="600"/>
              </a:spcAft>
              <a:buClr>
                <a:srgbClr val="4B8564"/>
              </a:buClr>
              <a:buSzTx/>
              <a:buFontTx/>
              <a:buNone/>
              <a:tabLst/>
              <a:defRPr/>
            </a:pPr>
            <a:r>
              <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rPr>
              <a:t>Rik van der Linden</a:t>
            </a:r>
          </a:p>
          <a:p>
            <a:pPr marL="0" marR="0" lvl="0" indent="0" algn="ctr" defTabSz="914400" rtl="0" eaLnBrk="1" fontAlgn="auto" latinLnBrk="0" hangingPunct="1">
              <a:lnSpc>
                <a:spcPct val="85000"/>
              </a:lnSpc>
              <a:spcBef>
                <a:spcPct val="0"/>
              </a:spcBef>
              <a:spcAft>
                <a:spcPts val="600"/>
              </a:spcAft>
              <a:buClr>
                <a:srgbClr val="4B8564"/>
              </a:buClr>
              <a:buSzTx/>
              <a:buFontTx/>
              <a:buNone/>
              <a:tabLst/>
              <a:defRPr/>
            </a:pPr>
            <a:r>
              <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rPr>
              <a:t>&amp; Ronald de </a:t>
            </a:r>
            <a:r>
              <a:rPr kumimoji="0" lang="en-US" sz="6000" b="1" i="0" u="none" strike="noStrike" kern="1200" cap="none" spc="-50" normalizeH="0" baseline="0" noProof="0" dirty="0" err="1">
                <a:ln>
                  <a:noFill/>
                </a:ln>
                <a:solidFill>
                  <a:srgbClr val="3C3C3B"/>
                </a:solidFill>
                <a:effectLst/>
                <a:uLnTx/>
                <a:uFillTx/>
                <a:latin typeface="Calibri Light" panose="020F0302020204030204"/>
                <a:ea typeface="+mn-ea"/>
                <a:cs typeface="+mn-cs"/>
              </a:rPr>
              <a:t>Meij</a:t>
            </a:r>
            <a:endPar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endParaRP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2788" y="862062"/>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kstvak 1">
            <a:extLst>
              <a:ext uri="{FF2B5EF4-FFF2-40B4-BE49-F238E27FC236}">
                <a16:creationId xmlns:a16="http://schemas.microsoft.com/office/drawing/2014/main" id="{4715A617-C762-6482-E4D8-B666070138BB}"/>
              </a:ext>
            </a:extLst>
          </p:cNvPr>
          <p:cNvSpPr txBox="1"/>
          <p:nvPr/>
        </p:nvSpPr>
        <p:spPr>
          <a:xfrm>
            <a:off x="751445" y="2087504"/>
            <a:ext cx="2655663" cy="707886"/>
          </a:xfrm>
          <a:prstGeom prst="rect">
            <a:avLst/>
          </a:prstGeom>
          <a:noFill/>
        </p:spPr>
        <p:txBody>
          <a:bodyPr wrap="none" rtlCol="0">
            <a:spAutoFit/>
          </a:bodyPr>
          <a:lstStyle/>
          <a:p>
            <a:r>
              <a:rPr lang="nl-NL" sz="4000" dirty="0"/>
              <a:t>Symposium</a:t>
            </a:r>
          </a:p>
        </p:txBody>
      </p:sp>
      <p:sp>
        <p:nvSpPr>
          <p:cNvPr id="3" name="Tekstvak 2">
            <a:extLst>
              <a:ext uri="{FF2B5EF4-FFF2-40B4-BE49-F238E27FC236}">
                <a16:creationId xmlns:a16="http://schemas.microsoft.com/office/drawing/2014/main" id="{051A4A37-A011-F972-6B63-2A48E7B7758C}"/>
              </a:ext>
            </a:extLst>
          </p:cNvPr>
          <p:cNvSpPr txBox="1"/>
          <p:nvPr/>
        </p:nvSpPr>
        <p:spPr>
          <a:xfrm>
            <a:off x="8135961" y="1779728"/>
            <a:ext cx="3938514" cy="1323439"/>
          </a:xfrm>
          <a:prstGeom prst="rect">
            <a:avLst/>
          </a:prstGeom>
          <a:noFill/>
        </p:spPr>
        <p:txBody>
          <a:bodyPr wrap="none" rtlCol="0">
            <a:spAutoFit/>
          </a:bodyPr>
          <a:lstStyle/>
          <a:p>
            <a:pPr algn="ctr"/>
            <a:r>
              <a:rPr lang="nl-NL" sz="4000" dirty="0"/>
              <a:t>Preconceptionele</a:t>
            </a:r>
          </a:p>
          <a:p>
            <a:pPr algn="ctr"/>
            <a:r>
              <a:rPr lang="nl-NL" sz="4000" dirty="0"/>
              <a:t>Gezondheid</a:t>
            </a:r>
          </a:p>
        </p:txBody>
      </p:sp>
    </p:spTree>
    <p:extLst>
      <p:ext uri="{BB962C8B-B14F-4D97-AF65-F5344CB8AC3E}">
        <p14:creationId xmlns:p14="http://schemas.microsoft.com/office/powerpoint/2010/main" val="2577138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r="2139" b="2000"/>
          <a:stretch/>
        </p:blipFill>
        <p:spPr>
          <a:xfrm>
            <a:off x="3503713" y="644691"/>
            <a:ext cx="6679599" cy="5195244"/>
          </a:xfrm>
          <a:prstGeom prst="rect">
            <a:avLst/>
          </a:prstGeom>
          <a:ln>
            <a:solidFill>
              <a:schemeClr val="bg2"/>
            </a:solidFill>
          </a:ln>
        </p:spPr>
      </p:pic>
      <p:pic>
        <p:nvPicPr>
          <p:cNvPr id="3" name="Afbeelding 2"/>
          <p:cNvPicPr>
            <a:picLocks noChangeAspect="1"/>
          </p:cNvPicPr>
          <p:nvPr/>
        </p:nvPicPr>
        <p:blipFill>
          <a:blip r:embed="rId3"/>
          <a:stretch>
            <a:fillRect/>
          </a:stretch>
        </p:blipFill>
        <p:spPr>
          <a:xfrm>
            <a:off x="815413" y="644691"/>
            <a:ext cx="2688299" cy="1798255"/>
          </a:xfrm>
          <a:prstGeom prst="rect">
            <a:avLst/>
          </a:prstGeom>
        </p:spPr>
      </p:pic>
    </p:spTree>
    <p:extLst>
      <p:ext uri="{BB962C8B-B14F-4D97-AF65-F5344CB8AC3E}">
        <p14:creationId xmlns:p14="http://schemas.microsoft.com/office/powerpoint/2010/main" val="4053660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Picture Placeholder 3" descr="Picture Placeholder 3"/>
          <p:cNvPicPr>
            <a:picLocks noGrp="1" noChangeAspect="1"/>
          </p:cNvPicPr>
          <p:nvPr>
            <p:ph type="pic" idx="13"/>
          </p:nvPr>
        </p:nvPicPr>
        <p:blipFill>
          <a:blip r:embed="rId3"/>
          <a:srcRect l="333" t="13815" r="333" b="13815"/>
          <a:stretch>
            <a:fillRect/>
          </a:stretch>
        </p:blipFill>
        <p:spPr>
          <a:xfrm>
            <a:off x="0" y="0"/>
            <a:ext cx="12192000" cy="6858000"/>
          </a:xfrm>
          <a:prstGeom prst="rect">
            <a:avLst/>
          </a:prstGeom>
        </p:spPr>
      </p:pic>
      <p:sp>
        <p:nvSpPr>
          <p:cNvPr id="492" name="TextBox 9"/>
          <p:cNvSpPr txBox="1"/>
          <p:nvPr/>
        </p:nvSpPr>
        <p:spPr>
          <a:xfrm>
            <a:off x="702338" y="692087"/>
            <a:ext cx="4953871" cy="64633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a:defRPr sz="7000">
                <a:solidFill>
                  <a:srgbClr val="EBAA00"/>
                </a:solidFill>
                <a:latin typeface="Fira Sans Black"/>
                <a:ea typeface="Fira Sans Black"/>
                <a:cs typeface="Fira Sans Black"/>
                <a:sym typeface="Fira Sans Black"/>
              </a:defRPr>
            </a:lvl1pPr>
          </a:lstStyle>
          <a:p>
            <a:pPr defTabSz="914354" eaLnBrk="0" hangingPunct="0"/>
            <a:r>
              <a:rPr sz="3600" b="1" kern="0" dirty="0" err="1">
                <a:solidFill>
                  <a:srgbClr val="FFFFFF"/>
                </a:solidFill>
                <a:latin typeface="Calibri" panose="020F0502020204030204" pitchFamily="34" charset="0"/>
              </a:rPr>
              <a:t>Armoede</a:t>
            </a:r>
            <a:endParaRPr sz="3600" b="1" kern="0" dirty="0">
              <a:solidFill>
                <a:srgbClr val="FFFFFF"/>
              </a:solidFill>
              <a:latin typeface="Calibri" panose="020F0502020204030204" pitchFamily="34" charset="0"/>
            </a:endParaRPr>
          </a:p>
        </p:txBody>
      </p:sp>
      <p:sp>
        <p:nvSpPr>
          <p:cNvPr id="493" name="TextBox 10"/>
          <p:cNvSpPr txBox="1"/>
          <p:nvPr/>
        </p:nvSpPr>
        <p:spPr>
          <a:xfrm>
            <a:off x="699162" y="1424877"/>
            <a:ext cx="3020575" cy="49244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4400">
                <a:solidFill>
                  <a:srgbClr val="FFFFFF"/>
                </a:solidFill>
                <a:latin typeface="Fira Sans Light"/>
                <a:ea typeface="Fira Sans Light"/>
                <a:cs typeface="Fira Sans Light"/>
                <a:sym typeface="Fira Sans Light"/>
              </a:defRPr>
            </a:lvl1pPr>
          </a:lstStyle>
          <a:p>
            <a:pPr defTabSz="914354" eaLnBrk="0" hangingPunct="0"/>
            <a:r>
              <a:rPr sz="2600" kern="0" dirty="0">
                <a:latin typeface="Calibri" panose="020F0502020204030204" pitchFamily="34" charset="0"/>
              </a:rPr>
              <a:t>Wat is de </a:t>
            </a:r>
            <a:r>
              <a:rPr sz="2600" kern="0" dirty="0" err="1">
                <a:latin typeface="Calibri" panose="020F0502020204030204" pitchFamily="34" charset="0"/>
              </a:rPr>
              <a:t>realiteit</a:t>
            </a:r>
            <a:r>
              <a:rPr sz="2600" kern="0" dirty="0">
                <a:latin typeface="Calibri" panose="020F0502020204030204" pitchFamily="34" charset="0"/>
              </a:rPr>
              <a:t>?</a:t>
            </a:r>
          </a:p>
        </p:txBody>
      </p:sp>
      <p:pic>
        <p:nvPicPr>
          <p:cNvPr id="494" name="Picture Placeholder 2" descr="Picture Placeholder 2"/>
          <p:cNvPicPr>
            <a:picLocks noChangeAspect="1"/>
          </p:cNvPicPr>
          <p:nvPr/>
        </p:nvPicPr>
        <p:blipFill>
          <a:blip r:embed="rId4"/>
          <a:srcRect l="27697" r="13873"/>
          <a:stretch>
            <a:fillRect/>
          </a:stretch>
        </p:blipFill>
        <p:spPr>
          <a:xfrm>
            <a:off x="5656207" y="-455656"/>
            <a:ext cx="6535936" cy="74572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lnTo>
                  <a:pt x="21600" y="21600"/>
                </a:lnTo>
                <a:lnTo>
                  <a:pt x="21600" y="0"/>
                </a:lnTo>
                <a:lnTo>
                  <a:pt x="10800" y="0"/>
                </a:lnTo>
                <a:close/>
              </a:path>
            </a:pathLst>
          </a:custGeom>
          <a:ln w="12700">
            <a:miter lim="400000"/>
          </a:ln>
        </p:spPr>
      </p:pic>
      <p:sp>
        <p:nvSpPr>
          <p:cNvPr id="495" name="30-40%"/>
          <p:cNvSpPr txBox="1"/>
          <p:nvPr/>
        </p:nvSpPr>
        <p:spPr>
          <a:xfrm>
            <a:off x="352033" y="4433572"/>
            <a:ext cx="11125592" cy="193899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45720" bIns="45720">
            <a:spAutoFit/>
          </a:bodyPr>
          <a:lstStyle>
            <a:lvl1pPr>
              <a:defRPr sz="10600">
                <a:solidFill>
                  <a:srgbClr val="EBAA00"/>
                </a:solidFill>
                <a:latin typeface="Fira Sans Black"/>
                <a:ea typeface="Fira Sans Black"/>
                <a:cs typeface="Fira Sans Black"/>
                <a:sym typeface="Fira Sans Black"/>
              </a:defRPr>
            </a:lvl1pPr>
          </a:lstStyle>
          <a:p>
            <a:pPr defTabSz="914354" eaLnBrk="0" hangingPunct="0"/>
            <a:r>
              <a:rPr lang="nl-NL" sz="2400" b="1" kern="0" dirty="0">
                <a:solidFill>
                  <a:srgbClr val="FFFFFF"/>
                </a:solidFill>
                <a:latin typeface="Arial"/>
              </a:rPr>
              <a:t>Meer ongezonde leefstijlgewoonten </a:t>
            </a:r>
          </a:p>
          <a:p>
            <a:pPr defTabSz="914354" eaLnBrk="0" hangingPunct="0"/>
            <a:r>
              <a:rPr lang="nl-NL" sz="2400" b="1" kern="0" dirty="0">
                <a:solidFill>
                  <a:srgbClr val="FFFFFF"/>
                </a:solidFill>
                <a:latin typeface="Arial"/>
              </a:rPr>
              <a:t>(voeding, beweging, roken, alcohol)</a:t>
            </a:r>
          </a:p>
          <a:p>
            <a:pPr defTabSz="914354" eaLnBrk="0" hangingPunct="0"/>
            <a:endParaRPr lang="nl-NL" sz="2400" b="1" kern="0" dirty="0">
              <a:solidFill>
                <a:srgbClr val="FFFFFF"/>
              </a:solidFill>
              <a:latin typeface="Arial"/>
            </a:endParaRPr>
          </a:p>
          <a:p>
            <a:pPr defTabSz="914354" eaLnBrk="0" hangingPunct="0"/>
            <a:r>
              <a:rPr lang="nl-NL" sz="2400" b="1" kern="0" dirty="0">
                <a:solidFill>
                  <a:srgbClr val="FFFFFF"/>
                </a:solidFill>
                <a:latin typeface="Arial"/>
              </a:rPr>
              <a:t>30-40% meer kans op aangeboren afwijking</a:t>
            </a:r>
          </a:p>
          <a:p>
            <a:pPr defTabSz="914354" eaLnBrk="0" hangingPunct="0"/>
            <a:r>
              <a:rPr lang="nl-NL" sz="2400" b="1" kern="0" dirty="0">
                <a:solidFill>
                  <a:srgbClr val="FFFFFF"/>
                </a:solidFill>
                <a:latin typeface="Arial"/>
              </a:rPr>
              <a:t>vroeggeboorte en laag geboortegewicht</a:t>
            </a:r>
            <a:endParaRPr sz="2400" b="1" kern="0" dirty="0">
              <a:solidFill>
                <a:srgbClr val="FFFFFF"/>
              </a:solidFill>
              <a:latin typeface="Arial"/>
            </a:endParaRPr>
          </a:p>
        </p:txBody>
      </p:sp>
      <p:pic>
        <p:nvPicPr>
          <p:cNvPr id="7" name="Afbeelding 3" descr="hongerwinter.tif"/>
          <p:cNvPicPr>
            <a:picLocks noChangeAspect="1"/>
          </p:cNvPicPr>
          <p:nvPr/>
        </p:nvPicPr>
        <p:blipFill>
          <a:blip r:embed="rId5" cstate="print"/>
          <a:srcRect l="14172" t="40158" r="25589" b="2171"/>
          <a:stretch>
            <a:fillRect/>
          </a:stretch>
        </p:blipFill>
        <p:spPr bwMode="auto">
          <a:xfrm>
            <a:off x="7838685" y="3848100"/>
            <a:ext cx="4136647" cy="2871811"/>
          </a:xfrm>
          <a:prstGeom prst="rect">
            <a:avLst/>
          </a:prstGeom>
          <a:ln>
            <a:noFill/>
          </a:ln>
          <a:effectLst>
            <a:softEdge rad="112500"/>
          </a:effectLst>
        </p:spPr>
      </p:pic>
      <p:pic>
        <p:nvPicPr>
          <p:cNvPr id="2" name="Afbeelding 1"/>
          <p:cNvPicPr>
            <a:picLocks noChangeAspect="1"/>
          </p:cNvPicPr>
          <p:nvPr/>
        </p:nvPicPr>
        <p:blipFill rotWithShape="1">
          <a:blip r:embed="rId6"/>
          <a:srcRect l="-3949" t="9436" r="6432" b="3326"/>
          <a:stretch/>
        </p:blipFill>
        <p:spPr>
          <a:xfrm>
            <a:off x="320938" y="614101"/>
            <a:ext cx="5593892" cy="2814899"/>
          </a:xfrm>
          <a:prstGeom prst="rect">
            <a:avLst/>
          </a:prstGeom>
        </p:spPr>
      </p:pic>
    </p:spTree>
    <p:extLst>
      <p:ext uri="{BB962C8B-B14F-4D97-AF65-F5344CB8AC3E}">
        <p14:creationId xmlns:p14="http://schemas.microsoft.com/office/powerpoint/2010/main" val="385193837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248277" y="3070694"/>
            <a:ext cx="3171825" cy="1583999"/>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nl-NL">
              <a:solidFill>
                <a:prstClr val="white"/>
              </a:solidFill>
              <a:latin typeface="Arial" panose="020B0604020202020204"/>
            </a:endParaRPr>
          </a:p>
        </p:txBody>
      </p:sp>
      <p:grpSp>
        <p:nvGrpSpPr>
          <p:cNvPr id="54" name="Group 26"/>
          <p:cNvGrpSpPr/>
          <p:nvPr/>
        </p:nvGrpSpPr>
        <p:grpSpPr>
          <a:xfrm>
            <a:off x="5651043" y="5706911"/>
            <a:ext cx="561388" cy="984235"/>
            <a:chOff x="3419796" y="2427395"/>
            <a:chExt cx="1452761" cy="2442979"/>
          </a:xfrm>
        </p:grpSpPr>
        <p:pic>
          <p:nvPicPr>
            <p:cNvPr id="55" name="Picture 2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43129" y="2757670"/>
              <a:ext cx="1216729" cy="1750535"/>
            </a:xfrm>
            <a:prstGeom prst="rect">
              <a:avLst/>
            </a:prstGeom>
          </p:spPr>
        </p:pic>
        <p:pic>
          <p:nvPicPr>
            <p:cNvPr id="56" name="Picture 28"/>
            <p:cNvPicPr>
              <a:picLocks noChangeAspect="1"/>
            </p:cNvPicPr>
            <p:nvPr/>
          </p:nvPicPr>
          <p:blipFill rotWithShape="1">
            <a:blip r:embed="rId4">
              <a:extLst>
                <a:ext uri="{28A0092B-C50C-407E-A947-70E740481C1C}">
                  <a14:useLocalDpi xmlns:a14="http://schemas.microsoft.com/office/drawing/2010/main"/>
                </a:ext>
              </a:extLst>
            </a:blip>
            <a:srcRect l="20496" r="20575"/>
            <a:stretch/>
          </p:blipFill>
          <p:spPr>
            <a:xfrm>
              <a:off x="3419796" y="2427395"/>
              <a:ext cx="1452761" cy="2442979"/>
            </a:xfrm>
            <a:prstGeom prst="rect">
              <a:avLst/>
            </a:prstGeom>
          </p:spPr>
        </p:pic>
      </p:grpSp>
      <p:sp>
        <p:nvSpPr>
          <p:cNvPr id="12" name="Freeform 15">
            <a:extLst>
              <a:ext uri="{FF2B5EF4-FFF2-40B4-BE49-F238E27FC236}">
                <a16:creationId xmlns:a16="http://schemas.microsoft.com/office/drawing/2014/main" id="{FE103979-C845-4E21-81EE-70D6C44D9D71}"/>
              </a:ext>
            </a:extLst>
          </p:cNvPr>
          <p:cNvSpPr/>
          <p:nvPr/>
        </p:nvSpPr>
        <p:spPr bwMode="gray">
          <a:xfrm>
            <a:off x="631826" y="1589423"/>
            <a:ext cx="5830015" cy="3616915"/>
          </a:xfrm>
          <a:custGeom>
            <a:avLst/>
            <a:gdLst>
              <a:gd name="connsiteX0" fmla="*/ 0 w 8987246"/>
              <a:gd name="connsiteY0" fmla="*/ 0 h 2943497"/>
              <a:gd name="connsiteX1" fmla="*/ 740229 w 8987246"/>
              <a:gd name="connsiteY1" fmla="*/ 391885 h 2943497"/>
              <a:gd name="connsiteX2" fmla="*/ 2899954 w 8987246"/>
              <a:gd name="connsiteY2" fmla="*/ 592182 h 2943497"/>
              <a:gd name="connsiteX3" fmla="*/ 3971109 w 8987246"/>
              <a:gd name="connsiteY3" fmla="*/ 757645 h 2943497"/>
              <a:gd name="connsiteX4" fmla="*/ 4632960 w 8987246"/>
              <a:gd name="connsiteY4" fmla="*/ 1140822 h 2943497"/>
              <a:gd name="connsiteX5" fmla="*/ 4101737 w 8987246"/>
              <a:gd name="connsiteY5" fmla="*/ 1541417 h 2943497"/>
              <a:gd name="connsiteX6" fmla="*/ 2629989 w 8987246"/>
              <a:gd name="connsiteY6" fmla="*/ 1889760 h 2943497"/>
              <a:gd name="connsiteX7" fmla="*/ 3248297 w 8987246"/>
              <a:gd name="connsiteY7" fmla="*/ 2360022 h 2943497"/>
              <a:gd name="connsiteX8" fmla="*/ 6261463 w 8987246"/>
              <a:gd name="connsiteY8" fmla="*/ 2812868 h 2943497"/>
              <a:gd name="connsiteX9" fmla="*/ 8987246 w 8987246"/>
              <a:gd name="connsiteY9" fmla="*/ 2943497 h 2943497"/>
              <a:gd name="connsiteX10" fmla="*/ 8987246 w 8987246"/>
              <a:gd name="connsiteY10" fmla="*/ 2943497 h 294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7246" h="2943497">
                <a:moveTo>
                  <a:pt x="0" y="0"/>
                </a:moveTo>
                <a:cubicBezTo>
                  <a:pt x="128451" y="146594"/>
                  <a:pt x="256903" y="293188"/>
                  <a:pt x="740229" y="391885"/>
                </a:cubicBezTo>
                <a:cubicBezTo>
                  <a:pt x="1223555" y="490582"/>
                  <a:pt x="2361474" y="531222"/>
                  <a:pt x="2899954" y="592182"/>
                </a:cubicBezTo>
                <a:cubicBezTo>
                  <a:pt x="3438434" y="653142"/>
                  <a:pt x="3682275" y="666205"/>
                  <a:pt x="3971109" y="757645"/>
                </a:cubicBezTo>
                <a:cubicBezTo>
                  <a:pt x="4259943" y="849085"/>
                  <a:pt x="4611189" y="1010193"/>
                  <a:pt x="4632960" y="1140822"/>
                </a:cubicBezTo>
                <a:cubicBezTo>
                  <a:pt x="4654731" y="1271451"/>
                  <a:pt x="4435565" y="1416594"/>
                  <a:pt x="4101737" y="1541417"/>
                </a:cubicBezTo>
                <a:cubicBezTo>
                  <a:pt x="3767909" y="1666240"/>
                  <a:pt x="2772229" y="1753326"/>
                  <a:pt x="2629989" y="1889760"/>
                </a:cubicBezTo>
                <a:cubicBezTo>
                  <a:pt x="2487749" y="2026194"/>
                  <a:pt x="2643051" y="2206171"/>
                  <a:pt x="3248297" y="2360022"/>
                </a:cubicBezTo>
                <a:cubicBezTo>
                  <a:pt x="3853543" y="2513873"/>
                  <a:pt x="5304972" y="2715622"/>
                  <a:pt x="6261463" y="2812868"/>
                </a:cubicBezTo>
                <a:cubicBezTo>
                  <a:pt x="7217955" y="2910114"/>
                  <a:pt x="8987246" y="2943497"/>
                  <a:pt x="8987246" y="2943497"/>
                </a:cubicBezTo>
                <a:lnTo>
                  <a:pt x="8987246" y="2943497"/>
                </a:lnTo>
              </a:path>
            </a:pathLst>
          </a:custGeom>
          <a:noFill/>
          <a:ln w="76200" algn="ctr">
            <a:solidFill>
              <a:schemeClr val="accent3">
                <a:lumMod val="50000"/>
              </a:schemeClr>
            </a:solidFill>
            <a:miter lim="800000"/>
            <a:headEnd/>
            <a:tailEnd type="triangle"/>
          </a:ln>
          <a:effectLst>
            <a:outerShdw blurRad="50800" dist="38100" dir="2700000" algn="tl" rotWithShape="0">
              <a:prstClr val="black">
                <a:alpha val="20000"/>
              </a:prstClr>
            </a:outerShdw>
          </a:effectLst>
        </p:spPr>
        <p:txBody>
          <a:bodyPr rtlCol="0" anchor="ctr"/>
          <a:lstStyle/>
          <a:p>
            <a:pPr algn="ctr" defTabSz="685783" eaLnBrk="0" fontAlgn="base" hangingPunct="0">
              <a:spcBef>
                <a:spcPct val="0"/>
              </a:spcBef>
              <a:spcAft>
                <a:spcPct val="0"/>
              </a:spcAft>
              <a:defRPr/>
            </a:pPr>
            <a:endParaRPr lang="en-US" sz="1351" dirty="0">
              <a:solidFill>
                <a:prstClr val="black"/>
              </a:solidFill>
              <a:latin typeface="Calibri Light"/>
            </a:endParaRPr>
          </a:p>
        </p:txBody>
      </p:sp>
      <p:sp>
        <p:nvSpPr>
          <p:cNvPr id="40" name="Content Placeholder 2"/>
          <p:cNvSpPr txBox="1">
            <a:spLocks/>
          </p:cNvSpPr>
          <p:nvPr/>
        </p:nvSpPr>
        <p:spPr bwMode="auto">
          <a:xfrm>
            <a:off x="1696424" y="2353963"/>
            <a:ext cx="636405" cy="2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9pPr>
          </a:lstStyle>
          <a:p>
            <a:pPr marL="0" indent="0" algn="ctr" defTabSz="914377">
              <a:buNone/>
              <a:defRPr/>
            </a:pPr>
            <a:r>
              <a:rPr lang="nl-NL" b="1" dirty="0">
                <a:solidFill>
                  <a:srgbClr val="CED2E3">
                    <a:lumMod val="50000"/>
                  </a:srgbClr>
                </a:solidFill>
              </a:rPr>
              <a:t>2007</a:t>
            </a:r>
          </a:p>
        </p:txBody>
      </p:sp>
      <p:sp>
        <p:nvSpPr>
          <p:cNvPr id="18" name="Oval 17"/>
          <p:cNvSpPr/>
          <p:nvPr/>
        </p:nvSpPr>
        <p:spPr>
          <a:xfrm>
            <a:off x="1882743" y="2103687"/>
            <a:ext cx="270000" cy="270000"/>
          </a:xfrm>
          <a:prstGeom prst="ellipse">
            <a:avLst/>
          </a:prstGeom>
          <a:solidFill>
            <a:schemeClr val="accent3">
              <a:lumMod val="50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pic>
        <p:nvPicPr>
          <p:cNvPr id="19" name="Picture 18"/>
          <p:cNvPicPr>
            <a:picLocks noChangeAspect="1"/>
          </p:cNvPicPr>
          <p:nvPr/>
        </p:nvPicPr>
        <p:blipFill rotWithShape="1">
          <a:blip r:embed="rId5" cstate="hqprint">
            <a:extLst>
              <a:ext uri="{28A0092B-C50C-407E-A947-70E740481C1C}">
                <a14:useLocalDpi xmlns:a14="http://schemas.microsoft.com/office/drawing/2010/main"/>
              </a:ext>
            </a:extLst>
          </a:blip>
          <a:srcRect l="24389" t="2972" r="11600" b="1013"/>
          <a:stretch/>
        </p:blipFill>
        <p:spPr>
          <a:xfrm>
            <a:off x="1570307" y="1159534"/>
            <a:ext cx="903823" cy="903823"/>
          </a:xfrm>
          <a:prstGeom prst="ellipse">
            <a:avLst/>
          </a:prstGeom>
        </p:spPr>
      </p:pic>
      <p:pic>
        <p:nvPicPr>
          <p:cNvPr id="2" name="Afbeelding 1"/>
          <p:cNvPicPr>
            <a:picLocks noChangeAspect="1"/>
          </p:cNvPicPr>
          <p:nvPr/>
        </p:nvPicPr>
        <p:blipFill>
          <a:blip r:embed="rId6"/>
          <a:stretch>
            <a:fillRect/>
          </a:stretch>
        </p:blipFill>
        <p:spPr>
          <a:xfrm>
            <a:off x="546602" y="1159534"/>
            <a:ext cx="938481" cy="1194431"/>
          </a:xfrm>
          <a:prstGeom prst="rect">
            <a:avLst/>
          </a:prstGeom>
        </p:spPr>
      </p:pic>
      <p:sp>
        <p:nvSpPr>
          <p:cNvPr id="33" name="Oval 17"/>
          <p:cNvSpPr/>
          <p:nvPr/>
        </p:nvSpPr>
        <p:spPr>
          <a:xfrm>
            <a:off x="3411832" y="2659741"/>
            <a:ext cx="270000" cy="270000"/>
          </a:xfrm>
          <a:prstGeom prst="ellipse">
            <a:avLst/>
          </a:prstGeom>
          <a:solidFill>
            <a:schemeClr val="accent3">
              <a:lumMod val="50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sp>
        <p:nvSpPr>
          <p:cNvPr id="34" name="Content Placeholder 2"/>
          <p:cNvSpPr txBox="1">
            <a:spLocks/>
          </p:cNvSpPr>
          <p:nvPr/>
        </p:nvSpPr>
        <p:spPr bwMode="auto">
          <a:xfrm>
            <a:off x="2281209" y="2675004"/>
            <a:ext cx="1624840" cy="2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9pPr>
          </a:lstStyle>
          <a:p>
            <a:pPr marL="0" indent="0" algn="ctr" defTabSz="914377">
              <a:buNone/>
              <a:defRPr/>
            </a:pPr>
            <a:r>
              <a:rPr lang="nl-NL" b="1" dirty="0">
                <a:solidFill>
                  <a:srgbClr val="CED2E3">
                    <a:lumMod val="50000"/>
                  </a:srgbClr>
                </a:solidFill>
              </a:rPr>
              <a:t>2012</a:t>
            </a:r>
          </a:p>
        </p:txBody>
      </p:sp>
      <p:sp>
        <p:nvSpPr>
          <p:cNvPr id="38" name="Title 3"/>
          <p:cNvSpPr txBox="1">
            <a:spLocks/>
          </p:cNvSpPr>
          <p:nvPr/>
        </p:nvSpPr>
        <p:spPr>
          <a:xfrm>
            <a:off x="801467" y="150441"/>
            <a:ext cx="12048661" cy="648000"/>
          </a:xfrm>
          <a:prstGeom prst="rect">
            <a:avLst/>
          </a:prstGeom>
        </p:spPr>
        <p:txBody>
          <a:bodyPr/>
          <a:lstStyle>
            <a:lvl1pPr algn="l" defTabSz="914377" rtl="0" eaLnBrk="1" latinLnBrk="0" hangingPunct="1">
              <a:lnSpc>
                <a:spcPct val="90000"/>
              </a:lnSpc>
              <a:spcBef>
                <a:spcPct val="0"/>
              </a:spcBef>
              <a:buNone/>
              <a:defRPr sz="4267" b="1" i="0" kern="1200" spc="-200">
                <a:solidFill>
                  <a:srgbClr val="0C2074"/>
                </a:solidFill>
                <a:latin typeface="Arial Black" charset="0"/>
                <a:ea typeface="Arial Black" charset="0"/>
                <a:cs typeface="Arial Black" charset="0"/>
              </a:defRPr>
            </a:lvl1pPr>
          </a:lstStyle>
          <a:p>
            <a:pPr defTabSz="914354">
              <a:defRPr/>
            </a:pPr>
            <a:r>
              <a:rPr lang="nl-NL" sz="3200" dirty="0">
                <a:latin typeface="Arial" panose="020B0604020202020204"/>
              </a:rPr>
              <a:t>Digitale en </a:t>
            </a:r>
            <a:r>
              <a:rPr lang="nl-NL" sz="3200" dirty="0" err="1">
                <a:latin typeface="Arial" panose="020B0604020202020204"/>
              </a:rPr>
              <a:t>blended</a:t>
            </a:r>
            <a:r>
              <a:rPr lang="nl-NL" sz="3200" dirty="0">
                <a:latin typeface="Arial" panose="020B0604020202020204"/>
              </a:rPr>
              <a:t> leefstijlzorg voor passende preconceptiezorg </a:t>
            </a:r>
          </a:p>
        </p:txBody>
      </p:sp>
      <p:pic>
        <p:nvPicPr>
          <p:cNvPr id="4" name="Afbeelding 3"/>
          <p:cNvPicPr>
            <a:picLocks noChangeAspect="1"/>
          </p:cNvPicPr>
          <p:nvPr/>
        </p:nvPicPr>
        <p:blipFill>
          <a:blip r:embed="rId7"/>
          <a:stretch>
            <a:fillRect/>
          </a:stretch>
        </p:blipFill>
        <p:spPr>
          <a:xfrm>
            <a:off x="3787361" y="2103686"/>
            <a:ext cx="586675" cy="1163055"/>
          </a:xfrm>
          <a:prstGeom prst="rect">
            <a:avLst/>
          </a:prstGeom>
        </p:spPr>
      </p:pic>
      <p:sp>
        <p:nvSpPr>
          <p:cNvPr id="42" name="Oval 17"/>
          <p:cNvSpPr/>
          <p:nvPr/>
        </p:nvSpPr>
        <p:spPr>
          <a:xfrm>
            <a:off x="3476813" y="4654691"/>
            <a:ext cx="270000" cy="270000"/>
          </a:xfrm>
          <a:prstGeom prst="ellipse">
            <a:avLst/>
          </a:prstGeom>
          <a:solidFill>
            <a:schemeClr val="accent3">
              <a:lumMod val="50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sp>
        <p:nvSpPr>
          <p:cNvPr id="43" name="Content Placeholder 2"/>
          <p:cNvSpPr txBox="1">
            <a:spLocks/>
          </p:cNvSpPr>
          <p:nvPr/>
        </p:nvSpPr>
        <p:spPr bwMode="auto">
          <a:xfrm>
            <a:off x="2775428" y="4832479"/>
            <a:ext cx="636405" cy="2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9pPr>
          </a:lstStyle>
          <a:p>
            <a:pPr marL="0" indent="0" algn="ctr" defTabSz="914377">
              <a:buNone/>
              <a:defRPr/>
            </a:pPr>
            <a:r>
              <a:rPr lang="nl-NL" b="1" dirty="0">
                <a:solidFill>
                  <a:srgbClr val="CED2E3">
                    <a:lumMod val="50000"/>
                  </a:srgbClr>
                </a:solidFill>
              </a:rPr>
              <a:t>2018</a:t>
            </a:r>
          </a:p>
        </p:txBody>
      </p:sp>
      <p:pic>
        <p:nvPicPr>
          <p:cNvPr id="45" name="Picture 149"/>
          <p:cNvPicPr>
            <a:picLocks noChangeAspect="1"/>
          </p:cNvPicPr>
          <p:nvPr/>
        </p:nvPicPr>
        <p:blipFill rotWithShape="1">
          <a:blip r:embed="rId5" cstate="hqprint">
            <a:extLst>
              <a:ext uri="{28A0092B-C50C-407E-A947-70E740481C1C}">
                <a14:useLocalDpi xmlns:a14="http://schemas.microsoft.com/office/drawing/2010/main"/>
              </a:ext>
            </a:extLst>
          </a:blip>
          <a:srcRect l="24389" t="2972" r="11600" b="1013"/>
          <a:stretch/>
        </p:blipFill>
        <p:spPr>
          <a:xfrm>
            <a:off x="2770291" y="3691532"/>
            <a:ext cx="791995" cy="791995"/>
          </a:xfrm>
          <a:prstGeom prst="ellipse">
            <a:avLst/>
          </a:prstGeom>
        </p:spPr>
      </p:pic>
      <p:grpSp>
        <p:nvGrpSpPr>
          <p:cNvPr id="46" name="Group 26"/>
          <p:cNvGrpSpPr/>
          <p:nvPr/>
        </p:nvGrpSpPr>
        <p:grpSpPr>
          <a:xfrm>
            <a:off x="3562285" y="3688975"/>
            <a:ext cx="512736" cy="965716"/>
            <a:chOff x="3419796" y="2427395"/>
            <a:chExt cx="1452761" cy="2442979"/>
          </a:xfrm>
        </p:grpSpPr>
        <p:pic>
          <p:nvPicPr>
            <p:cNvPr id="47" name="Picture 2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543129" y="2757670"/>
              <a:ext cx="1216729" cy="1750535"/>
            </a:xfrm>
            <a:prstGeom prst="rect">
              <a:avLst/>
            </a:prstGeom>
          </p:spPr>
        </p:pic>
        <p:pic>
          <p:nvPicPr>
            <p:cNvPr id="48" name="Picture 28"/>
            <p:cNvPicPr>
              <a:picLocks noChangeAspect="1"/>
            </p:cNvPicPr>
            <p:nvPr/>
          </p:nvPicPr>
          <p:blipFill rotWithShape="1">
            <a:blip r:embed="rId4">
              <a:extLst>
                <a:ext uri="{28A0092B-C50C-407E-A947-70E740481C1C}">
                  <a14:useLocalDpi xmlns:a14="http://schemas.microsoft.com/office/drawing/2010/main"/>
                </a:ext>
              </a:extLst>
            </a:blip>
            <a:srcRect l="20496" r="20575"/>
            <a:stretch/>
          </p:blipFill>
          <p:spPr>
            <a:xfrm>
              <a:off x="3419796" y="2427395"/>
              <a:ext cx="1452761" cy="2442979"/>
            </a:xfrm>
            <a:prstGeom prst="rect">
              <a:avLst/>
            </a:prstGeom>
          </p:spPr>
        </p:pic>
      </p:grpSp>
      <p:pic>
        <p:nvPicPr>
          <p:cNvPr id="5" name="Afbeelding 4"/>
          <p:cNvPicPr>
            <a:picLocks noChangeAspect="1"/>
          </p:cNvPicPr>
          <p:nvPr/>
        </p:nvPicPr>
        <p:blipFill>
          <a:blip r:embed="rId8"/>
          <a:stretch>
            <a:fillRect/>
          </a:stretch>
        </p:blipFill>
        <p:spPr>
          <a:xfrm>
            <a:off x="5703973" y="5935795"/>
            <a:ext cx="471379" cy="550343"/>
          </a:xfrm>
          <a:prstGeom prst="rect">
            <a:avLst/>
          </a:prstGeom>
        </p:spPr>
      </p:pic>
      <p:sp>
        <p:nvSpPr>
          <p:cNvPr id="50" name="Oval 17"/>
          <p:cNvSpPr/>
          <p:nvPr/>
        </p:nvSpPr>
        <p:spPr>
          <a:xfrm>
            <a:off x="5306779" y="5071337"/>
            <a:ext cx="270000" cy="270000"/>
          </a:xfrm>
          <a:prstGeom prst="ellipse">
            <a:avLst/>
          </a:prstGeom>
          <a:solidFill>
            <a:schemeClr val="accent3">
              <a:lumMod val="50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sp>
        <p:nvSpPr>
          <p:cNvPr id="51" name="Content Placeholder 2"/>
          <p:cNvSpPr txBox="1">
            <a:spLocks/>
          </p:cNvSpPr>
          <p:nvPr/>
        </p:nvSpPr>
        <p:spPr bwMode="auto">
          <a:xfrm>
            <a:off x="4175075" y="5177264"/>
            <a:ext cx="636405" cy="2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9pPr>
          </a:lstStyle>
          <a:p>
            <a:pPr marL="0" indent="0" algn="ctr" defTabSz="914377">
              <a:buNone/>
              <a:defRPr/>
            </a:pPr>
            <a:r>
              <a:rPr lang="nl-NL" b="1" dirty="0">
                <a:solidFill>
                  <a:srgbClr val="CED2E3">
                    <a:lumMod val="50000"/>
                  </a:srgbClr>
                </a:solidFill>
              </a:rPr>
              <a:t>2019</a:t>
            </a:r>
          </a:p>
        </p:txBody>
      </p:sp>
      <p:pic>
        <p:nvPicPr>
          <p:cNvPr id="53" name="Picture 149"/>
          <p:cNvPicPr>
            <a:picLocks noChangeAspect="1"/>
          </p:cNvPicPr>
          <p:nvPr/>
        </p:nvPicPr>
        <p:blipFill rotWithShape="1">
          <a:blip r:embed="rId5" cstate="hqprint">
            <a:extLst>
              <a:ext uri="{28A0092B-C50C-407E-A947-70E740481C1C}">
                <a14:useLocalDpi xmlns:a14="http://schemas.microsoft.com/office/drawing/2010/main"/>
              </a:ext>
            </a:extLst>
          </a:blip>
          <a:srcRect l="24389" t="2972" r="11600" b="1013"/>
          <a:stretch/>
        </p:blipFill>
        <p:spPr>
          <a:xfrm>
            <a:off x="4883645" y="5803031"/>
            <a:ext cx="791995" cy="791995"/>
          </a:xfrm>
          <a:prstGeom prst="ellipse">
            <a:avLst/>
          </a:prstGeom>
        </p:spPr>
      </p:pic>
      <p:sp>
        <p:nvSpPr>
          <p:cNvPr id="52" name="Plus 51"/>
          <p:cNvSpPr/>
          <p:nvPr/>
        </p:nvSpPr>
        <p:spPr>
          <a:xfrm>
            <a:off x="5605657" y="6122642"/>
            <a:ext cx="169135" cy="202188"/>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sp>
        <p:nvSpPr>
          <p:cNvPr id="44" name="Plus 43"/>
          <p:cNvSpPr/>
          <p:nvPr/>
        </p:nvSpPr>
        <p:spPr>
          <a:xfrm>
            <a:off x="3499806" y="4030269"/>
            <a:ext cx="169135" cy="202188"/>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pic>
        <p:nvPicPr>
          <p:cNvPr id="14" name="Afbeelding 13"/>
          <p:cNvPicPr>
            <a:picLocks noChangeAspect="1"/>
          </p:cNvPicPr>
          <p:nvPr/>
        </p:nvPicPr>
        <p:blipFill>
          <a:blip r:embed="rId9"/>
          <a:stretch>
            <a:fillRect/>
          </a:stretch>
        </p:blipFill>
        <p:spPr>
          <a:xfrm>
            <a:off x="2274682" y="5527379"/>
            <a:ext cx="2033207" cy="1143679"/>
          </a:xfrm>
          <a:prstGeom prst="rect">
            <a:avLst/>
          </a:prstGeom>
        </p:spPr>
      </p:pic>
      <p:sp>
        <p:nvSpPr>
          <p:cNvPr id="57" name="Oval 17"/>
          <p:cNvSpPr/>
          <p:nvPr/>
        </p:nvSpPr>
        <p:spPr>
          <a:xfrm>
            <a:off x="4307887" y="4882432"/>
            <a:ext cx="270000" cy="270000"/>
          </a:xfrm>
          <a:prstGeom prst="ellipse">
            <a:avLst/>
          </a:prstGeom>
          <a:solidFill>
            <a:schemeClr val="accent3">
              <a:lumMod val="50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sp>
        <p:nvSpPr>
          <p:cNvPr id="58" name="Content Placeholder 2"/>
          <p:cNvSpPr txBox="1">
            <a:spLocks/>
          </p:cNvSpPr>
          <p:nvPr/>
        </p:nvSpPr>
        <p:spPr bwMode="auto">
          <a:xfrm>
            <a:off x="4898880" y="5341337"/>
            <a:ext cx="636405" cy="2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9pPr>
          </a:lstStyle>
          <a:p>
            <a:pPr marL="0" indent="0" algn="ctr" defTabSz="914377">
              <a:buNone/>
              <a:defRPr/>
            </a:pPr>
            <a:r>
              <a:rPr lang="nl-NL" b="1" dirty="0">
                <a:solidFill>
                  <a:srgbClr val="CED2E3">
                    <a:lumMod val="50000"/>
                  </a:srgbClr>
                </a:solidFill>
              </a:rPr>
              <a:t>2021</a:t>
            </a:r>
          </a:p>
        </p:txBody>
      </p:sp>
      <p:pic>
        <p:nvPicPr>
          <p:cNvPr id="3" name="Afbeelding 2"/>
          <p:cNvPicPr>
            <a:picLocks noChangeAspect="1"/>
          </p:cNvPicPr>
          <p:nvPr/>
        </p:nvPicPr>
        <p:blipFill rotWithShape="1">
          <a:blip r:embed="rId10"/>
          <a:srcRect l="60547" t="19661" r="1763" b="48748"/>
          <a:stretch/>
        </p:blipFill>
        <p:spPr>
          <a:xfrm>
            <a:off x="5348670" y="3217556"/>
            <a:ext cx="2954257" cy="1392848"/>
          </a:xfrm>
          <a:prstGeom prst="rect">
            <a:avLst/>
          </a:prstGeom>
        </p:spPr>
      </p:pic>
      <p:sp>
        <p:nvSpPr>
          <p:cNvPr id="31" name="Content Placeholder 2"/>
          <p:cNvSpPr txBox="1">
            <a:spLocks/>
          </p:cNvSpPr>
          <p:nvPr/>
        </p:nvSpPr>
        <p:spPr bwMode="auto">
          <a:xfrm>
            <a:off x="5793906" y="4715440"/>
            <a:ext cx="790503" cy="28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9pPr>
          </a:lstStyle>
          <a:p>
            <a:pPr marL="0" indent="0" algn="ctr" defTabSz="914377">
              <a:buNone/>
              <a:defRPr/>
            </a:pPr>
            <a:r>
              <a:rPr lang="nl-NL" b="1" dirty="0">
                <a:solidFill>
                  <a:srgbClr val="CED2E3">
                    <a:lumMod val="50000"/>
                  </a:srgbClr>
                </a:solidFill>
              </a:rPr>
              <a:t>2022</a:t>
            </a:r>
          </a:p>
        </p:txBody>
      </p:sp>
      <p:sp>
        <p:nvSpPr>
          <p:cNvPr id="32" name="Oval 17"/>
          <p:cNvSpPr/>
          <p:nvPr/>
        </p:nvSpPr>
        <p:spPr>
          <a:xfrm>
            <a:off x="5804663" y="5071337"/>
            <a:ext cx="270000" cy="270000"/>
          </a:xfrm>
          <a:prstGeom prst="ellipse">
            <a:avLst/>
          </a:prstGeom>
          <a:solidFill>
            <a:schemeClr val="accent3">
              <a:lumMod val="50000"/>
            </a:schemeClr>
          </a:solidFill>
          <a:ln w="1905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eaLnBrk="0" fontAlgn="base" hangingPunct="0">
              <a:spcBef>
                <a:spcPct val="0"/>
              </a:spcBef>
              <a:spcAft>
                <a:spcPct val="0"/>
              </a:spcAft>
              <a:defRPr/>
            </a:pPr>
            <a:endParaRPr lang="nl-NL">
              <a:solidFill>
                <a:srgbClr val="FFFFFF"/>
              </a:solidFill>
              <a:latin typeface="Arial"/>
            </a:endParaRPr>
          </a:p>
        </p:txBody>
      </p:sp>
      <p:pic>
        <p:nvPicPr>
          <p:cNvPr id="39" name="Afbeelding 38"/>
          <p:cNvPicPr>
            <a:picLocks noChangeAspect="1"/>
          </p:cNvPicPr>
          <p:nvPr/>
        </p:nvPicPr>
        <p:blipFill rotWithShape="1">
          <a:blip r:embed="rId11"/>
          <a:srcRect l="18307" r="22992"/>
          <a:stretch/>
        </p:blipFill>
        <p:spPr>
          <a:xfrm>
            <a:off x="9294341" y="3054476"/>
            <a:ext cx="2440691" cy="2274005"/>
          </a:xfrm>
          <a:prstGeom prst="rect">
            <a:avLst/>
          </a:prstGeom>
        </p:spPr>
      </p:pic>
      <p:sp>
        <p:nvSpPr>
          <p:cNvPr id="49" name="Tekstvak 48"/>
          <p:cNvSpPr txBox="1"/>
          <p:nvPr/>
        </p:nvSpPr>
        <p:spPr>
          <a:xfrm>
            <a:off x="9083398" y="5328482"/>
            <a:ext cx="2797241" cy="461665"/>
          </a:xfrm>
          <a:prstGeom prst="rect">
            <a:avLst/>
          </a:prstGeom>
          <a:noFill/>
        </p:spPr>
        <p:txBody>
          <a:bodyPr wrap="none" rtlCol="0">
            <a:spAutoFit/>
          </a:bodyPr>
          <a:lstStyle/>
          <a:p>
            <a:pPr defTabSz="914377" eaLnBrk="0" fontAlgn="base" hangingPunct="0">
              <a:spcBef>
                <a:spcPct val="0"/>
              </a:spcBef>
              <a:spcAft>
                <a:spcPct val="0"/>
              </a:spcAft>
              <a:defRPr/>
            </a:pPr>
            <a:r>
              <a:rPr lang="nl-NL" sz="2400" b="1" i="1" dirty="0">
                <a:solidFill>
                  <a:srgbClr val="FF0000"/>
                </a:solidFill>
                <a:latin typeface="Arial (Hoofdtekst)"/>
              </a:rPr>
              <a:t>MY DIGITAL TWIN</a:t>
            </a:r>
          </a:p>
        </p:txBody>
      </p:sp>
      <p:cxnSp>
        <p:nvCxnSpPr>
          <p:cNvPr id="10" name="Rechte verbindingslijn met pijl 9"/>
          <p:cNvCxnSpPr>
            <a:stCxn id="12" idx="9"/>
          </p:cNvCxnSpPr>
          <p:nvPr/>
        </p:nvCxnSpPr>
        <p:spPr>
          <a:xfrm>
            <a:off x="6461841" y="5206337"/>
            <a:ext cx="2339260" cy="0"/>
          </a:xfrm>
          <a:prstGeom prst="straightConnector1">
            <a:avLst/>
          </a:prstGeom>
          <a:ln w="76200">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9" name="Afbeelding 58">
            <a:extLst>
              <a:ext uri="{FF2B5EF4-FFF2-40B4-BE49-F238E27FC236}">
                <a16:creationId xmlns:a16="http://schemas.microsoft.com/office/drawing/2014/main" id="{707780E7-086B-6D45-8BE9-EA2534230F8C}"/>
              </a:ext>
            </a:extLst>
          </p:cNvPr>
          <p:cNvPicPr>
            <a:picLocks noChangeAspect="1"/>
          </p:cNvPicPr>
          <p:nvPr/>
        </p:nvPicPr>
        <p:blipFill>
          <a:blip r:embed="rId12"/>
          <a:stretch>
            <a:fillRect/>
          </a:stretch>
        </p:blipFill>
        <p:spPr>
          <a:xfrm>
            <a:off x="5807969" y="2572458"/>
            <a:ext cx="1946748" cy="458877"/>
          </a:xfrm>
          <a:prstGeom prst="rect">
            <a:avLst/>
          </a:prstGeom>
        </p:spPr>
      </p:pic>
    </p:spTree>
    <p:extLst>
      <p:ext uri="{BB962C8B-B14F-4D97-AF65-F5344CB8AC3E}">
        <p14:creationId xmlns:p14="http://schemas.microsoft.com/office/powerpoint/2010/main" val="2723008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hthoek 15"/>
          <p:cNvSpPr>
            <a:spLocks noChangeArrowheads="1"/>
          </p:cNvSpPr>
          <p:nvPr/>
        </p:nvSpPr>
        <p:spPr bwMode="auto">
          <a:xfrm rot="20305191">
            <a:off x="6171896" y="2083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endParaRPr lang="en-US" altLang="en-US" sz="2400" b="1"/>
          </a:p>
        </p:txBody>
      </p:sp>
      <p:sp>
        <p:nvSpPr>
          <p:cNvPr id="70659" name="Rechthoek 17"/>
          <p:cNvSpPr>
            <a:spLocks noChangeArrowheads="1"/>
          </p:cNvSpPr>
          <p:nvPr/>
        </p:nvSpPr>
        <p:spPr bwMode="auto">
          <a:xfrm>
            <a:off x="6113159" y="2017125"/>
            <a:ext cx="3389312"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endParaRPr lang="en-US" altLang="en-US" sz="2400" b="1"/>
          </a:p>
        </p:txBody>
      </p:sp>
      <p:sp>
        <p:nvSpPr>
          <p:cNvPr id="70660" name="Rechthoek 18"/>
          <p:cNvSpPr>
            <a:spLocks noChangeArrowheads="1"/>
          </p:cNvSpPr>
          <p:nvPr/>
        </p:nvSpPr>
        <p:spPr bwMode="auto">
          <a:xfrm>
            <a:off x="4392309" y="35347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endParaRPr lang="en-US" altLang="en-US" sz="2400" b="1"/>
          </a:p>
        </p:txBody>
      </p:sp>
      <p:sp>
        <p:nvSpPr>
          <p:cNvPr id="70661" name="Rechthoek 17"/>
          <p:cNvSpPr>
            <a:spLocks noChangeArrowheads="1"/>
          </p:cNvSpPr>
          <p:nvPr/>
        </p:nvSpPr>
        <p:spPr bwMode="auto">
          <a:xfrm>
            <a:off x="5551186" y="110540"/>
            <a:ext cx="4143375" cy="142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sp>
        <p:nvSpPr>
          <p:cNvPr id="70662" name="Rechthoek 18"/>
          <p:cNvSpPr>
            <a:spLocks noChangeArrowheads="1"/>
          </p:cNvSpPr>
          <p:nvPr/>
        </p:nvSpPr>
        <p:spPr bwMode="auto">
          <a:xfrm>
            <a:off x="5565473" y="-32336"/>
            <a:ext cx="142875" cy="55721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sp>
        <p:nvSpPr>
          <p:cNvPr id="70663" name="Rechthoek 19"/>
          <p:cNvSpPr>
            <a:spLocks noChangeArrowheads="1"/>
          </p:cNvSpPr>
          <p:nvPr/>
        </p:nvSpPr>
        <p:spPr bwMode="auto">
          <a:xfrm>
            <a:off x="5694062" y="5396915"/>
            <a:ext cx="4143375" cy="142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sp>
        <p:nvSpPr>
          <p:cNvPr id="70664" name="Rechthoek 20"/>
          <p:cNvSpPr>
            <a:spLocks noChangeArrowheads="1"/>
          </p:cNvSpPr>
          <p:nvPr/>
        </p:nvSpPr>
        <p:spPr bwMode="auto">
          <a:xfrm flipH="1">
            <a:off x="9650109" y="2550526"/>
            <a:ext cx="214312" cy="2857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sp>
        <p:nvSpPr>
          <p:cNvPr id="70665" name="Rechthoek 23"/>
          <p:cNvSpPr>
            <a:spLocks noChangeArrowheads="1"/>
          </p:cNvSpPr>
          <p:nvPr/>
        </p:nvSpPr>
        <p:spPr bwMode="auto">
          <a:xfrm>
            <a:off x="8075310" y="2964863"/>
            <a:ext cx="571500" cy="2143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sp>
        <p:nvSpPr>
          <p:cNvPr id="70666" name="Rechthoek 24"/>
          <p:cNvSpPr>
            <a:spLocks noChangeArrowheads="1"/>
          </p:cNvSpPr>
          <p:nvPr/>
        </p:nvSpPr>
        <p:spPr bwMode="auto">
          <a:xfrm>
            <a:off x="5179835" y="5084951"/>
            <a:ext cx="9144000" cy="1558149"/>
          </a:xfrm>
          <a:prstGeom prst="rect">
            <a:avLst/>
          </a:prstGeom>
          <a:solidFill>
            <a:schemeClr val="bg1"/>
          </a:solidFill>
          <a:ln>
            <a:noFill/>
          </a:ln>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914354">
              <a:lnSpc>
                <a:spcPts val="1867"/>
              </a:lnSpc>
              <a:spcBef>
                <a:spcPts val="1000"/>
              </a:spcBef>
            </a:pPr>
            <a:r>
              <a:rPr lang="en-GB" altLang="nl-NL" sz="1867" b="1" i="0" dirty="0">
                <a:solidFill>
                  <a:srgbClr val="4472C4"/>
                </a:solidFill>
                <a:latin typeface="Arial" panose="020B0604020202020204"/>
              </a:rPr>
              <a:t>30% reduction in lifestyle risk factors</a:t>
            </a:r>
          </a:p>
          <a:p>
            <a:pPr defTabSz="914354">
              <a:lnSpc>
                <a:spcPts val="1867"/>
              </a:lnSpc>
              <a:spcBef>
                <a:spcPts val="1000"/>
              </a:spcBef>
            </a:pPr>
            <a:r>
              <a:rPr lang="nl-NL" altLang="nl-NL" sz="1867" dirty="0">
                <a:solidFill>
                  <a:srgbClr val="0C2074"/>
                </a:solidFill>
                <a:latin typeface="Arial" panose="020B0604020202020204"/>
              </a:rPr>
              <a:t> </a:t>
            </a:r>
            <a:r>
              <a:rPr lang="nl-NL" altLang="nl-NL" sz="1867" dirty="0" err="1">
                <a:solidFill>
                  <a:srgbClr val="4472C4">
                    <a:lumMod val="50000"/>
                  </a:srgbClr>
                </a:solidFill>
                <a:latin typeface="Arial" panose="020B0604020202020204"/>
              </a:rPr>
              <a:t>Hammiche</a:t>
            </a:r>
            <a:r>
              <a:rPr lang="nl-NL" altLang="nl-NL" sz="1867" dirty="0">
                <a:solidFill>
                  <a:srgbClr val="4472C4">
                    <a:lumMod val="50000"/>
                  </a:srgbClr>
                </a:solidFill>
                <a:latin typeface="Arial" panose="020B0604020202020204"/>
              </a:rPr>
              <a:t> et al, Hum </a:t>
            </a:r>
            <a:r>
              <a:rPr lang="nl-NL" altLang="nl-NL" sz="1867" dirty="0" err="1">
                <a:solidFill>
                  <a:srgbClr val="4472C4">
                    <a:lumMod val="50000"/>
                  </a:srgbClr>
                </a:solidFill>
                <a:latin typeface="Arial" panose="020B0604020202020204"/>
              </a:rPr>
              <a:t>Reprod</a:t>
            </a:r>
            <a:r>
              <a:rPr lang="nl-NL" altLang="nl-NL" sz="1867" dirty="0">
                <a:solidFill>
                  <a:srgbClr val="4472C4">
                    <a:lumMod val="50000"/>
                  </a:srgbClr>
                </a:solidFill>
                <a:latin typeface="Arial" panose="020B0604020202020204"/>
              </a:rPr>
              <a:t> 2011</a:t>
            </a:r>
          </a:p>
          <a:p>
            <a:pPr defTabSz="914354">
              <a:lnSpc>
                <a:spcPts val="1867"/>
              </a:lnSpc>
              <a:spcBef>
                <a:spcPts val="1000"/>
              </a:spcBef>
            </a:pPr>
            <a:r>
              <a:rPr lang="nl-NL" altLang="nl-NL" sz="1867" b="1" i="0" dirty="0">
                <a:solidFill>
                  <a:srgbClr val="4472C4"/>
                </a:solidFill>
                <a:latin typeface="Arial" panose="020B0604020202020204"/>
              </a:rPr>
              <a:t> </a:t>
            </a:r>
            <a:r>
              <a:rPr lang="en-GB" altLang="nl-NL" sz="1867" b="1" i="0" dirty="0">
                <a:solidFill>
                  <a:srgbClr val="4472C4"/>
                </a:solidFill>
                <a:latin typeface="Arial" panose="020B0604020202020204"/>
              </a:rPr>
              <a:t>&gt;65% enhanced pregnancy chance</a:t>
            </a:r>
          </a:p>
          <a:p>
            <a:pPr defTabSz="914354">
              <a:lnSpc>
                <a:spcPts val="1867"/>
              </a:lnSpc>
              <a:spcBef>
                <a:spcPts val="1000"/>
              </a:spcBef>
            </a:pPr>
            <a:r>
              <a:rPr lang="nl-NL" altLang="nl-NL" sz="1867" dirty="0">
                <a:solidFill>
                  <a:srgbClr val="0C2074"/>
                </a:solidFill>
                <a:latin typeface="Arial" panose="020B0604020202020204"/>
              </a:rPr>
              <a:t> </a:t>
            </a:r>
            <a:r>
              <a:rPr lang="nl-NL" altLang="nl-NL" sz="1867" dirty="0" err="1">
                <a:solidFill>
                  <a:srgbClr val="4472C4">
                    <a:lumMod val="50000"/>
                  </a:srgbClr>
                </a:solidFill>
                <a:latin typeface="Arial" panose="020B0604020202020204"/>
              </a:rPr>
              <a:t>Twigt</a:t>
            </a:r>
            <a:r>
              <a:rPr lang="nl-NL" altLang="nl-NL" sz="1867" dirty="0">
                <a:solidFill>
                  <a:srgbClr val="4472C4">
                    <a:lumMod val="50000"/>
                  </a:srgbClr>
                </a:solidFill>
                <a:latin typeface="Arial" panose="020B0604020202020204"/>
              </a:rPr>
              <a:t> et al, Hum </a:t>
            </a:r>
            <a:r>
              <a:rPr lang="nl-NL" altLang="nl-NL" sz="1867" dirty="0" err="1">
                <a:solidFill>
                  <a:srgbClr val="4472C4">
                    <a:lumMod val="50000"/>
                  </a:srgbClr>
                </a:solidFill>
                <a:latin typeface="Arial" panose="020B0604020202020204"/>
              </a:rPr>
              <a:t>Reprod</a:t>
            </a:r>
            <a:r>
              <a:rPr lang="nl-NL" altLang="nl-NL" sz="1867" dirty="0">
                <a:solidFill>
                  <a:srgbClr val="4472C4">
                    <a:lumMod val="50000"/>
                  </a:srgbClr>
                </a:solidFill>
                <a:latin typeface="Arial" panose="020B0604020202020204"/>
              </a:rPr>
              <a:t> 2012</a:t>
            </a:r>
          </a:p>
        </p:txBody>
      </p:sp>
      <p:sp>
        <p:nvSpPr>
          <p:cNvPr id="70667" name="Rechthoek 25"/>
          <p:cNvSpPr>
            <a:spLocks noChangeArrowheads="1"/>
          </p:cNvSpPr>
          <p:nvPr/>
        </p:nvSpPr>
        <p:spPr bwMode="auto">
          <a:xfrm>
            <a:off x="8075310" y="3325227"/>
            <a:ext cx="500063" cy="142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graphicFrame>
        <p:nvGraphicFramePr>
          <p:cNvPr id="70668" name="Object 2"/>
          <p:cNvGraphicFramePr>
            <a:graphicFrameLocks noChangeAspect="1"/>
          </p:cNvGraphicFramePr>
          <p:nvPr/>
        </p:nvGraphicFramePr>
        <p:xfrm>
          <a:off x="4893068" y="1499114"/>
          <a:ext cx="4708525" cy="3108325"/>
        </p:xfrm>
        <a:graphic>
          <a:graphicData uri="http://schemas.openxmlformats.org/presentationml/2006/ole">
            <mc:AlternateContent xmlns:mc="http://schemas.openxmlformats.org/markup-compatibility/2006">
              <mc:Choice xmlns:v="urn:schemas-microsoft-com:vml" Requires="v">
                <p:oleObj name="Grafiek" r:id="rId3" imgW="5800641" imgH="3829185" progId="Excel.Chart.8">
                  <p:embed/>
                </p:oleObj>
              </mc:Choice>
              <mc:Fallback>
                <p:oleObj name="Grafiek" r:id="rId3" imgW="5800641" imgH="3829185" progId="Excel.Chart.8">
                  <p:embed/>
                  <p:pic>
                    <p:nvPicPr>
                      <p:cNvPr id="7066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068" y="1499114"/>
                        <a:ext cx="4708525" cy="3108325"/>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8" name="Rechthoek 27"/>
          <p:cNvSpPr/>
          <p:nvPr/>
        </p:nvSpPr>
        <p:spPr bwMode="auto">
          <a:xfrm>
            <a:off x="5051120" y="4253913"/>
            <a:ext cx="4539773" cy="214312"/>
          </a:xfrm>
          <a:prstGeom prst="rect">
            <a:avLst/>
          </a:prstGeom>
          <a:solidFill>
            <a:schemeClr val="accent3"/>
          </a:solidFill>
          <a:ln w="9525" cap="flat" cmpd="sng" algn="ctr">
            <a:noFill/>
            <a:prstDash val="solid"/>
            <a:round/>
            <a:headEnd type="none" w="med" len="med"/>
            <a:tailEnd type="none" w="med" len="med"/>
          </a:ln>
          <a:effectLst/>
        </p:spPr>
        <p:txBody>
          <a:bodyPr/>
          <a:lstStyle/>
          <a:p>
            <a:pPr algn="ctr" defTabSz="1219170" eaLnBrk="0" fontAlgn="base" hangingPunct="0">
              <a:spcBef>
                <a:spcPct val="0"/>
              </a:spcBef>
              <a:spcAft>
                <a:spcPct val="0"/>
              </a:spcAft>
              <a:defRPr/>
            </a:pPr>
            <a:endParaRPr lang="nl-NL" sz="2000" i="1">
              <a:solidFill>
                <a:srgbClr val="0D1F74"/>
              </a:solidFill>
              <a:latin typeface="Arial" charset="0"/>
            </a:endParaRPr>
          </a:p>
        </p:txBody>
      </p:sp>
      <p:graphicFrame>
        <p:nvGraphicFramePr>
          <p:cNvPr id="70673" name="Object 8"/>
          <p:cNvGraphicFramePr>
            <a:graphicFrameLocks noChangeAspect="1"/>
          </p:cNvGraphicFramePr>
          <p:nvPr/>
        </p:nvGraphicFramePr>
        <p:xfrm>
          <a:off x="2016874" y="441804"/>
          <a:ext cx="3051175" cy="4576763"/>
        </p:xfrm>
        <a:graphic>
          <a:graphicData uri="http://schemas.openxmlformats.org/presentationml/2006/ole">
            <mc:AlternateContent xmlns:mc="http://schemas.openxmlformats.org/markup-compatibility/2006">
              <mc:Choice xmlns:v="urn:schemas-microsoft-com:vml" Requires="v">
                <p:oleObj name="Acrobat Document" r:id="rId5" imgW="6693480" imgH="9472320" progId="AcroExch.Document.7">
                  <p:embed/>
                </p:oleObj>
              </mc:Choice>
              <mc:Fallback>
                <p:oleObj name="Acrobat Document" r:id="rId5" imgW="6693480" imgH="9472320" progId="AcroExch.Document.7">
                  <p:embed/>
                  <p:pic>
                    <p:nvPicPr>
                      <p:cNvPr id="70673"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874" y="441804"/>
                        <a:ext cx="3051175" cy="4576763"/>
                      </a:xfrm>
                      <a:prstGeom prst="rect">
                        <a:avLst/>
                      </a:prstGeom>
                      <a:noFill/>
                      <a:ln>
                        <a:noFill/>
                      </a:ln>
                    </p:spPr>
                  </p:pic>
                </p:oleObj>
              </mc:Fallback>
            </mc:AlternateContent>
          </a:graphicData>
        </a:graphic>
      </p:graphicFrame>
      <p:cxnSp>
        <p:nvCxnSpPr>
          <p:cNvPr id="70674" name="Rechte verbindingslijn 33"/>
          <p:cNvCxnSpPr>
            <a:cxnSpLocks noChangeShapeType="1"/>
          </p:cNvCxnSpPr>
          <p:nvPr/>
        </p:nvCxnSpPr>
        <p:spPr bwMode="auto">
          <a:xfrm rot="5400000">
            <a:off x="2780204" y="2775157"/>
            <a:ext cx="4500563" cy="0"/>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cxnSp>
        <p:nvCxnSpPr>
          <p:cNvPr id="70675" name="Rechte verbindingslijn 35"/>
          <p:cNvCxnSpPr>
            <a:cxnSpLocks noChangeShapeType="1"/>
          </p:cNvCxnSpPr>
          <p:nvPr/>
        </p:nvCxnSpPr>
        <p:spPr bwMode="auto">
          <a:xfrm>
            <a:off x="6932309" y="967788"/>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sp>
        <p:nvSpPr>
          <p:cNvPr id="25" name="Text Box 4"/>
          <p:cNvSpPr txBox="1">
            <a:spLocks noChangeArrowheads="1"/>
          </p:cNvSpPr>
          <p:nvPr/>
        </p:nvSpPr>
        <p:spPr bwMode="auto">
          <a:xfrm>
            <a:off x="5030484" y="4458164"/>
            <a:ext cx="4560411" cy="523220"/>
          </a:xfrm>
          <a:prstGeom prst="rect">
            <a:avLst/>
          </a:prstGeom>
          <a:solidFill>
            <a:schemeClr val="accent3"/>
          </a:solidFill>
          <a:ln w="9525">
            <a:noFill/>
            <a:miter lim="800000"/>
            <a:headEnd/>
            <a:tailEnd/>
          </a:ln>
        </p:spPr>
        <p:txBody>
          <a:bodyPr wrap="square">
            <a:spAutoFit/>
          </a:bodyPr>
          <a:lstStyle/>
          <a:p>
            <a:pPr algn="ctr" defTabSz="1219170" fontAlgn="base">
              <a:spcBef>
                <a:spcPct val="0"/>
              </a:spcBef>
              <a:spcAft>
                <a:spcPct val="0"/>
              </a:spcAft>
              <a:defRPr/>
            </a:pPr>
            <a:r>
              <a:rPr lang="en-US" sz="1400" b="1" dirty="0" err="1">
                <a:solidFill>
                  <a:srgbClr val="0D1F74"/>
                </a:solidFill>
                <a:latin typeface="Arial" charset="0"/>
              </a:rPr>
              <a:t>Vrouw</a:t>
            </a:r>
            <a:r>
              <a:rPr lang="en-US" sz="1400" b="1" dirty="0">
                <a:solidFill>
                  <a:srgbClr val="0D1F74"/>
                </a:solidFill>
                <a:latin typeface="Arial" charset="0"/>
              </a:rPr>
              <a:t> R3: van 3.9 </a:t>
            </a:r>
            <a:r>
              <a:rPr lang="en-US" sz="1400" b="1" dirty="0" err="1">
                <a:solidFill>
                  <a:srgbClr val="0D1F74"/>
                </a:solidFill>
                <a:latin typeface="Arial" charset="0"/>
              </a:rPr>
              <a:t>naar</a:t>
            </a:r>
            <a:r>
              <a:rPr lang="en-US" sz="1400" b="1" dirty="0">
                <a:solidFill>
                  <a:srgbClr val="0D1F74"/>
                </a:solidFill>
                <a:latin typeface="Arial" charset="0"/>
              </a:rPr>
              <a:t> 2.8; p&lt;0.01   </a:t>
            </a:r>
          </a:p>
          <a:p>
            <a:pPr algn="ctr" defTabSz="1219170" fontAlgn="base">
              <a:spcBef>
                <a:spcPct val="0"/>
              </a:spcBef>
              <a:spcAft>
                <a:spcPct val="0"/>
              </a:spcAft>
              <a:defRPr/>
            </a:pPr>
            <a:r>
              <a:rPr lang="en-US" sz="1400" b="1" dirty="0">
                <a:solidFill>
                  <a:srgbClr val="0D1F74"/>
                </a:solidFill>
                <a:latin typeface="Arial" charset="0"/>
              </a:rPr>
              <a:t>Man R3: van 2.3 </a:t>
            </a:r>
            <a:r>
              <a:rPr lang="en-US" sz="1400" b="1" dirty="0" err="1">
                <a:solidFill>
                  <a:srgbClr val="0D1F74"/>
                </a:solidFill>
                <a:latin typeface="Arial" charset="0"/>
              </a:rPr>
              <a:t>naar</a:t>
            </a:r>
            <a:r>
              <a:rPr lang="en-US" sz="1400" b="1" dirty="0">
                <a:solidFill>
                  <a:srgbClr val="0D1F74"/>
                </a:solidFill>
                <a:latin typeface="Arial" charset="0"/>
              </a:rPr>
              <a:t> 1.6; p&lt;0.01</a:t>
            </a:r>
            <a:endParaRPr lang="nl-NL" sz="1400" b="1" dirty="0">
              <a:solidFill>
                <a:srgbClr val="0D1F74"/>
              </a:solidFill>
              <a:latin typeface="Arial" charset="0"/>
            </a:endParaRPr>
          </a:p>
        </p:txBody>
      </p:sp>
      <p:sp>
        <p:nvSpPr>
          <p:cNvPr id="70678" name="Rechthoek 25"/>
          <p:cNvSpPr>
            <a:spLocks noChangeArrowheads="1"/>
          </p:cNvSpPr>
          <p:nvPr/>
        </p:nvSpPr>
        <p:spPr bwMode="auto">
          <a:xfrm>
            <a:off x="2017411" y="509001"/>
            <a:ext cx="7573484" cy="4500563"/>
          </a:xfrm>
          <a:prstGeom prst="rect">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algn="ctr" defTabSz="1219170" eaLnBrk="0" fontAlgn="base" hangingPunct="0">
              <a:spcBef>
                <a:spcPct val="0"/>
              </a:spcBef>
              <a:spcAft>
                <a:spcPct val="0"/>
              </a:spcAft>
            </a:pPr>
            <a:endParaRPr lang="en-US" altLang="en-US"/>
          </a:p>
        </p:txBody>
      </p:sp>
      <p:sp>
        <p:nvSpPr>
          <p:cNvPr id="70679" name="Rechthoek 39"/>
          <p:cNvSpPr>
            <a:spLocks noChangeArrowheads="1"/>
          </p:cNvSpPr>
          <p:nvPr/>
        </p:nvSpPr>
        <p:spPr bwMode="auto">
          <a:xfrm>
            <a:off x="5217809" y="1586914"/>
            <a:ext cx="457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en-US" altLang="en-US" sz="1400" b="1" i="0"/>
              <a:t>Rotterdam Reproductie Risico score (R3-score)</a:t>
            </a:r>
          </a:p>
          <a:p>
            <a:pPr defTabSz="1219170" fontAlgn="base">
              <a:spcBef>
                <a:spcPct val="0"/>
              </a:spcBef>
              <a:spcAft>
                <a:spcPct val="0"/>
              </a:spcAft>
            </a:pPr>
            <a:r>
              <a:rPr lang="en-US" altLang="en-US" sz="1400" b="1" i="0"/>
              <a:t>          Vóór en na 3 maanden</a:t>
            </a:r>
          </a:p>
        </p:txBody>
      </p:sp>
      <p:sp>
        <p:nvSpPr>
          <p:cNvPr id="70680" name="Tekstvak 41"/>
          <p:cNvSpPr txBox="1">
            <a:spLocks noChangeArrowheads="1"/>
          </p:cNvSpPr>
          <p:nvPr/>
        </p:nvSpPr>
        <p:spPr bwMode="auto">
          <a:xfrm>
            <a:off x="6338586" y="4192002"/>
            <a:ext cx="8402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i="1">
                <a:solidFill>
                  <a:srgbClr val="0D1F74"/>
                </a:solidFill>
                <a:latin typeface="Arial" pitchFamily="34" charset="0"/>
              </a:defRPr>
            </a:lvl1pPr>
            <a:lvl2pPr marL="742950" indent="-285750">
              <a:defRPr sz="2000" i="1">
                <a:solidFill>
                  <a:srgbClr val="0D1F74"/>
                </a:solidFill>
                <a:latin typeface="Arial" pitchFamily="34" charset="0"/>
              </a:defRPr>
            </a:lvl2pPr>
            <a:lvl3pPr marL="1143000" indent="-228600">
              <a:defRPr sz="2000" i="1">
                <a:solidFill>
                  <a:srgbClr val="0D1F74"/>
                </a:solidFill>
                <a:latin typeface="Arial" pitchFamily="34" charset="0"/>
              </a:defRPr>
            </a:lvl3pPr>
            <a:lvl4pPr marL="1600200" indent="-228600">
              <a:defRPr sz="2000" i="1">
                <a:solidFill>
                  <a:srgbClr val="0D1F74"/>
                </a:solidFill>
                <a:latin typeface="Arial" pitchFamily="34" charset="0"/>
              </a:defRPr>
            </a:lvl4pPr>
            <a:lvl5pPr marL="2057400" indent="-228600">
              <a:defRPr sz="2000" i="1">
                <a:solidFill>
                  <a:srgbClr val="0D1F74"/>
                </a:solidFill>
                <a:latin typeface="Arial" pitchFamily="34" charset="0"/>
              </a:defRPr>
            </a:lvl5pPr>
            <a:lvl6pPr marL="2514600" indent="-228600" algn="ctr" eaLnBrk="0" fontAlgn="base" hangingPunct="0">
              <a:spcBef>
                <a:spcPct val="0"/>
              </a:spcBef>
              <a:spcAft>
                <a:spcPct val="0"/>
              </a:spcAft>
              <a:defRPr sz="2000" i="1">
                <a:solidFill>
                  <a:srgbClr val="0D1F74"/>
                </a:solidFill>
                <a:latin typeface="Arial" pitchFamily="34" charset="0"/>
              </a:defRPr>
            </a:lvl6pPr>
            <a:lvl7pPr marL="2971800" indent="-228600" algn="ctr" eaLnBrk="0" fontAlgn="base" hangingPunct="0">
              <a:spcBef>
                <a:spcPct val="0"/>
              </a:spcBef>
              <a:spcAft>
                <a:spcPct val="0"/>
              </a:spcAft>
              <a:defRPr sz="2000" i="1">
                <a:solidFill>
                  <a:srgbClr val="0D1F74"/>
                </a:solidFill>
                <a:latin typeface="Arial" pitchFamily="34" charset="0"/>
              </a:defRPr>
            </a:lvl7pPr>
            <a:lvl8pPr marL="3429000" indent="-228600" algn="ctr" eaLnBrk="0" fontAlgn="base" hangingPunct="0">
              <a:spcBef>
                <a:spcPct val="0"/>
              </a:spcBef>
              <a:spcAft>
                <a:spcPct val="0"/>
              </a:spcAft>
              <a:defRPr sz="2000" i="1">
                <a:solidFill>
                  <a:srgbClr val="0D1F74"/>
                </a:solidFill>
                <a:latin typeface="Arial" pitchFamily="34" charset="0"/>
              </a:defRPr>
            </a:lvl8pPr>
            <a:lvl9pPr marL="3886200" indent="-228600" algn="ctr" eaLnBrk="0" fontAlgn="base" hangingPunct="0">
              <a:spcBef>
                <a:spcPct val="0"/>
              </a:spcBef>
              <a:spcAft>
                <a:spcPct val="0"/>
              </a:spcAft>
              <a:defRPr sz="2000" i="1">
                <a:solidFill>
                  <a:srgbClr val="0D1F74"/>
                </a:solidFill>
                <a:latin typeface="Arial" pitchFamily="34" charset="0"/>
              </a:defRPr>
            </a:lvl9pPr>
          </a:lstStyle>
          <a:p>
            <a:pPr defTabSz="1219170" fontAlgn="base">
              <a:spcBef>
                <a:spcPct val="0"/>
              </a:spcBef>
              <a:spcAft>
                <a:spcPct val="0"/>
              </a:spcAft>
            </a:pPr>
            <a:r>
              <a:rPr lang="nl-NL" altLang="en-US" sz="1200" b="1" i="0"/>
              <a:t>R3-score</a:t>
            </a:r>
          </a:p>
        </p:txBody>
      </p:sp>
      <p:pic>
        <p:nvPicPr>
          <p:cNvPr id="5125" name="Picture 2"/>
          <p:cNvPicPr>
            <a:picLocks noChangeAspect="1" noChangeArrowheads="1"/>
          </p:cNvPicPr>
          <p:nvPr/>
        </p:nvPicPr>
        <p:blipFill>
          <a:blip r:embed="rId7"/>
          <a:srcRect l="12599" t="11159" r="50394" b="70551"/>
          <a:stretch>
            <a:fillRect/>
          </a:stretch>
        </p:blipFill>
        <p:spPr bwMode="auto">
          <a:xfrm>
            <a:off x="5860748" y="664577"/>
            <a:ext cx="3071813" cy="741363"/>
          </a:xfrm>
          <a:prstGeom prst="rect">
            <a:avLst/>
          </a:prstGeom>
          <a:solidFill>
            <a:schemeClr val="accent3"/>
          </a:solidFill>
          <a:ln w="9525" algn="ctr">
            <a:noFill/>
            <a:miter lim="800000"/>
            <a:headEnd/>
            <a:tailEnd/>
          </a:ln>
        </p:spPr>
      </p:pic>
      <p:pic>
        <p:nvPicPr>
          <p:cNvPr id="31" name="Picture 2" descr="H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10067" y="276261"/>
            <a:ext cx="1915336" cy="2910340"/>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9"/>
          <a:stretch>
            <a:fillRect/>
          </a:stretch>
        </p:blipFill>
        <p:spPr>
          <a:xfrm>
            <a:off x="10069579" y="3325227"/>
            <a:ext cx="1950128" cy="2682472"/>
          </a:xfrm>
          <a:prstGeom prst="rect">
            <a:avLst/>
          </a:prstGeom>
        </p:spPr>
      </p:pic>
      <p:pic>
        <p:nvPicPr>
          <p:cNvPr id="4" name="Afbeelding 3"/>
          <p:cNvPicPr>
            <a:picLocks noChangeAspect="1"/>
          </p:cNvPicPr>
          <p:nvPr/>
        </p:nvPicPr>
        <p:blipFill>
          <a:blip r:embed="rId10"/>
          <a:stretch>
            <a:fillRect/>
          </a:stretch>
        </p:blipFill>
        <p:spPr>
          <a:xfrm>
            <a:off x="1546304" y="5041314"/>
            <a:ext cx="3633531" cy="1822863"/>
          </a:xfrm>
          <a:prstGeom prst="rect">
            <a:avLst/>
          </a:prstGeom>
          <a:solidFill>
            <a:schemeClr val="bg1"/>
          </a:solidFill>
        </p:spPr>
      </p:pic>
    </p:spTree>
    <p:extLst>
      <p:ext uri="{BB962C8B-B14F-4D97-AF65-F5344CB8AC3E}">
        <p14:creationId xmlns:p14="http://schemas.microsoft.com/office/powerpoint/2010/main" val="276440633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ijdelijke aanduiding voor dianummer 1"/>
          <p:cNvSpPr>
            <a:spLocks noGrp="1"/>
          </p:cNvSpPr>
          <p:nvPr>
            <p:ph type="sldNum" sz="quarter" idx="11"/>
          </p:nvPr>
        </p:nvSpPr>
        <p:spPr>
          <a:xfrm>
            <a:off x="6002339" y="7004051"/>
            <a:ext cx="12192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876" indent="-285724">
              <a:defRPr>
                <a:solidFill>
                  <a:schemeClr val="tx1"/>
                </a:solidFill>
                <a:latin typeface="Arial" pitchFamily="34" charset="0"/>
                <a:ea typeface="ＭＳ Ｐゴシック" pitchFamily="34" charset="-128"/>
              </a:defRPr>
            </a:lvl2pPr>
            <a:lvl3pPr marL="1142886" indent="-228578">
              <a:defRPr>
                <a:solidFill>
                  <a:schemeClr val="tx1"/>
                </a:solidFill>
                <a:latin typeface="Arial" pitchFamily="34" charset="0"/>
                <a:ea typeface="ＭＳ Ｐゴシック" pitchFamily="34" charset="-128"/>
              </a:defRPr>
            </a:lvl3pPr>
            <a:lvl4pPr marL="1600040" indent="-228578">
              <a:defRPr>
                <a:solidFill>
                  <a:schemeClr val="tx1"/>
                </a:solidFill>
                <a:latin typeface="Arial" pitchFamily="34" charset="0"/>
                <a:ea typeface="ＭＳ Ｐゴシック" pitchFamily="34" charset="-128"/>
              </a:defRPr>
            </a:lvl4pPr>
            <a:lvl5pPr marL="2057195" indent="-228578">
              <a:defRPr>
                <a:solidFill>
                  <a:schemeClr val="tx1"/>
                </a:solidFill>
                <a:latin typeface="Arial" pitchFamily="34" charset="0"/>
                <a:ea typeface="ＭＳ Ｐゴシック" pitchFamily="34" charset="-128"/>
              </a:defRPr>
            </a:lvl5pPr>
            <a:lvl6pPr marL="2514349" indent="-228578"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04" indent="-228578"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58" indent="-228578"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14" indent="-228578"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309">
              <a:defRPr/>
            </a:pPr>
            <a:fld id="{85085A20-474B-41BC-BC99-ECEFDBC3FF77}" type="slidenum">
              <a:rPr lang="en-US" altLang="en-US" sz="1867">
                <a:solidFill>
                  <a:srgbClr val="0C2074"/>
                </a:solidFill>
              </a:rPr>
              <a:pPr defTabSz="914309">
                <a:defRPr/>
              </a:pPr>
              <a:t>34</a:t>
            </a:fld>
            <a:endParaRPr lang="en-US" altLang="en-US" sz="1867">
              <a:solidFill>
                <a:srgbClr val="0C2074"/>
              </a:solidFill>
            </a:endParaRPr>
          </a:p>
        </p:txBody>
      </p:sp>
      <p:sp>
        <p:nvSpPr>
          <p:cNvPr id="38917" name="Text Box 9"/>
          <p:cNvSpPr txBox="1">
            <a:spLocks/>
          </p:cNvSpPr>
          <p:nvPr/>
        </p:nvSpPr>
        <p:spPr bwMode="auto">
          <a:xfrm>
            <a:off x="-624747" y="163919"/>
            <a:ext cx="11576992" cy="1077216"/>
          </a:xfrm>
          <a:prstGeom prst="rect">
            <a:avLst/>
          </a:prstGeom>
          <a:noFill/>
          <a:ln>
            <a:noFill/>
          </a:ln>
        </p:spPr>
        <p:txBody>
          <a:bodyPr wrap="square" lIns="91436" tIns="45719" rIns="91436" bIns="45719">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algn="ctr" defTabSz="914309" eaLnBrk="1" hangingPunct="1">
              <a:lnSpc>
                <a:spcPct val="100000"/>
              </a:lnSpc>
              <a:spcBef>
                <a:spcPct val="0"/>
              </a:spcBef>
              <a:buClrTx/>
              <a:buNone/>
              <a:defRPr/>
            </a:pPr>
            <a:r>
              <a:rPr lang="nl-NL" altLang="en-US" sz="3200" dirty="0">
                <a:solidFill>
                  <a:srgbClr val="0D1F74"/>
                </a:solidFill>
                <a:latin typeface="Arial" panose="020B0604020202020204"/>
                <a:ea typeface="MS PGothic" pitchFamily="34" charset="-128"/>
                <a:cs typeface="MS PGothic" pitchFamily="34" charset="-128"/>
                <a:sym typeface="Arial" pitchFamily="34" charset="0"/>
              </a:rPr>
              <a:t> </a:t>
            </a:r>
            <a:r>
              <a:rPr lang="nl-NL" altLang="en-US" sz="3200" b="1" dirty="0">
                <a:solidFill>
                  <a:srgbClr val="0D1F74"/>
                </a:solidFill>
                <a:latin typeface="Arial" panose="020B0604020202020204"/>
                <a:ea typeface="MS PGothic" pitchFamily="34" charset="-128"/>
                <a:cs typeface="MS PGothic" pitchFamily="34" charset="-128"/>
                <a:sym typeface="Arial" pitchFamily="34" charset="0"/>
              </a:rPr>
              <a:t>Slimmer Zwanger 4.0 &gt;2011 </a:t>
            </a:r>
          </a:p>
          <a:p>
            <a:pPr algn="ctr" defTabSz="914309" eaLnBrk="1" hangingPunct="1">
              <a:lnSpc>
                <a:spcPct val="100000"/>
              </a:lnSpc>
              <a:spcBef>
                <a:spcPct val="0"/>
              </a:spcBef>
              <a:buClrTx/>
              <a:buNone/>
              <a:defRPr/>
            </a:pPr>
            <a:r>
              <a:rPr lang="nl-NL" altLang="en-US" sz="3200" b="1" dirty="0">
                <a:solidFill>
                  <a:srgbClr val="0D1F74"/>
                </a:solidFill>
                <a:latin typeface="Arial" panose="020B0604020202020204"/>
                <a:ea typeface="MS PGothic" pitchFamily="34" charset="-128"/>
                <a:cs typeface="MS PGothic" pitchFamily="34" charset="-128"/>
                <a:sym typeface="Arial" pitchFamily="34" charset="0"/>
              </a:rPr>
              <a:t>Persoonlijke leefstijlzorg - coaching </a:t>
            </a:r>
          </a:p>
        </p:txBody>
      </p:sp>
      <p:sp>
        <p:nvSpPr>
          <p:cNvPr id="122888" name="TextBox 12"/>
          <p:cNvSpPr txBox="1">
            <a:spLocks noChangeArrowheads="1"/>
          </p:cNvSpPr>
          <p:nvPr/>
        </p:nvSpPr>
        <p:spPr bwMode="auto">
          <a:xfrm>
            <a:off x="6779902" y="3501013"/>
            <a:ext cx="4500687" cy="1815880"/>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lIns="91436" tIns="45719" rIns="91436" bIns="45719">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Multifunctioneel device met coaching op: </a:t>
            </a:r>
          </a:p>
          <a:p>
            <a:pPr defTabSz="914309" eaLnBrk="1" hangingPunct="1">
              <a:lnSpc>
                <a:spcPct val="100000"/>
              </a:lnSpc>
              <a:spcBef>
                <a:spcPct val="0"/>
              </a:spcBef>
              <a:buClrTx/>
              <a:buNone/>
              <a:defRPr/>
            </a:pPr>
            <a:r>
              <a:rPr lang="nl-NL" altLang="en-US" sz="1400" b="1" dirty="0">
                <a:solidFill>
                  <a:srgbClr val="002060"/>
                </a:solidFill>
                <a:ea typeface="MS PGothic" pitchFamily="34" charset="-128"/>
                <a:cs typeface="Arial" panose="020B0604020202020204" pitchFamily="34" charset="0"/>
              </a:rPr>
              <a:t>* </a:t>
            </a:r>
            <a:r>
              <a:rPr lang="nl-NL" altLang="en-US" sz="1400" b="1" dirty="0" err="1">
                <a:solidFill>
                  <a:srgbClr val="002060"/>
                </a:solidFill>
                <a:ea typeface="MS PGothic" pitchFamily="34" charset="-128"/>
                <a:cs typeface="Arial" panose="020B0604020202020204" pitchFamily="34" charset="0"/>
              </a:rPr>
              <a:t>Folic</a:t>
            </a:r>
            <a:r>
              <a:rPr lang="nl-NL" altLang="en-US" sz="1400" b="1" dirty="0">
                <a:solidFill>
                  <a:srgbClr val="002060"/>
                </a:solidFill>
                <a:ea typeface="MS PGothic" pitchFamily="34" charset="-128"/>
                <a:cs typeface="Arial" panose="020B0604020202020204" pitchFamily="34" charset="0"/>
              </a:rPr>
              <a:t> acid, groenten, fruit, roken en alcohol</a:t>
            </a:r>
          </a:p>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 Modules voor compliantie</a:t>
            </a:r>
          </a:p>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   . Veilig medicatie gebruik (IVF, </a:t>
            </a:r>
            <a:r>
              <a:rPr lang="nl-NL" altLang="en-US" sz="1400" dirty="0" err="1">
                <a:solidFill>
                  <a:srgbClr val="002060"/>
                </a:solidFill>
                <a:ea typeface="MS PGothic" pitchFamily="34" charset="-128"/>
                <a:cs typeface="Arial" panose="020B0604020202020204" pitchFamily="34" charset="0"/>
              </a:rPr>
              <a:t>reumatic</a:t>
            </a:r>
            <a:r>
              <a:rPr lang="nl-NL" altLang="en-US" sz="1400" dirty="0">
                <a:solidFill>
                  <a:srgbClr val="002060"/>
                </a:solidFill>
                <a:ea typeface="MS PGothic" pitchFamily="34" charset="-128"/>
                <a:cs typeface="Arial" panose="020B0604020202020204" pitchFamily="34" charset="0"/>
              </a:rPr>
              <a:t> artritis..) </a:t>
            </a:r>
          </a:p>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   . Ziekenhuis afspraken</a:t>
            </a:r>
          </a:p>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   . Vitamine D, beweging: stappenteller- </a:t>
            </a:r>
            <a:r>
              <a:rPr lang="nl-NL" altLang="en-US" sz="1400" dirty="0" err="1">
                <a:solidFill>
                  <a:srgbClr val="002060"/>
                </a:solidFill>
                <a:ea typeface="MS PGothic" pitchFamily="34" charset="-128"/>
                <a:cs typeface="Arial" panose="020B0604020202020204" pitchFamily="34" charset="0"/>
              </a:rPr>
              <a:t>kmcounter</a:t>
            </a:r>
            <a:endParaRPr lang="nl-NL" altLang="en-US" sz="1400" dirty="0">
              <a:solidFill>
                <a:srgbClr val="002060"/>
              </a:solidFill>
              <a:ea typeface="MS PGothic" pitchFamily="34" charset="-128"/>
              <a:cs typeface="Arial" panose="020B0604020202020204" pitchFamily="34" charset="0"/>
            </a:endParaRPr>
          </a:p>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   . Beloningen: 3 recepten/week, vouchers </a:t>
            </a:r>
            <a:r>
              <a:rPr lang="nl-NL" altLang="en-US" sz="1400" dirty="0" err="1">
                <a:solidFill>
                  <a:srgbClr val="002060"/>
                </a:solidFill>
                <a:ea typeface="MS PGothic" pitchFamily="34" charset="-128"/>
                <a:cs typeface="Arial" panose="020B0604020202020204" pitchFamily="34" charset="0"/>
              </a:rPr>
              <a:t>folic</a:t>
            </a:r>
            <a:r>
              <a:rPr lang="nl-NL" altLang="en-US" sz="1400" dirty="0">
                <a:solidFill>
                  <a:srgbClr val="002060"/>
                </a:solidFill>
                <a:ea typeface="MS PGothic" pitchFamily="34" charset="-128"/>
                <a:cs typeface="Arial" panose="020B0604020202020204" pitchFamily="34" charset="0"/>
              </a:rPr>
              <a:t> acid,</a:t>
            </a:r>
          </a:p>
          <a:p>
            <a:pPr defTabSz="914309" eaLnBrk="1" hangingPunct="1">
              <a:lnSpc>
                <a:spcPct val="100000"/>
              </a:lnSpc>
              <a:spcBef>
                <a:spcPct val="0"/>
              </a:spcBef>
              <a:buClrTx/>
              <a:buNone/>
              <a:defRPr/>
            </a:pPr>
            <a:r>
              <a:rPr lang="nl-NL" altLang="en-US" sz="1400" dirty="0">
                <a:solidFill>
                  <a:srgbClr val="002060"/>
                </a:solidFill>
                <a:ea typeface="MS PGothic" pitchFamily="34" charset="-128"/>
                <a:cs typeface="Arial" panose="020B0604020202020204" pitchFamily="34" charset="0"/>
              </a:rPr>
              <a:t>     zwangerschapstest</a:t>
            </a:r>
            <a:endParaRPr lang="en-US" altLang="en-US" sz="1400" dirty="0">
              <a:solidFill>
                <a:srgbClr val="002060"/>
              </a:solidFill>
              <a:ea typeface="MS PGothic" pitchFamily="34" charset="-128"/>
              <a:cs typeface="Arial" panose="020B0604020202020204" pitchFamily="34" charset="0"/>
            </a:endParaRPr>
          </a:p>
        </p:txBody>
      </p:sp>
      <p:sp>
        <p:nvSpPr>
          <p:cNvPr id="122889" name="TextBox 3"/>
          <p:cNvSpPr txBox="1">
            <a:spLocks noChangeArrowheads="1"/>
          </p:cNvSpPr>
          <p:nvPr/>
        </p:nvSpPr>
        <p:spPr bwMode="auto">
          <a:xfrm>
            <a:off x="6794702" y="2267165"/>
            <a:ext cx="3664265" cy="584773"/>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lIns="91436" tIns="45719" rIns="91436" bIns="45719">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914309" eaLnBrk="1" hangingPunct="1">
              <a:lnSpc>
                <a:spcPct val="100000"/>
              </a:lnSpc>
              <a:spcBef>
                <a:spcPct val="0"/>
              </a:spcBef>
              <a:buClrTx/>
              <a:buNone/>
              <a:defRPr/>
            </a:pPr>
            <a:r>
              <a:rPr lang="nl-NL" altLang="en-US" sz="1600" dirty="0">
                <a:solidFill>
                  <a:srgbClr val="0D1F74"/>
                </a:solidFill>
                <a:ea typeface="MS PGothic" pitchFamily="34" charset="-128"/>
              </a:rPr>
              <a:t>Wereldwijd 6 biljoen mobiele telefoons</a:t>
            </a:r>
            <a:endParaRPr lang="en-US" altLang="en-US" sz="1600" dirty="0">
              <a:solidFill>
                <a:srgbClr val="0D1F74"/>
              </a:solidFill>
              <a:ea typeface="MS PGothic" pitchFamily="34" charset="-128"/>
            </a:endParaRPr>
          </a:p>
          <a:p>
            <a:pPr defTabSz="914309" eaLnBrk="1" hangingPunct="1">
              <a:lnSpc>
                <a:spcPct val="100000"/>
              </a:lnSpc>
              <a:spcBef>
                <a:spcPct val="0"/>
              </a:spcBef>
              <a:buClrTx/>
              <a:buNone/>
              <a:defRPr/>
            </a:pPr>
            <a:r>
              <a:rPr lang="nl-NL" altLang="en-US" sz="1600" dirty="0">
                <a:solidFill>
                  <a:srgbClr val="0D1F74"/>
                </a:solidFill>
                <a:ea typeface="MS PGothic" pitchFamily="34" charset="-128"/>
              </a:rPr>
              <a:t>2,3 biljoen smart telefoons</a:t>
            </a:r>
          </a:p>
        </p:txBody>
      </p:sp>
      <p:pic>
        <p:nvPicPr>
          <p:cNvPr id="13" name="SlimmerZwanfer-mobile-screen-groente.png" descr="SlimmerZwanfer-mobile-screen-groente.png">
            <a:extLst>
              <a:ext uri="{FF2B5EF4-FFF2-40B4-BE49-F238E27FC236}">
                <a16:creationId xmlns:a16="http://schemas.microsoft.com/office/drawing/2014/main" id="{99BF5A5B-A108-45E6-B2F6-D75768499E44}"/>
              </a:ext>
            </a:extLst>
          </p:cNvPr>
          <p:cNvPicPr>
            <a:picLocks noChangeAspect="1"/>
          </p:cNvPicPr>
          <p:nvPr/>
        </p:nvPicPr>
        <p:blipFill>
          <a:blip r:embed="rId3"/>
          <a:stretch>
            <a:fillRect/>
          </a:stretch>
        </p:blipFill>
        <p:spPr>
          <a:xfrm>
            <a:off x="1054032" y="1556800"/>
            <a:ext cx="2377672" cy="4715877"/>
          </a:xfrm>
          <a:prstGeom prst="rect">
            <a:avLst/>
          </a:prstGeom>
          <a:ln w="12700">
            <a:miter lim="400000"/>
          </a:ln>
        </p:spPr>
      </p:pic>
      <p:pic>
        <p:nvPicPr>
          <p:cNvPr id="14" name="SlimmerZwanfer-mobile-screen-alcohol.png" descr="SlimmerZwanfer-mobile-screen-alcohol.png">
            <a:extLst>
              <a:ext uri="{FF2B5EF4-FFF2-40B4-BE49-F238E27FC236}">
                <a16:creationId xmlns:a16="http://schemas.microsoft.com/office/drawing/2014/main" id="{304D4948-A70E-42DF-AA09-DF7730896EEB}"/>
              </a:ext>
            </a:extLst>
          </p:cNvPr>
          <p:cNvPicPr>
            <a:picLocks noChangeAspect="1"/>
          </p:cNvPicPr>
          <p:nvPr/>
        </p:nvPicPr>
        <p:blipFill>
          <a:blip r:embed="rId4"/>
          <a:stretch>
            <a:fillRect/>
          </a:stretch>
        </p:blipFill>
        <p:spPr>
          <a:xfrm>
            <a:off x="3575720" y="1556797"/>
            <a:ext cx="2376264" cy="4713087"/>
          </a:xfrm>
          <a:prstGeom prst="rect">
            <a:avLst/>
          </a:prstGeom>
          <a:ln w="12700">
            <a:miter lim="400000"/>
          </a:ln>
        </p:spPr>
      </p:pic>
      <p:pic>
        <p:nvPicPr>
          <p:cNvPr id="10" name="Picture 9"/>
          <p:cNvPicPr>
            <a:picLocks noChangeAspect="1"/>
          </p:cNvPicPr>
          <p:nvPr/>
        </p:nvPicPr>
        <p:blipFill>
          <a:blip r:embed="rId5"/>
          <a:stretch>
            <a:fillRect/>
          </a:stretch>
        </p:blipFill>
        <p:spPr>
          <a:xfrm>
            <a:off x="6794702" y="2981277"/>
            <a:ext cx="2612284" cy="460991"/>
          </a:xfrm>
          <a:prstGeom prst="rect">
            <a:avLst/>
          </a:prstGeom>
        </p:spPr>
      </p:pic>
      <p:sp>
        <p:nvSpPr>
          <p:cNvPr id="11" name="Rectangle 2">
            <a:extLst>
              <a:ext uri="{FF2B5EF4-FFF2-40B4-BE49-F238E27FC236}">
                <a16:creationId xmlns:a16="http://schemas.microsoft.com/office/drawing/2014/main" id="{BB55E56D-386A-D561-5BC6-BEFD624A5434}"/>
              </a:ext>
            </a:extLst>
          </p:cNvPr>
          <p:cNvSpPr>
            <a:spLocks noChangeArrowheads="1"/>
          </p:cNvSpPr>
          <p:nvPr/>
        </p:nvSpPr>
        <p:spPr bwMode="auto">
          <a:xfrm>
            <a:off x="9030244" y="1791389"/>
            <a:ext cx="5833131" cy="30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spAutoFit/>
          </a:bodyPr>
          <a:lstStyle>
            <a:lvl1pPr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1pPr>
            <a:lvl2pPr marL="742950" indent="-28575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2pPr>
            <a:lvl3pPr marL="11430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3pPr>
            <a:lvl4pPr marL="16002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4pPr>
            <a:lvl5pPr marL="2057400" indent="-228600" eaLnBrk="0" hangingPunct="0">
              <a:lnSpc>
                <a:spcPct val="120000"/>
              </a:lnSpc>
              <a:spcBef>
                <a:spcPct val="20000"/>
              </a:spcBef>
              <a:buClr>
                <a:srgbClr val="0C2074"/>
              </a:buClr>
              <a:buFont typeface="Wingdings" pitchFamily="2" charset="2"/>
              <a:buChar char="§"/>
              <a:defRPr sz="2000">
                <a:solidFill>
                  <a:schemeClr val="tx1"/>
                </a:solidFill>
                <a:latin typeface="Arial" pitchFamily="34" charset="0"/>
              </a:defRPr>
            </a:lvl5pPr>
            <a:lvl6pPr marL="25146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6pPr>
            <a:lvl7pPr marL="29718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7pPr>
            <a:lvl8pPr marL="34290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8pPr>
            <a:lvl9pPr marL="3886200" indent="-228600" eaLnBrk="0" fontAlgn="base" hangingPunct="0">
              <a:lnSpc>
                <a:spcPct val="120000"/>
              </a:lnSpc>
              <a:spcBef>
                <a:spcPct val="20000"/>
              </a:spcBef>
              <a:spcAft>
                <a:spcPct val="0"/>
              </a:spcAft>
              <a:buClr>
                <a:srgbClr val="0C2074"/>
              </a:buClr>
              <a:buFont typeface="Wingdings" pitchFamily="2" charset="2"/>
              <a:buChar char="§"/>
              <a:defRPr sz="2000">
                <a:solidFill>
                  <a:schemeClr val="tx1"/>
                </a:solidFill>
                <a:latin typeface="Arial" pitchFamily="34" charset="0"/>
              </a:defRPr>
            </a:lvl9pPr>
          </a:lstStyle>
          <a:p>
            <a:pPr defTabSz="914309" eaLnBrk="1" fontAlgn="base" hangingPunct="1">
              <a:lnSpc>
                <a:spcPct val="100000"/>
              </a:lnSpc>
              <a:spcBef>
                <a:spcPct val="0"/>
              </a:spcBef>
              <a:spcAft>
                <a:spcPct val="0"/>
              </a:spcAft>
              <a:buClrTx/>
              <a:buNone/>
              <a:defRPr/>
            </a:pPr>
            <a:r>
              <a:rPr lang="en-US" altLang="en-US" sz="1400" i="1" dirty="0">
                <a:solidFill>
                  <a:srgbClr val="0D1F74"/>
                </a:solidFill>
                <a:ea typeface="MS PGothic" pitchFamily="34" charset="-128"/>
              </a:rPr>
              <a:t>https://</a:t>
            </a:r>
            <a:r>
              <a:rPr lang="en-US" altLang="en-US" sz="1400" i="1" dirty="0">
                <a:solidFill>
                  <a:srgbClr val="0D1F74"/>
                </a:solidFill>
                <a:ea typeface="MS PGothic" pitchFamily="34" charset="-128"/>
                <a:hlinkClick r:id="rId6"/>
              </a:rPr>
              <a:t>www.smarterpregnancy.co.uk</a:t>
            </a:r>
            <a:endParaRPr lang="en-US" altLang="en-US" sz="1400" i="1" dirty="0">
              <a:solidFill>
                <a:srgbClr val="0D1F74"/>
              </a:solidFill>
              <a:ea typeface="MS PGothic" pitchFamily="34" charset="-128"/>
            </a:endParaRPr>
          </a:p>
        </p:txBody>
      </p:sp>
      <p:pic>
        <p:nvPicPr>
          <p:cNvPr id="12" name="Onlinemedia 9" title="ErasmusMC Smarter Pregnancy">
            <a:hlinkClick r:id="" action="ppaction://media"/>
            <a:extLst>
              <a:ext uri="{FF2B5EF4-FFF2-40B4-BE49-F238E27FC236}">
                <a16:creationId xmlns:a16="http://schemas.microsoft.com/office/drawing/2014/main" id="{762E4D6E-7450-F1FF-82DA-D2FE31FF0289}"/>
              </a:ext>
            </a:extLst>
          </p:cNvPr>
          <p:cNvPicPr>
            <a:picLocks noRot="1" noChangeAspect="1"/>
          </p:cNvPicPr>
          <p:nvPr>
            <a:videoFile r:link="rId1"/>
          </p:nvPr>
        </p:nvPicPr>
        <p:blipFill>
          <a:blip r:embed="rId7"/>
          <a:stretch>
            <a:fillRect/>
          </a:stretch>
        </p:blipFill>
        <p:spPr>
          <a:xfrm>
            <a:off x="9329949" y="175679"/>
            <a:ext cx="2540000" cy="1435100"/>
          </a:xfrm>
          <a:prstGeom prst="rect">
            <a:avLst/>
          </a:prstGeom>
        </p:spPr>
      </p:pic>
    </p:spTree>
    <p:extLst>
      <p:ext uri="{BB962C8B-B14F-4D97-AF65-F5344CB8AC3E}">
        <p14:creationId xmlns:p14="http://schemas.microsoft.com/office/powerpoint/2010/main" val="12604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54" y="1312730"/>
            <a:ext cx="9143999" cy="366490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54" y="1312730"/>
            <a:ext cx="9143999" cy="366490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54" y="1312730"/>
            <a:ext cx="9143999" cy="366490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54" y="1312730"/>
            <a:ext cx="9143999" cy="366490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54" y="1312730"/>
            <a:ext cx="9143999" cy="3664905"/>
          </a:xfrm>
          <a:prstGeom prst="rect">
            <a:avLst/>
          </a:prstGeom>
        </p:spPr>
      </p:pic>
      <p:pic>
        <p:nvPicPr>
          <p:cNvPr id="29" name="Afbeelding 12"/>
          <p:cNvPicPr>
            <a:picLocks/>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199644" y="5058943"/>
            <a:ext cx="1440000" cy="1440000"/>
          </a:xfrm>
          <a:prstGeom prst="rect">
            <a:avLst/>
          </a:prstGeom>
        </p:spPr>
      </p:pic>
      <p:pic>
        <p:nvPicPr>
          <p:cNvPr id="30" name="Afbeelding 13" descr="fruit_groot.png"/>
          <p:cNvPicPr>
            <a:picLocks/>
          </p:cNvPicPr>
          <p:nvPr/>
        </p:nvPicPr>
        <p:blipFill>
          <a:blip r:embed="rId9" cstate="print">
            <a:duotone>
              <a:schemeClr val="accent5">
                <a:shade val="45000"/>
                <a:satMod val="135000"/>
              </a:schemeClr>
              <a:prstClr val="white"/>
            </a:duotone>
          </a:blip>
          <a:stretch>
            <a:fillRect/>
          </a:stretch>
        </p:blipFill>
        <p:spPr>
          <a:xfrm>
            <a:off x="3543460" y="5058943"/>
            <a:ext cx="1440000" cy="1440000"/>
          </a:xfrm>
          <a:prstGeom prst="rect">
            <a:avLst/>
          </a:prstGeom>
        </p:spPr>
      </p:pic>
      <p:pic>
        <p:nvPicPr>
          <p:cNvPr id="31" name="Afbeelding 14" descr="groente.png"/>
          <p:cNvPicPr>
            <a:picLocks/>
          </p:cNvPicPr>
          <p:nvPr/>
        </p:nvPicPr>
        <p:blipFill>
          <a:blip r:embed="rId10" cstate="print">
            <a:duotone>
              <a:schemeClr val="accent5">
                <a:shade val="45000"/>
                <a:satMod val="135000"/>
              </a:schemeClr>
              <a:prstClr val="white"/>
            </a:duotone>
          </a:blip>
          <a:srcRect l="6536" r="5915"/>
          <a:stretch>
            <a:fillRect/>
          </a:stretch>
        </p:blipFill>
        <p:spPr>
          <a:xfrm>
            <a:off x="1743260" y="5130951"/>
            <a:ext cx="1440000" cy="1440000"/>
          </a:xfrm>
          <a:prstGeom prst="rect">
            <a:avLst/>
          </a:prstGeom>
        </p:spPr>
      </p:pic>
      <p:pic>
        <p:nvPicPr>
          <p:cNvPr id="32" name="Afbeelding 17" descr="alcohol_groot.png"/>
          <p:cNvPicPr>
            <a:picLocks noChangeAspect="1"/>
          </p:cNvPicPr>
          <p:nvPr/>
        </p:nvPicPr>
        <p:blipFill>
          <a:blip r:embed="rId11" cstate="print">
            <a:duotone>
              <a:schemeClr val="accent5">
                <a:shade val="45000"/>
                <a:satMod val="135000"/>
              </a:schemeClr>
              <a:prstClr val="white"/>
            </a:duotone>
          </a:blip>
          <a:stretch>
            <a:fillRect/>
          </a:stretch>
        </p:blipFill>
        <p:spPr>
          <a:xfrm>
            <a:off x="8799845" y="5057006"/>
            <a:ext cx="1440000" cy="1438473"/>
          </a:xfrm>
          <a:prstGeom prst="rect">
            <a:avLst/>
          </a:prstGeom>
        </p:spPr>
      </p:pic>
      <p:pic>
        <p:nvPicPr>
          <p:cNvPr id="33" name="Afbeelding 18" descr="cigarettes (1).png"/>
          <p:cNvPicPr>
            <a:picLocks noChangeAspect="1"/>
          </p:cNvPicPr>
          <p:nvPr/>
        </p:nvPicPr>
        <p:blipFill>
          <a:blip r:embed="rId12" cstate="print">
            <a:duotone>
              <a:schemeClr val="accent5">
                <a:shade val="45000"/>
                <a:satMod val="135000"/>
              </a:schemeClr>
              <a:prstClr val="white"/>
            </a:duotone>
          </a:blip>
          <a:srcRect l="2898" t="24205"/>
          <a:stretch>
            <a:fillRect/>
          </a:stretch>
        </p:blipFill>
        <p:spPr>
          <a:xfrm>
            <a:off x="6860961" y="5583561"/>
            <a:ext cx="1440000" cy="912705"/>
          </a:xfrm>
          <a:prstGeom prst="rect">
            <a:avLst/>
          </a:prstGeom>
        </p:spPr>
      </p:pic>
      <p:pic>
        <p:nvPicPr>
          <p:cNvPr id="35" name="Afbeelding 12"/>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244983" y="5085184"/>
            <a:ext cx="1440000" cy="1440000"/>
          </a:xfrm>
          <a:prstGeom prst="rect">
            <a:avLst/>
          </a:prstGeom>
        </p:spPr>
      </p:pic>
      <p:pic>
        <p:nvPicPr>
          <p:cNvPr id="36" name="Afbeelding 13" descr="fruit_groot.png"/>
          <p:cNvPicPr>
            <a:picLocks/>
          </p:cNvPicPr>
          <p:nvPr/>
        </p:nvPicPr>
        <p:blipFill>
          <a:blip r:embed="rId9" cstate="print"/>
          <a:stretch>
            <a:fillRect/>
          </a:stretch>
        </p:blipFill>
        <p:spPr>
          <a:xfrm>
            <a:off x="3543462" y="5055344"/>
            <a:ext cx="1472420" cy="1440000"/>
          </a:xfrm>
          <a:prstGeom prst="rect">
            <a:avLst/>
          </a:prstGeom>
        </p:spPr>
      </p:pic>
      <p:pic>
        <p:nvPicPr>
          <p:cNvPr id="37" name="Afbeelding 14" descr="groente.png"/>
          <p:cNvPicPr>
            <a:picLocks/>
          </p:cNvPicPr>
          <p:nvPr/>
        </p:nvPicPr>
        <p:blipFill>
          <a:blip r:embed="rId10" cstate="print"/>
          <a:srcRect l="6536" r="5915"/>
          <a:stretch>
            <a:fillRect/>
          </a:stretch>
        </p:blipFill>
        <p:spPr>
          <a:xfrm>
            <a:off x="1743262" y="5055346"/>
            <a:ext cx="1472420" cy="1504036"/>
          </a:xfrm>
          <a:prstGeom prst="rect">
            <a:avLst/>
          </a:prstGeom>
        </p:spPr>
      </p:pic>
      <p:pic>
        <p:nvPicPr>
          <p:cNvPr id="38" name="Afbeelding 17" descr="alcohol_groot.png"/>
          <p:cNvPicPr>
            <a:picLocks noChangeAspect="1"/>
          </p:cNvPicPr>
          <p:nvPr/>
        </p:nvPicPr>
        <p:blipFill>
          <a:blip r:embed="rId11" cstate="print"/>
          <a:stretch>
            <a:fillRect/>
          </a:stretch>
        </p:blipFill>
        <p:spPr>
          <a:xfrm>
            <a:off x="8760296" y="5013176"/>
            <a:ext cx="1516765" cy="1515157"/>
          </a:xfrm>
          <a:prstGeom prst="rect">
            <a:avLst/>
          </a:prstGeom>
        </p:spPr>
      </p:pic>
      <p:pic>
        <p:nvPicPr>
          <p:cNvPr id="39" name="Afbeelding 18" descr="cigarettes (1).png"/>
          <p:cNvPicPr>
            <a:picLocks noChangeAspect="1"/>
          </p:cNvPicPr>
          <p:nvPr/>
        </p:nvPicPr>
        <p:blipFill>
          <a:blip r:embed="rId12" cstate="print"/>
          <a:srcRect l="2898" t="24205"/>
          <a:stretch>
            <a:fillRect/>
          </a:stretch>
        </p:blipFill>
        <p:spPr>
          <a:xfrm>
            <a:off x="6888248" y="5589242"/>
            <a:ext cx="1440000" cy="912705"/>
          </a:xfrm>
          <a:prstGeom prst="rect">
            <a:avLst/>
          </a:prstGeom>
        </p:spPr>
      </p:pic>
      <p:sp>
        <p:nvSpPr>
          <p:cNvPr id="60" name="TextBox 59"/>
          <p:cNvSpPr txBox="1"/>
          <p:nvPr/>
        </p:nvSpPr>
        <p:spPr>
          <a:xfrm>
            <a:off x="8116847" y="4327477"/>
            <a:ext cx="2386998" cy="323163"/>
          </a:xfrm>
          <a:prstGeom prst="rect">
            <a:avLst/>
          </a:prstGeom>
          <a:noFill/>
        </p:spPr>
        <p:txBody>
          <a:bodyPr wrap="none" lIns="91439" tIns="45719" rIns="91439" bIns="45719" rtlCol="0">
            <a:spAutoFit/>
          </a:bodyPr>
          <a:lstStyle/>
          <a:p>
            <a:pPr defTabSz="914354">
              <a:defRPr/>
            </a:pPr>
            <a:r>
              <a:rPr lang="nl-NL" sz="1500" b="1" dirty="0">
                <a:solidFill>
                  <a:srgbClr val="0C2074"/>
                </a:solidFill>
                <a:latin typeface="Calibri" panose="020F0502020204030204"/>
              </a:rPr>
              <a:t>* p &lt; 0.05 on </a:t>
            </a:r>
            <a:r>
              <a:rPr lang="nl-NL" sz="1500" b="1" dirty="0" err="1">
                <a:solidFill>
                  <a:srgbClr val="0C2074"/>
                </a:solidFill>
                <a:latin typeface="Calibri" panose="020F0502020204030204"/>
              </a:rPr>
              <a:t>all</a:t>
            </a:r>
            <a:r>
              <a:rPr lang="nl-NL" sz="1500" b="1" dirty="0">
                <a:solidFill>
                  <a:srgbClr val="0C2074"/>
                </a:solidFill>
                <a:latin typeface="Calibri" panose="020F0502020204030204"/>
              </a:rPr>
              <a:t> time points</a:t>
            </a:r>
          </a:p>
        </p:txBody>
      </p:sp>
      <p:sp>
        <p:nvSpPr>
          <p:cNvPr id="22" name="Rectangle 21"/>
          <p:cNvSpPr/>
          <p:nvPr/>
        </p:nvSpPr>
        <p:spPr>
          <a:xfrm>
            <a:off x="1487488" y="1017127"/>
            <a:ext cx="6264696" cy="323163"/>
          </a:xfrm>
          <a:prstGeom prst="rect">
            <a:avLst/>
          </a:prstGeom>
        </p:spPr>
        <p:txBody>
          <a:bodyPr wrap="square" lIns="91439" tIns="45719" rIns="91439" bIns="45719">
            <a:spAutoFit/>
          </a:bodyPr>
          <a:lstStyle/>
          <a:p>
            <a:pPr defTabSz="914354">
              <a:defRPr/>
            </a:pPr>
            <a:r>
              <a:rPr lang="en-US" sz="1500" b="1" dirty="0">
                <a:solidFill>
                  <a:srgbClr val="182075"/>
                </a:solidFill>
                <a:latin typeface="Calibri" panose="020F0502020204030204"/>
              </a:rPr>
              <a:t>Percentage adequate per time point compared to inadequate at baseline</a:t>
            </a:r>
          </a:p>
        </p:txBody>
      </p:sp>
      <p:sp>
        <p:nvSpPr>
          <p:cNvPr id="25" name="Titel 1"/>
          <p:cNvSpPr txBox="1">
            <a:spLocks/>
          </p:cNvSpPr>
          <p:nvPr/>
        </p:nvSpPr>
        <p:spPr bwMode="auto">
          <a:xfrm>
            <a:off x="623392" y="299647"/>
            <a:ext cx="11160125" cy="609600"/>
          </a:xfrm>
          <a:prstGeom prst="rect">
            <a:avLst/>
          </a:prstGeom>
          <a:noFill/>
          <a:ln>
            <a:noFill/>
          </a:ln>
        </p:spPr>
        <p:txBody>
          <a:bodyPr vert="horz" wrap="square" lIns="91439" tIns="45719" rIns="91439" bIns="45719"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09" charset="-128"/>
                <a:cs typeface="ＭＳ Ｐゴシック" pitchFamily="-107" charset="-128"/>
              </a:defRPr>
            </a:lvl1pPr>
            <a:lvl2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2pPr>
            <a:lvl3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3pPr>
            <a:lvl4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4pPr>
            <a:lvl5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a:lstStyle>
          <a:p>
            <a:pPr algn="ctr" defTabSz="914354" eaLnBrk="1" hangingPunct="1">
              <a:lnSpc>
                <a:spcPct val="150000"/>
              </a:lnSpc>
              <a:defRPr/>
            </a:pPr>
            <a:r>
              <a:rPr lang="en-US" altLang="en-US" sz="3200" kern="0" dirty="0">
                <a:solidFill>
                  <a:srgbClr val="002060"/>
                </a:solidFill>
                <a:latin typeface="Arial" panose="020B0604020202020204"/>
                <a:ea typeface="Tahoma" panose="020B0604030504040204" pitchFamily="34" charset="0"/>
                <a:cs typeface="Arial" panose="020B0604020202020204" pitchFamily="34" charset="0"/>
              </a:rPr>
              <a:t>Slimmer Zwanger – </a:t>
            </a:r>
            <a:r>
              <a:rPr lang="en-US" altLang="en-US" sz="3200" kern="0" dirty="0" err="1">
                <a:solidFill>
                  <a:srgbClr val="002060"/>
                </a:solidFill>
                <a:latin typeface="Arial" panose="020B0604020202020204"/>
                <a:ea typeface="Tahoma" panose="020B0604030504040204" pitchFamily="34" charset="0"/>
                <a:cs typeface="Arial" panose="020B0604020202020204" pitchFamily="34" charset="0"/>
              </a:rPr>
              <a:t>effectiviteit</a:t>
            </a:r>
            <a:r>
              <a:rPr lang="en-US" altLang="en-US" sz="3200" kern="0" dirty="0">
                <a:solidFill>
                  <a:srgbClr val="002060"/>
                </a:solidFill>
                <a:latin typeface="Arial" panose="020B0604020202020204"/>
                <a:ea typeface="Tahoma" panose="020B0604030504040204" pitchFamily="34" charset="0"/>
                <a:cs typeface="Arial" panose="020B0604020202020204" pitchFamily="34" charset="0"/>
              </a:rPr>
              <a:t> </a:t>
            </a:r>
          </a:p>
        </p:txBody>
      </p:sp>
      <p:sp>
        <p:nvSpPr>
          <p:cNvPr id="26" name="Tekstvak 5"/>
          <p:cNvSpPr txBox="1"/>
          <p:nvPr/>
        </p:nvSpPr>
        <p:spPr>
          <a:xfrm>
            <a:off x="143404" y="6534837"/>
            <a:ext cx="2156422" cy="297452"/>
          </a:xfrm>
          <a:prstGeom prst="rect">
            <a:avLst/>
          </a:prstGeom>
          <a:noFill/>
        </p:spPr>
        <p:txBody>
          <a:bodyPr wrap="none" lIns="91439" tIns="45719" rIns="91439" bIns="45719" rtlCol="0">
            <a:spAutoFit/>
          </a:bodyPr>
          <a:lstStyle/>
          <a:p>
            <a:pPr defTabSz="914354">
              <a:defRPr/>
            </a:pPr>
            <a:r>
              <a:rPr lang="nl-NL" sz="1333" i="1" dirty="0">
                <a:solidFill>
                  <a:srgbClr val="0C2074"/>
                </a:solidFill>
                <a:latin typeface="Arial" panose="020B0604020202020204"/>
                <a:cs typeface="Arial" panose="020B0604020202020204" pitchFamily="34" charset="0"/>
              </a:rPr>
              <a:t>Van Dijk et al., JMIR 2016</a:t>
            </a:r>
          </a:p>
        </p:txBody>
      </p:sp>
      <p:pic>
        <p:nvPicPr>
          <p:cNvPr id="24" name="Afbeelding 23">
            <a:extLst>
              <a:ext uri="{FF2B5EF4-FFF2-40B4-BE49-F238E27FC236}">
                <a16:creationId xmlns:a16="http://schemas.microsoft.com/office/drawing/2014/main" id="{10C0CC8D-7F71-4539-A873-DDF56DBAC8B3}"/>
              </a:ext>
            </a:extLst>
          </p:cNvPr>
          <p:cNvPicPr>
            <a:picLocks noChangeAspect="1"/>
          </p:cNvPicPr>
          <p:nvPr/>
        </p:nvPicPr>
        <p:blipFill>
          <a:blip r:embed="rId13"/>
          <a:stretch>
            <a:fillRect/>
          </a:stretch>
        </p:blipFill>
        <p:spPr>
          <a:xfrm>
            <a:off x="136339" y="146935"/>
            <a:ext cx="695415" cy="1351588"/>
          </a:xfrm>
          <a:prstGeom prst="rect">
            <a:avLst/>
          </a:prstGeom>
        </p:spPr>
      </p:pic>
    </p:spTree>
    <p:extLst>
      <p:ext uri="{BB962C8B-B14F-4D97-AF65-F5344CB8AC3E}">
        <p14:creationId xmlns:p14="http://schemas.microsoft.com/office/powerpoint/2010/main" val="4472664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307699" y="5881645"/>
            <a:ext cx="7375904" cy="384721"/>
            <a:chOff x="783608" y="6277945"/>
            <a:chExt cx="7375903" cy="384722"/>
          </a:xfrm>
        </p:grpSpPr>
        <p:sp>
          <p:nvSpPr>
            <p:cNvPr id="47" name="TextBox 46"/>
            <p:cNvSpPr txBox="1"/>
            <p:nvPr/>
          </p:nvSpPr>
          <p:spPr>
            <a:xfrm>
              <a:off x="7840193"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3</a:t>
              </a:r>
            </a:p>
          </p:txBody>
        </p:sp>
        <p:sp>
          <p:nvSpPr>
            <p:cNvPr id="48" name="TextBox 47"/>
            <p:cNvSpPr txBox="1"/>
            <p:nvPr/>
          </p:nvSpPr>
          <p:spPr>
            <a:xfrm>
              <a:off x="5901309"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49" name="TextBox 48"/>
            <p:cNvSpPr txBox="1"/>
            <p:nvPr/>
          </p:nvSpPr>
          <p:spPr>
            <a:xfrm>
              <a:off x="4239992"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50" name="TextBox 49"/>
            <p:cNvSpPr txBox="1"/>
            <p:nvPr/>
          </p:nvSpPr>
          <p:spPr>
            <a:xfrm>
              <a:off x="2583808"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51" name="TextBox 50"/>
            <p:cNvSpPr txBox="1"/>
            <p:nvPr/>
          </p:nvSpPr>
          <p:spPr>
            <a:xfrm>
              <a:off x="783608"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3</a:t>
              </a:r>
            </a:p>
          </p:txBody>
        </p:sp>
      </p:grpSp>
      <p:grpSp>
        <p:nvGrpSpPr>
          <p:cNvPr id="52" name="Group 51"/>
          <p:cNvGrpSpPr/>
          <p:nvPr/>
        </p:nvGrpSpPr>
        <p:grpSpPr>
          <a:xfrm>
            <a:off x="2307699" y="5881645"/>
            <a:ext cx="7375904" cy="384721"/>
            <a:chOff x="783608" y="6277945"/>
            <a:chExt cx="7375903" cy="384722"/>
          </a:xfrm>
        </p:grpSpPr>
        <p:sp>
          <p:nvSpPr>
            <p:cNvPr id="53" name="TextBox 52"/>
            <p:cNvSpPr txBox="1"/>
            <p:nvPr/>
          </p:nvSpPr>
          <p:spPr>
            <a:xfrm>
              <a:off x="7840193"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54" name="TextBox 53"/>
            <p:cNvSpPr txBox="1"/>
            <p:nvPr/>
          </p:nvSpPr>
          <p:spPr>
            <a:xfrm>
              <a:off x="5901309"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55" name="TextBox 54"/>
            <p:cNvSpPr txBox="1"/>
            <p:nvPr/>
          </p:nvSpPr>
          <p:spPr>
            <a:xfrm>
              <a:off x="4239992"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56" name="TextBox 55"/>
            <p:cNvSpPr txBox="1"/>
            <p:nvPr/>
          </p:nvSpPr>
          <p:spPr>
            <a:xfrm>
              <a:off x="2583808"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57" name="TextBox 56"/>
            <p:cNvSpPr txBox="1"/>
            <p:nvPr/>
          </p:nvSpPr>
          <p:spPr>
            <a:xfrm>
              <a:off x="783608"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3</a:t>
              </a:r>
            </a:p>
          </p:txBody>
        </p:sp>
      </p:grpSp>
      <p:grpSp>
        <p:nvGrpSpPr>
          <p:cNvPr id="30" name="Group 29"/>
          <p:cNvGrpSpPr/>
          <p:nvPr/>
        </p:nvGrpSpPr>
        <p:grpSpPr>
          <a:xfrm>
            <a:off x="1743352" y="4552370"/>
            <a:ext cx="8496585" cy="1514081"/>
            <a:chOff x="219260" y="4958055"/>
            <a:chExt cx="8496585" cy="1514081"/>
          </a:xfrm>
        </p:grpSpPr>
        <p:pic>
          <p:nvPicPr>
            <p:cNvPr id="31" name="Afbeelding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675644" y="4960128"/>
              <a:ext cx="1440000" cy="1440000"/>
            </a:xfrm>
            <a:prstGeom prst="rect">
              <a:avLst/>
            </a:prstGeom>
          </p:spPr>
        </p:pic>
        <p:pic>
          <p:nvPicPr>
            <p:cNvPr id="32" name="Afbeelding 13" descr="fruit_groot.png"/>
            <p:cNvPicPr>
              <a:picLocks/>
            </p:cNvPicPr>
            <p:nvPr/>
          </p:nvPicPr>
          <p:blipFill>
            <a:blip r:embed="rId4" cstate="print"/>
            <a:stretch>
              <a:fillRect/>
            </a:stretch>
          </p:blipFill>
          <p:spPr>
            <a:xfrm>
              <a:off x="2019460" y="4960128"/>
              <a:ext cx="1440000" cy="1440000"/>
            </a:xfrm>
            <a:prstGeom prst="rect">
              <a:avLst/>
            </a:prstGeom>
          </p:spPr>
        </p:pic>
        <p:pic>
          <p:nvPicPr>
            <p:cNvPr id="33" name="Afbeelding 14" descr="groente.png"/>
            <p:cNvPicPr>
              <a:picLocks/>
            </p:cNvPicPr>
            <p:nvPr/>
          </p:nvPicPr>
          <p:blipFill>
            <a:blip r:embed="rId5" cstate="print"/>
            <a:srcRect l="6536" r="5915"/>
            <a:stretch>
              <a:fillRect/>
            </a:stretch>
          </p:blipFill>
          <p:spPr>
            <a:xfrm>
              <a:off x="219260" y="5032136"/>
              <a:ext cx="1440000" cy="1440000"/>
            </a:xfrm>
            <a:prstGeom prst="rect">
              <a:avLst/>
            </a:prstGeom>
          </p:spPr>
        </p:pic>
        <p:pic>
          <p:nvPicPr>
            <p:cNvPr id="34" name="Afbeelding 17" descr="alcohol_groot.png"/>
            <p:cNvPicPr>
              <a:picLocks noChangeAspect="1"/>
            </p:cNvPicPr>
            <p:nvPr/>
          </p:nvPicPr>
          <p:blipFill>
            <a:blip r:embed="rId6" cstate="print"/>
            <a:stretch>
              <a:fillRect/>
            </a:stretch>
          </p:blipFill>
          <p:spPr>
            <a:xfrm>
              <a:off x="7275845" y="4958055"/>
              <a:ext cx="1440000" cy="1438473"/>
            </a:xfrm>
            <a:prstGeom prst="rect">
              <a:avLst/>
            </a:prstGeom>
          </p:spPr>
        </p:pic>
        <p:pic>
          <p:nvPicPr>
            <p:cNvPr id="35" name="Afbeelding 18" descr="cigarettes (1).png"/>
            <p:cNvPicPr>
              <a:picLocks noChangeAspect="1"/>
            </p:cNvPicPr>
            <p:nvPr/>
          </p:nvPicPr>
          <p:blipFill>
            <a:blip r:embed="rId7" cstate="print"/>
            <a:srcRect l="2898" t="24205"/>
            <a:stretch>
              <a:fillRect/>
            </a:stretch>
          </p:blipFill>
          <p:spPr>
            <a:xfrm>
              <a:off x="5336961" y="5484610"/>
              <a:ext cx="1440000" cy="912705"/>
            </a:xfrm>
            <a:prstGeom prst="rect">
              <a:avLst/>
            </a:prstGeom>
          </p:spPr>
        </p:pic>
      </p:grpSp>
      <p:sp>
        <p:nvSpPr>
          <p:cNvPr id="9" name="TextBox 8"/>
          <p:cNvSpPr txBox="1"/>
          <p:nvPr/>
        </p:nvSpPr>
        <p:spPr>
          <a:xfrm>
            <a:off x="4823798" y="3012294"/>
            <a:ext cx="308096"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6</a:t>
            </a:r>
          </a:p>
        </p:txBody>
      </p:sp>
      <p:sp>
        <p:nvSpPr>
          <p:cNvPr id="10" name="TextBox 9"/>
          <p:cNvSpPr txBox="1"/>
          <p:nvPr/>
        </p:nvSpPr>
        <p:spPr>
          <a:xfrm>
            <a:off x="1747224" y="2572881"/>
            <a:ext cx="2285817"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Baseline risico score:</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70251" y="4711309"/>
            <a:ext cx="1440000" cy="144000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60296" y="4711309"/>
            <a:ext cx="1440000" cy="144000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4337" y="4914308"/>
            <a:ext cx="938251" cy="1080000"/>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11837" y="4891309"/>
            <a:ext cx="938251" cy="1080000"/>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0521" y="4914308"/>
            <a:ext cx="938251" cy="1080000"/>
          </a:xfrm>
          <a:prstGeom prst="rect">
            <a:avLst/>
          </a:prstGeom>
        </p:spPr>
      </p:pic>
      <p:sp>
        <p:nvSpPr>
          <p:cNvPr id="17" name="TextBox 16"/>
          <p:cNvSpPr txBox="1"/>
          <p:nvPr/>
        </p:nvSpPr>
        <p:spPr>
          <a:xfrm>
            <a:off x="4823798" y="3471726"/>
            <a:ext cx="308096"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3</a:t>
            </a:r>
          </a:p>
        </p:txBody>
      </p:sp>
      <p:sp>
        <p:nvSpPr>
          <p:cNvPr id="21" name="TextBox 20"/>
          <p:cNvSpPr txBox="1"/>
          <p:nvPr/>
        </p:nvSpPr>
        <p:spPr>
          <a:xfrm>
            <a:off x="5804877" y="3473961"/>
            <a:ext cx="2645274"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37.7%		15.5%</a:t>
            </a:r>
          </a:p>
        </p:txBody>
      </p:sp>
      <p:sp>
        <p:nvSpPr>
          <p:cNvPr id="23" name="TextBox 22"/>
          <p:cNvSpPr txBox="1"/>
          <p:nvPr/>
        </p:nvSpPr>
        <p:spPr>
          <a:xfrm>
            <a:off x="4823798" y="3931161"/>
            <a:ext cx="308096"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1</a:t>
            </a:r>
          </a:p>
        </p:txBody>
      </p:sp>
      <p:sp>
        <p:nvSpPr>
          <p:cNvPr id="24" name="TextBox 23"/>
          <p:cNvSpPr txBox="1"/>
          <p:nvPr/>
        </p:nvSpPr>
        <p:spPr>
          <a:xfrm>
            <a:off x="5804877" y="3930565"/>
            <a:ext cx="2645274"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48.1%		21.7%</a:t>
            </a: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2885" y="4977041"/>
            <a:ext cx="938251" cy="1080000"/>
          </a:xfrm>
          <a:prstGeom prst="rect">
            <a:avLst/>
          </a:prstGeom>
        </p:spPr>
      </p:pic>
      <p:sp>
        <p:nvSpPr>
          <p:cNvPr id="27" name="TextBox 26"/>
          <p:cNvSpPr txBox="1"/>
          <p:nvPr/>
        </p:nvSpPr>
        <p:spPr>
          <a:xfrm>
            <a:off x="4827337" y="2526849"/>
            <a:ext cx="1107994"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6</a:t>
            </a:r>
            <a:r>
              <a:rPr lang="nl-NL" b="1" dirty="0">
                <a:solidFill>
                  <a:srgbClr val="0C2074"/>
                </a:solidFill>
                <a:latin typeface="Calibri" panose="020F0502020204030204"/>
              </a:rPr>
              <a:t>	</a:t>
            </a:r>
            <a:endParaRPr lang="nl-NL" sz="1900" b="1" dirty="0">
              <a:solidFill>
                <a:srgbClr val="0C2074"/>
              </a:solidFill>
              <a:latin typeface="Calibri" panose="020F0502020204030204"/>
            </a:endParaRPr>
          </a:p>
        </p:txBody>
      </p:sp>
      <p:sp>
        <p:nvSpPr>
          <p:cNvPr id="28" name="TextBox 27"/>
          <p:cNvSpPr txBox="1"/>
          <p:nvPr/>
        </p:nvSpPr>
        <p:spPr>
          <a:xfrm>
            <a:off x="1570669" y="2988378"/>
            <a:ext cx="2421751"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24</a:t>
            </a:r>
            <a:r>
              <a:rPr lang="nl-NL" sz="1900" b="1" baseline="30000" dirty="0">
                <a:solidFill>
                  <a:srgbClr val="0C2074"/>
                </a:solidFill>
                <a:latin typeface="Calibri" panose="020F0502020204030204"/>
              </a:rPr>
              <a:t>th</a:t>
            </a:r>
            <a:r>
              <a:rPr lang="nl-NL" sz="1900" b="1" dirty="0">
                <a:solidFill>
                  <a:srgbClr val="0C2074"/>
                </a:solidFill>
                <a:latin typeface="Calibri" panose="020F0502020204030204"/>
              </a:rPr>
              <a:t> week risico score:</a:t>
            </a:r>
          </a:p>
        </p:txBody>
      </p:sp>
      <p:sp>
        <p:nvSpPr>
          <p:cNvPr id="29" name="TextBox 28"/>
          <p:cNvSpPr txBox="1"/>
          <p:nvPr/>
        </p:nvSpPr>
        <p:spPr>
          <a:xfrm>
            <a:off x="5833283" y="3012294"/>
            <a:ext cx="2521842" cy="384719"/>
          </a:xfrm>
          <a:prstGeom prst="rect">
            <a:avLst/>
          </a:prstGeom>
          <a:noFill/>
        </p:spPr>
        <p:txBody>
          <a:bodyPr wrap="none" lIns="91439" tIns="45719" rIns="91439" bIns="45719" rtlCol="0">
            <a:spAutoFit/>
          </a:bodyPr>
          <a:lstStyle/>
          <a:p>
            <a:pPr defTabSz="914354">
              <a:defRPr/>
            </a:pPr>
            <a:r>
              <a:rPr lang="nl-NL" sz="1900" b="1" dirty="0">
                <a:solidFill>
                  <a:srgbClr val="0C2074"/>
                </a:solidFill>
                <a:latin typeface="Calibri" panose="020F0502020204030204"/>
              </a:rPr>
              <a:t>25.2%		9.1%</a:t>
            </a:r>
          </a:p>
        </p:txBody>
      </p:sp>
      <p:sp>
        <p:nvSpPr>
          <p:cNvPr id="2" name="Rectangle 1"/>
          <p:cNvSpPr/>
          <p:nvPr/>
        </p:nvSpPr>
        <p:spPr>
          <a:xfrm>
            <a:off x="5804961" y="2572881"/>
            <a:ext cx="3018004" cy="384719"/>
          </a:xfrm>
          <a:prstGeom prst="rect">
            <a:avLst/>
          </a:prstGeom>
        </p:spPr>
        <p:txBody>
          <a:bodyPr wrap="none" lIns="91439" tIns="45719" rIns="91439" bIns="45719">
            <a:spAutoFit/>
          </a:bodyPr>
          <a:lstStyle/>
          <a:p>
            <a:pPr defTabSz="914354">
              <a:defRPr/>
            </a:pPr>
            <a:r>
              <a:rPr lang="nl-NL" sz="1900" b="1" dirty="0">
                <a:solidFill>
                  <a:srgbClr val="0C2074"/>
                </a:solidFill>
                <a:latin typeface="Calibri" panose="020F0502020204030204"/>
              </a:rPr>
              <a:t>Fertiel		</a:t>
            </a:r>
            <a:r>
              <a:rPr lang="nl-NL" sz="1900" b="1" dirty="0" err="1">
                <a:solidFill>
                  <a:srgbClr val="0C2074"/>
                </a:solidFill>
                <a:latin typeface="Calibri" panose="020F0502020204030204"/>
              </a:rPr>
              <a:t>Subfertiel</a:t>
            </a:r>
            <a:endParaRPr lang="nl-NL" sz="1900" dirty="0">
              <a:solidFill>
                <a:srgbClr val="0C2074"/>
              </a:solidFill>
              <a:latin typeface="Calibri" panose="020F0502020204030204"/>
            </a:endParaRPr>
          </a:p>
        </p:txBody>
      </p:sp>
      <p:pic>
        <p:nvPicPr>
          <p:cNvPr id="7170" name="Picture 2" descr="https://pixabay.com/static/uploads/photo/2014/04/02/11/04/check-305421_64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09716" y="4961382"/>
            <a:ext cx="947601" cy="986121"/>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p:cNvGrpSpPr/>
          <p:nvPr/>
        </p:nvGrpSpPr>
        <p:grpSpPr>
          <a:xfrm>
            <a:off x="2307699" y="5881645"/>
            <a:ext cx="7375904" cy="384721"/>
            <a:chOff x="783608" y="6277945"/>
            <a:chExt cx="7375903" cy="384722"/>
          </a:xfrm>
        </p:grpSpPr>
        <p:sp>
          <p:nvSpPr>
            <p:cNvPr id="59" name="TextBox 58"/>
            <p:cNvSpPr txBox="1"/>
            <p:nvPr/>
          </p:nvSpPr>
          <p:spPr>
            <a:xfrm>
              <a:off x="7840193"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60" name="TextBox 59"/>
            <p:cNvSpPr txBox="1"/>
            <p:nvPr/>
          </p:nvSpPr>
          <p:spPr>
            <a:xfrm>
              <a:off x="5901309"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61" name="TextBox 60"/>
            <p:cNvSpPr txBox="1"/>
            <p:nvPr/>
          </p:nvSpPr>
          <p:spPr>
            <a:xfrm>
              <a:off x="4239992"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62" name="TextBox 61"/>
            <p:cNvSpPr txBox="1"/>
            <p:nvPr/>
          </p:nvSpPr>
          <p:spPr>
            <a:xfrm>
              <a:off x="2583808"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0</a:t>
              </a:r>
            </a:p>
          </p:txBody>
        </p:sp>
        <p:sp>
          <p:nvSpPr>
            <p:cNvPr id="63" name="TextBox 62"/>
            <p:cNvSpPr txBox="1"/>
            <p:nvPr/>
          </p:nvSpPr>
          <p:spPr>
            <a:xfrm>
              <a:off x="783608" y="6277945"/>
              <a:ext cx="319318" cy="384722"/>
            </a:xfrm>
            <a:prstGeom prst="rect">
              <a:avLst/>
            </a:prstGeom>
            <a:noFill/>
          </p:spPr>
          <p:txBody>
            <a:bodyPr wrap="none" rtlCol="0">
              <a:spAutoFit/>
            </a:bodyPr>
            <a:lstStyle/>
            <a:p>
              <a:pPr defTabSz="914354">
                <a:defRPr/>
              </a:pPr>
              <a:r>
                <a:rPr lang="nl-NL" sz="1900" b="1" dirty="0">
                  <a:solidFill>
                    <a:srgbClr val="7030A0"/>
                  </a:solidFill>
                  <a:latin typeface="Gill Sans MT" panose="020B0502020104020203" pitchFamily="34" charset="0"/>
                </a:rPr>
                <a:t>1</a:t>
              </a:r>
            </a:p>
          </p:txBody>
        </p:sp>
      </p:grpSp>
      <p:graphicFrame>
        <p:nvGraphicFramePr>
          <p:cNvPr id="65" name="Table 64"/>
          <p:cNvGraphicFramePr>
            <a:graphicFrameLocks noGrp="1"/>
          </p:cNvGraphicFramePr>
          <p:nvPr/>
        </p:nvGraphicFramePr>
        <p:xfrm>
          <a:off x="1524054" y="1195297"/>
          <a:ext cx="9143999" cy="945963"/>
        </p:xfrm>
        <a:graphic>
          <a:graphicData uri="http://schemas.openxmlformats.org/drawingml/2006/table">
            <a:tbl>
              <a:tblPr firstRow="1" bandRow="1">
                <a:tableStyleId>{3B4B98B0-60AC-42C2-AFA5-B58CD77FA1E5}</a:tableStyleId>
              </a:tblPr>
              <a:tblGrid>
                <a:gridCol w="3474863">
                  <a:extLst>
                    <a:ext uri="{9D8B030D-6E8A-4147-A177-3AD203B41FA5}">
                      <a16:colId xmlns:a16="http://schemas.microsoft.com/office/drawing/2014/main" val="20000"/>
                    </a:ext>
                  </a:extLst>
                </a:gridCol>
                <a:gridCol w="2083967">
                  <a:extLst>
                    <a:ext uri="{9D8B030D-6E8A-4147-A177-3AD203B41FA5}">
                      <a16:colId xmlns:a16="http://schemas.microsoft.com/office/drawing/2014/main" val="20001"/>
                    </a:ext>
                  </a:extLst>
                </a:gridCol>
                <a:gridCol w="2787985">
                  <a:extLst>
                    <a:ext uri="{9D8B030D-6E8A-4147-A177-3AD203B41FA5}">
                      <a16:colId xmlns:a16="http://schemas.microsoft.com/office/drawing/2014/main" val="20002"/>
                    </a:ext>
                  </a:extLst>
                </a:gridCol>
                <a:gridCol w="797184">
                  <a:extLst>
                    <a:ext uri="{9D8B030D-6E8A-4147-A177-3AD203B41FA5}">
                      <a16:colId xmlns:a16="http://schemas.microsoft.com/office/drawing/2014/main" val="20003"/>
                    </a:ext>
                  </a:extLst>
                </a:gridCol>
              </a:tblGrid>
              <a:tr h="315321">
                <a:tc>
                  <a:txBody>
                    <a:bodyPr/>
                    <a:lstStyle/>
                    <a:p>
                      <a:pPr algn="ctr">
                        <a:lnSpc>
                          <a:spcPct val="115000"/>
                        </a:lnSpc>
                        <a:spcAft>
                          <a:spcPts val="0"/>
                        </a:spcAft>
                      </a:pPr>
                      <a:r>
                        <a:rPr lang="nl-NL" sz="1600" dirty="0">
                          <a:solidFill>
                            <a:srgbClr val="0C2074"/>
                          </a:solidFill>
                          <a:effectLst/>
                        </a:rPr>
                        <a:t> </a:t>
                      </a:r>
                      <a:endParaRPr lang="en-US" sz="1600" dirty="0">
                        <a:solidFill>
                          <a:srgbClr val="0C2074"/>
                        </a:solidFill>
                        <a:effectLst/>
                        <a:latin typeface="Calibri"/>
                        <a:ea typeface="Calibri"/>
                        <a:cs typeface="Times New Roman"/>
                      </a:endParaRPr>
                    </a:p>
                  </a:txBody>
                  <a:tcPr marL="68580" marR="68580" marT="0" marB="0" anchor="ctr"/>
                </a:tc>
                <a:tc gridSpan="2">
                  <a:txBody>
                    <a:bodyPr/>
                    <a:lstStyle/>
                    <a:p>
                      <a:pPr algn="ctr">
                        <a:lnSpc>
                          <a:spcPct val="100000"/>
                        </a:lnSpc>
                        <a:spcAft>
                          <a:spcPts val="0"/>
                        </a:spcAft>
                      </a:pPr>
                      <a:r>
                        <a:rPr lang="nl-NL" sz="1600" dirty="0">
                          <a:solidFill>
                            <a:srgbClr val="0C2074"/>
                          </a:solidFill>
                          <a:effectLst/>
                        </a:rPr>
                        <a:t>Vrouwen (n=1,879)</a:t>
                      </a:r>
                      <a:endParaRPr lang="en-US" sz="1600" b="1" dirty="0">
                        <a:solidFill>
                          <a:srgbClr val="0C2074"/>
                        </a:solidFill>
                        <a:effectLst/>
                        <a:latin typeface="Calibri"/>
                        <a:ea typeface="Calibri"/>
                        <a:cs typeface="Times New Roman"/>
                      </a:endParaRPr>
                    </a:p>
                  </a:txBody>
                  <a:tcPr marL="68580" marR="68580" marT="0" marB="0" anchor="ctr"/>
                </a:tc>
                <a:tc hMerge="1">
                  <a:txBody>
                    <a:bodyPr/>
                    <a:lstStyle/>
                    <a:p>
                      <a:endParaRPr lang="en-US"/>
                    </a:p>
                  </a:txBody>
                  <a:tcPr>
                    <a:solidFill>
                      <a:srgbClr val="7030A0"/>
                    </a:solidFill>
                  </a:tcPr>
                </a:tc>
                <a:tc>
                  <a:txBody>
                    <a:bodyPr/>
                    <a:lstStyle/>
                    <a:p>
                      <a:pPr algn="ctr">
                        <a:lnSpc>
                          <a:spcPct val="115000"/>
                        </a:lnSpc>
                        <a:spcAft>
                          <a:spcPts val="0"/>
                        </a:spcAft>
                      </a:pPr>
                      <a:endParaRPr lang="en-US" sz="1600" b="1" dirty="0">
                        <a:solidFill>
                          <a:srgbClr val="0C2074"/>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315321">
                <a:tc>
                  <a:txBody>
                    <a:bodyPr/>
                    <a:lstStyle/>
                    <a:p>
                      <a:pPr algn="ctr">
                        <a:lnSpc>
                          <a:spcPct val="115000"/>
                        </a:lnSpc>
                        <a:spcAft>
                          <a:spcPts val="0"/>
                        </a:spcAft>
                      </a:pPr>
                      <a:endParaRPr lang="en-US" sz="1600" dirty="0">
                        <a:solidFill>
                          <a:srgbClr val="0C2074"/>
                        </a:solidFill>
                        <a:effectLst/>
                        <a:latin typeface="Calibri"/>
                        <a:ea typeface="Calibri"/>
                        <a:cs typeface="Times New Roman"/>
                      </a:endParaRPr>
                    </a:p>
                  </a:txBody>
                  <a:tcPr marL="68580" marR="68580" marT="0" marB="0" anchor="ctr">
                    <a:solidFill>
                      <a:schemeClr val="tx1">
                        <a:lumMod val="20000"/>
                        <a:lumOff val="80000"/>
                        <a:alpha val="20000"/>
                      </a:schemeClr>
                    </a:solidFill>
                  </a:tcPr>
                </a:tc>
                <a:tc>
                  <a:txBody>
                    <a:bodyPr/>
                    <a:lstStyle/>
                    <a:p>
                      <a:pPr algn="ctr">
                        <a:lnSpc>
                          <a:spcPct val="115000"/>
                        </a:lnSpc>
                        <a:spcAft>
                          <a:spcPts val="0"/>
                        </a:spcAft>
                      </a:pPr>
                      <a:r>
                        <a:rPr lang="nl-NL" sz="1600" dirty="0">
                          <a:solidFill>
                            <a:srgbClr val="0C2074"/>
                          </a:solidFill>
                          <a:effectLst/>
                        </a:rPr>
                        <a:t>Zwanger (n=826)</a:t>
                      </a:r>
                      <a:endParaRPr lang="en-US" sz="1600" b="1" dirty="0">
                        <a:solidFill>
                          <a:srgbClr val="0C2074"/>
                        </a:solidFill>
                        <a:effectLst/>
                        <a:latin typeface="Calibri"/>
                        <a:ea typeface="Calibri"/>
                        <a:cs typeface="Times New Roman"/>
                      </a:endParaRPr>
                    </a:p>
                  </a:txBody>
                  <a:tcPr marL="68580" marR="68580" marT="0" marB="0" anchor="ctr">
                    <a:solidFill>
                      <a:schemeClr val="tx1">
                        <a:lumMod val="20000"/>
                        <a:lumOff val="80000"/>
                        <a:alpha val="20000"/>
                      </a:schemeClr>
                    </a:solidFill>
                  </a:tcPr>
                </a:tc>
                <a:tc>
                  <a:txBody>
                    <a:bodyPr/>
                    <a:lstStyle/>
                    <a:p>
                      <a:pPr algn="ctr">
                        <a:lnSpc>
                          <a:spcPct val="115000"/>
                        </a:lnSpc>
                        <a:spcAft>
                          <a:spcPts val="0"/>
                        </a:spcAft>
                      </a:pPr>
                      <a:r>
                        <a:rPr lang="nl-NL" sz="1600" dirty="0">
                          <a:solidFill>
                            <a:srgbClr val="0C2074"/>
                          </a:solidFill>
                          <a:effectLst/>
                        </a:rPr>
                        <a:t>Niet-zwanger (n=1,053)</a:t>
                      </a:r>
                      <a:endParaRPr lang="en-US" sz="1600" b="1" dirty="0">
                        <a:solidFill>
                          <a:srgbClr val="0C2074"/>
                        </a:solidFill>
                        <a:effectLst/>
                        <a:latin typeface="Calibri"/>
                        <a:ea typeface="Calibri"/>
                        <a:cs typeface="Times New Roman"/>
                      </a:endParaRPr>
                    </a:p>
                  </a:txBody>
                  <a:tcPr marL="68580" marR="68580" marT="0" marB="0" anchor="ctr">
                    <a:solidFill>
                      <a:schemeClr val="tx1">
                        <a:lumMod val="20000"/>
                        <a:lumOff val="80000"/>
                        <a:alpha val="20000"/>
                      </a:schemeClr>
                    </a:solidFill>
                  </a:tcPr>
                </a:tc>
                <a:tc>
                  <a:txBody>
                    <a:bodyPr/>
                    <a:lstStyle/>
                    <a:p>
                      <a:pPr algn="ctr">
                        <a:lnSpc>
                          <a:spcPct val="115000"/>
                        </a:lnSpc>
                        <a:spcAft>
                          <a:spcPts val="0"/>
                        </a:spcAft>
                      </a:pPr>
                      <a:r>
                        <a:rPr lang="nl-NL" sz="1600" dirty="0">
                          <a:solidFill>
                            <a:srgbClr val="0C2074"/>
                          </a:solidFill>
                          <a:effectLst/>
                        </a:rPr>
                        <a:t>p</a:t>
                      </a:r>
                      <a:endParaRPr lang="en-US" sz="1600" b="1" dirty="0">
                        <a:solidFill>
                          <a:srgbClr val="0C2074"/>
                        </a:solidFill>
                        <a:effectLst/>
                        <a:latin typeface="Calibri"/>
                        <a:ea typeface="Calibri"/>
                        <a:cs typeface="Times New Roman"/>
                      </a:endParaRPr>
                    </a:p>
                  </a:txBody>
                  <a:tcPr marL="68580" marR="68580" marT="0" marB="0" anchor="ctr">
                    <a:solidFill>
                      <a:schemeClr val="tx1">
                        <a:lumMod val="20000"/>
                        <a:lumOff val="80000"/>
                        <a:alpha val="20000"/>
                      </a:schemeClr>
                    </a:solidFill>
                  </a:tcPr>
                </a:tc>
                <a:extLst>
                  <a:ext uri="{0D108BD9-81ED-4DB2-BD59-A6C34878D82A}">
                    <a16:rowId xmlns:a16="http://schemas.microsoft.com/office/drawing/2014/main" val="10001"/>
                  </a:ext>
                </a:extLst>
              </a:tr>
              <a:tr h="315321">
                <a:tc>
                  <a:txBody>
                    <a:bodyPr/>
                    <a:lstStyle/>
                    <a:p>
                      <a:pPr algn="ctr">
                        <a:lnSpc>
                          <a:spcPct val="115000"/>
                        </a:lnSpc>
                        <a:spcAft>
                          <a:spcPts val="0"/>
                        </a:spcAft>
                      </a:pPr>
                      <a:r>
                        <a:rPr lang="en-US" sz="1600" kern="1200" dirty="0" err="1">
                          <a:solidFill>
                            <a:srgbClr val="0C2074"/>
                          </a:solidFill>
                          <a:effectLst/>
                        </a:rPr>
                        <a:t>Totale</a:t>
                      </a:r>
                      <a:r>
                        <a:rPr lang="en-US" sz="1600" kern="1200" dirty="0">
                          <a:solidFill>
                            <a:srgbClr val="0C2074"/>
                          </a:solidFill>
                          <a:effectLst/>
                        </a:rPr>
                        <a:t> </a:t>
                      </a:r>
                      <a:r>
                        <a:rPr lang="en-US" sz="1600" kern="1200" dirty="0" err="1">
                          <a:solidFill>
                            <a:srgbClr val="0C2074"/>
                          </a:solidFill>
                          <a:effectLst/>
                        </a:rPr>
                        <a:t>risico</a:t>
                      </a:r>
                      <a:r>
                        <a:rPr lang="en-US" sz="1600" kern="1200" dirty="0">
                          <a:solidFill>
                            <a:srgbClr val="0C2074"/>
                          </a:solidFill>
                          <a:effectLst/>
                        </a:rPr>
                        <a:t> score, median (IQR)</a:t>
                      </a:r>
                      <a:endParaRPr lang="en-US" sz="1600" b="1" kern="1200" dirty="0">
                        <a:solidFill>
                          <a:srgbClr val="0C2074"/>
                        </a:solidFill>
                        <a:effectLst/>
                        <a:latin typeface="+mn-lt"/>
                        <a:ea typeface="+mn-ea"/>
                        <a:cs typeface="+mn-cs"/>
                      </a:endParaRPr>
                    </a:p>
                  </a:txBody>
                  <a:tcPr marL="68580" marR="68580" marT="0" marB="0" anchor="ctr"/>
                </a:tc>
                <a:tc>
                  <a:txBody>
                    <a:bodyPr/>
                    <a:lstStyle/>
                    <a:p>
                      <a:pPr algn="ctr">
                        <a:lnSpc>
                          <a:spcPct val="115000"/>
                        </a:lnSpc>
                        <a:spcAft>
                          <a:spcPts val="0"/>
                        </a:spcAft>
                      </a:pPr>
                      <a:r>
                        <a:rPr lang="en-US" sz="1600" dirty="0">
                          <a:solidFill>
                            <a:srgbClr val="0C2074"/>
                          </a:solidFill>
                          <a:effectLst/>
                        </a:rPr>
                        <a:t>4.0 (3.0)</a:t>
                      </a:r>
                      <a:endParaRPr lang="en-US" sz="1600" dirty="0">
                        <a:solidFill>
                          <a:srgbClr val="0C207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a:solidFill>
                            <a:srgbClr val="0C2074"/>
                          </a:solidFill>
                          <a:effectLst/>
                        </a:rPr>
                        <a:t>5.0 (4.0)</a:t>
                      </a:r>
                      <a:endParaRPr lang="en-US" sz="1600" dirty="0">
                        <a:solidFill>
                          <a:srgbClr val="0C2074"/>
                        </a:solidFill>
                        <a:effectLst/>
                        <a:latin typeface="Calibri"/>
                        <a:ea typeface="Calibri"/>
                        <a:cs typeface="Times New Roman"/>
                      </a:endParaRPr>
                    </a:p>
                  </a:txBody>
                  <a:tcPr marL="68580" marR="68580" marT="0" marB="0" anchor="ctr"/>
                </a:tc>
                <a:tc>
                  <a:txBody>
                    <a:bodyPr/>
                    <a:lstStyle/>
                    <a:p>
                      <a:pPr algn="ctr">
                        <a:lnSpc>
                          <a:spcPct val="115000"/>
                        </a:lnSpc>
                        <a:spcAft>
                          <a:spcPts val="0"/>
                        </a:spcAft>
                      </a:pPr>
                      <a:r>
                        <a:rPr lang="en-US" sz="1600" dirty="0">
                          <a:solidFill>
                            <a:srgbClr val="0C2074"/>
                          </a:solidFill>
                          <a:effectLst/>
                        </a:rPr>
                        <a:t>&lt;0.01</a:t>
                      </a:r>
                      <a:endParaRPr lang="en-US" sz="1600" b="1" dirty="0">
                        <a:solidFill>
                          <a:srgbClr val="0C2074"/>
                        </a:solidFill>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bl>
          </a:graphicData>
        </a:graphic>
      </p:graphicFrame>
      <p:sp>
        <p:nvSpPr>
          <p:cNvPr id="45" name="Titel 1"/>
          <p:cNvSpPr txBox="1">
            <a:spLocks/>
          </p:cNvSpPr>
          <p:nvPr/>
        </p:nvSpPr>
        <p:spPr bwMode="auto">
          <a:xfrm>
            <a:off x="407988" y="164637"/>
            <a:ext cx="11160125" cy="609600"/>
          </a:xfrm>
          <a:prstGeom prst="rect">
            <a:avLst/>
          </a:prstGeom>
          <a:noFill/>
          <a:ln>
            <a:noFill/>
          </a:ln>
        </p:spPr>
        <p:txBody>
          <a:bodyPr vert="horz" wrap="square" lIns="91439" tIns="45719" rIns="91439" bIns="45719" numCol="1" anchor="b" anchorCtr="0" compatLnSpc="1">
            <a:prstTxWarp prst="textNoShape">
              <a:avLst/>
            </a:prstTxWarp>
          </a:bodyPr>
          <a:lstStyle>
            <a:lvl1pPr algn="l" rtl="0" eaLnBrk="0" fontAlgn="base" hangingPunct="0">
              <a:spcBef>
                <a:spcPct val="0"/>
              </a:spcBef>
              <a:spcAft>
                <a:spcPct val="0"/>
              </a:spcAft>
              <a:defRPr sz="2400" b="1">
                <a:solidFill>
                  <a:schemeClr val="tx1"/>
                </a:solidFill>
                <a:latin typeface="+mj-lt"/>
                <a:ea typeface="ＭＳ Ｐゴシック" pitchFamily="-109" charset="-128"/>
                <a:cs typeface="ＭＳ Ｐゴシック" pitchFamily="-107" charset="-128"/>
              </a:defRPr>
            </a:lvl1pPr>
            <a:lvl2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2pPr>
            <a:lvl3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3pPr>
            <a:lvl4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4pPr>
            <a:lvl5pPr algn="l" rtl="0" eaLnBrk="0" fontAlgn="base" hangingPunct="0">
              <a:spcBef>
                <a:spcPct val="0"/>
              </a:spcBef>
              <a:spcAft>
                <a:spcPct val="0"/>
              </a:spcAft>
              <a:defRPr sz="2400" b="1">
                <a:solidFill>
                  <a:schemeClr val="tx1"/>
                </a:solidFill>
                <a:latin typeface="Arial" charset="0"/>
                <a:ea typeface="ＭＳ Ｐゴシック" pitchFamily="-109" charset="-128"/>
                <a:cs typeface="ＭＳ Ｐゴシック" pitchFamily="-107"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a:lstStyle>
          <a:p>
            <a:pPr algn="ctr" defTabSz="914354" eaLnBrk="1" hangingPunct="1">
              <a:lnSpc>
                <a:spcPct val="150000"/>
              </a:lnSpc>
              <a:defRPr/>
            </a:pPr>
            <a:r>
              <a:rPr lang="en-US" altLang="en-US" sz="3200" kern="0" dirty="0">
                <a:solidFill>
                  <a:srgbClr val="002060"/>
                </a:solidFill>
                <a:latin typeface="Arial" panose="020B0604020202020204" pitchFamily="34" charset="0"/>
                <a:ea typeface="Tahoma" panose="020B0604030504040204" pitchFamily="34" charset="0"/>
                <a:cs typeface="Arial" panose="020B0604020202020204" pitchFamily="34" charset="0"/>
              </a:rPr>
              <a:t>Smarter Pregnancy Survey – </a:t>
            </a:r>
            <a:r>
              <a:rPr lang="en-US" altLang="en-US" sz="3200" kern="0" dirty="0" err="1">
                <a:solidFill>
                  <a:srgbClr val="002060"/>
                </a:solidFill>
                <a:latin typeface="Arial" panose="020B0604020202020204" pitchFamily="34" charset="0"/>
                <a:ea typeface="Tahoma" panose="020B0604030504040204" pitchFamily="34" charset="0"/>
                <a:cs typeface="Arial" panose="020B0604020202020204" pitchFamily="34" charset="0"/>
              </a:rPr>
              <a:t>effectiviteit</a:t>
            </a:r>
            <a:endParaRPr lang="en-US" altLang="en-US" sz="3200" kern="0"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46" name="Tekstvak 5"/>
          <p:cNvSpPr txBox="1"/>
          <p:nvPr/>
        </p:nvSpPr>
        <p:spPr>
          <a:xfrm>
            <a:off x="20931" y="6438508"/>
            <a:ext cx="3485311" cy="297452"/>
          </a:xfrm>
          <a:prstGeom prst="rect">
            <a:avLst/>
          </a:prstGeom>
          <a:noFill/>
        </p:spPr>
        <p:txBody>
          <a:bodyPr wrap="none" lIns="91439" tIns="45719" rIns="91439" bIns="45719" rtlCol="0">
            <a:spAutoFit/>
          </a:bodyPr>
          <a:lstStyle/>
          <a:p>
            <a:pPr defTabSz="914354">
              <a:defRPr/>
            </a:pPr>
            <a:r>
              <a:rPr lang="nl-NL" sz="1333" i="1" dirty="0">
                <a:solidFill>
                  <a:srgbClr val="0C2074"/>
                </a:solidFill>
                <a:latin typeface="Arial" panose="020B0604020202020204"/>
                <a:cs typeface="Arial" panose="020B0604020202020204" pitchFamily="34" charset="0"/>
              </a:rPr>
              <a:t>Van Dijk et al., </a:t>
            </a:r>
            <a:r>
              <a:rPr lang="nl-NL" sz="1333" i="1" dirty="0" err="1">
                <a:solidFill>
                  <a:srgbClr val="0C2074"/>
                </a:solidFill>
                <a:latin typeface="Arial" panose="020B0604020202020204"/>
                <a:cs typeface="Arial" panose="020B0604020202020204" pitchFamily="34" charset="0"/>
              </a:rPr>
              <a:t>Reprod</a:t>
            </a:r>
            <a:r>
              <a:rPr lang="nl-NL" sz="1333" i="1" dirty="0">
                <a:solidFill>
                  <a:srgbClr val="0C2074"/>
                </a:solidFill>
                <a:latin typeface="Arial" panose="020B0604020202020204"/>
                <a:cs typeface="Arial" panose="020B0604020202020204" pitchFamily="34" charset="0"/>
              </a:rPr>
              <a:t> </a:t>
            </a:r>
            <a:r>
              <a:rPr lang="nl-NL" sz="1333" i="1" dirty="0" err="1">
                <a:solidFill>
                  <a:srgbClr val="0C2074"/>
                </a:solidFill>
                <a:latin typeface="Arial" panose="020B0604020202020204"/>
                <a:cs typeface="Arial" panose="020B0604020202020204" pitchFamily="34" charset="0"/>
              </a:rPr>
              <a:t>Biomed</a:t>
            </a:r>
            <a:r>
              <a:rPr lang="nl-NL" sz="1333" i="1" dirty="0">
                <a:solidFill>
                  <a:srgbClr val="0C2074"/>
                </a:solidFill>
                <a:latin typeface="Arial" panose="020B0604020202020204"/>
                <a:cs typeface="Arial" panose="020B0604020202020204" pitchFamily="34" charset="0"/>
              </a:rPr>
              <a:t> Online 2017</a:t>
            </a:r>
          </a:p>
        </p:txBody>
      </p:sp>
      <p:pic>
        <p:nvPicPr>
          <p:cNvPr id="66" name="SlimmerZwanfer-mobile-screen-groente.png" descr="SlimmerZwanfer-mobile-screen-groente.png">
            <a:extLst>
              <a:ext uri="{FF2B5EF4-FFF2-40B4-BE49-F238E27FC236}">
                <a16:creationId xmlns:a16="http://schemas.microsoft.com/office/drawing/2014/main" id="{55EB89F2-50B1-43FA-A0D4-5201D3B02364}"/>
              </a:ext>
            </a:extLst>
          </p:cNvPr>
          <p:cNvPicPr>
            <a:picLocks noChangeAspect="1"/>
          </p:cNvPicPr>
          <p:nvPr/>
        </p:nvPicPr>
        <p:blipFill>
          <a:blip r:embed="rId11"/>
          <a:stretch>
            <a:fillRect/>
          </a:stretch>
        </p:blipFill>
        <p:spPr>
          <a:xfrm>
            <a:off x="335361" y="1013979"/>
            <a:ext cx="871411" cy="1728357"/>
          </a:xfrm>
          <a:prstGeom prst="rect">
            <a:avLst/>
          </a:prstGeom>
          <a:ln w="12700">
            <a:miter lim="400000"/>
          </a:ln>
        </p:spPr>
      </p:pic>
    </p:spTree>
    <p:extLst>
      <p:ext uri="{BB962C8B-B14F-4D97-AF65-F5344CB8AC3E}">
        <p14:creationId xmlns:p14="http://schemas.microsoft.com/office/powerpoint/2010/main" val="3828913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xit" presetSubtype="0" fill="hold"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nodeType="withEffect">
                                  <p:stCondLst>
                                    <p:cond delay="0"/>
                                  </p:stCondLst>
                                  <p:childTnLst>
                                    <p:set>
                                      <p:cBhvr>
                                        <p:cTn id="72" dur="1" fill="hold">
                                          <p:stCondLst>
                                            <p:cond delay="0"/>
                                          </p:stCondLst>
                                        </p:cTn>
                                        <p:tgtEl>
                                          <p:spTgt spid="7170"/>
                                        </p:tgtEl>
                                        <p:attrNameLst>
                                          <p:attrName>style.visibility</p:attrName>
                                        </p:attrNameLst>
                                      </p:cBhvr>
                                      <p:to>
                                        <p:strVal val="visible"/>
                                      </p:to>
                                    </p:set>
                                    <p:animEffect transition="in" filter="fade">
                                      <p:cBhvr>
                                        <p:cTn id="73" dur="500"/>
                                        <p:tgtEl>
                                          <p:spTgt spid="7170"/>
                                        </p:tgtEl>
                                      </p:cBhvr>
                                    </p:animEffect>
                                  </p:childTnLst>
                                </p:cTn>
                              </p:par>
                              <p:par>
                                <p:cTn id="74" presetID="10" presetClass="exit" presetSubtype="0" fill="hold" nodeType="withEffect">
                                  <p:stCondLst>
                                    <p:cond delay="0"/>
                                  </p:stCondLst>
                                  <p:childTnLst>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52"/>
                                        </p:tgtEl>
                                      </p:cBhvr>
                                    </p:animEffect>
                                    <p:set>
                                      <p:cBhvr>
                                        <p:cTn id="79" dur="1" fill="hold">
                                          <p:stCondLst>
                                            <p:cond delay="499"/>
                                          </p:stCondLst>
                                        </p:cTn>
                                        <p:tgtEl>
                                          <p:spTgt spid="52"/>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1" grpId="0"/>
      <p:bldP spid="23" grpId="0"/>
      <p:bldP spid="24" grpId="0"/>
      <p:bldP spid="27" grpId="0"/>
      <p:bldP spid="28" grpId="0"/>
      <p:bldP spid="2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2"/>
          <a:srcRect l="20630" t="6671" r="35963" b="50115"/>
          <a:stretch/>
        </p:blipFill>
        <p:spPr>
          <a:xfrm>
            <a:off x="1010144" y="1449477"/>
            <a:ext cx="6789712" cy="4078224"/>
          </a:xfrm>
          <a:prstGeom prst="rect">
            <a:avLst/>
          </a:prstGeom>
          <a:ln>
            <a:solidFill>
              <a:schemeClr val="bg2"/>
            </a:solidFill>
          </a:ln>
        </p:spPr>
      </p:pic>
      <p:pic>
        <p:nvPicPr>
          <p:cNvPr id="5" name="Afbeelding 4"/>
          <p:cNvPicPr>
            <a:picLocks noChangeAspect="1"/>
          </p:cNvPicPr>
          <p:nvPr/>
        </p:nvPicPr>
        <p:blipFill>
          <a:blip r:embed="rId3"/>
          <a:stretch>
            <a:fillRect/>
          </a:stretch>
        </p:blipFill>
        <p:spPr>
          <a:xfrm>
            <a:off x="7316545" y="684816"/>
            <a:ext cx="4672959" cy="5607549"/>
          </a:xfrm>
          <a:prstGeom prst="rect">
            <a:avLst/>
          </a:prstGeom>
          <a:ln>
            <a:noFill/>
          </a:ln>
        </p:spPr>
      </p:pic>
      <p:sp>
        <p:nvSpPr>
          <p:cNvPr id="2" name="Tekstvak 1"/>
          <p:cNvSpPr txBox="1"/>
          <p:nvPr/>
        </p:nvSpPr>
        <p:spPr>
          <a:xfrm>
            <a:off x="1010145" y="342273"/>
            <a:ext cx="5577809" cy="830997"/>
          </a:xfrm>
          <a:prstGeom prst="rect">
            <a:avLst/>
          </a:prstGeom>
          <a:noFill/>
        </p:spPr>
        <p:txBody>
          <a:bodyPr wrap="none" rtlCol="0">
            <a:spAutoFit/>
          </a:bodyPr>
          <a:lstStyle/>
          <a:p>
            <a:pPr defTabSz="914377" eaLnBrk="0" fontAlgn="base" hangingPunct="0">
              <a:spcBef>
                <a:spcPct val="0"/>
              </a:spcBef>
              <a:spcAft>
                <a:spcPct val="0"/>
              </a:spcAft>
              <a:defRPr/>
            </a:pPr>
            <a:r>
              <a:rPr lang="nl-NL" sz="2400" b="1" dirty="0">
                <a:solidFill>
                  <a:srgbClr val="002060"/>
                </a:solidFill>
                <a:latin typeface="Arial" panose="020B0604020202020204" pitchFamily="34" charset="0"/>
                <a:ea typeface="Arial" charset="0"/>
                <a:cs typeface="Arial" panose="020B0604020202020204" pitchFamily="34" charset="0"/>
              </a:rPr>
              <a:t>‘BLENDED’ LEEFSTIJLZORG (&gt;2018)</a:t>
            </a:r>
          </a:p>
          <a:p>
            <a:pPr marL="228594" indent="-228594" defTabSz="914377" eaLnBrk="0" fontAlgn="base" hangingPunct="0">
              <a:spcBef>
                <a:spcPct val="0"/>
              </a:spcBef>
              <a:spcAft>
                <a:spcPct val="0"/>
              </a:spcAft>
              <a:buFontTx/>
              <a:buAutoNum type="arabicPeriod"/>
              <a:defRPr/>
            </a:pPr>
            <a:endParaRPr lang="nl-NL" sz="2400" b="1" dirty="0">
              <a:solidFill>
                <a:srgbClr val="002060"/>
              </a:solidFill>
              <a:latin typeface="Arial" panose="020B0604020202020204" pitchFamily="34" charset="0"/>
              <a:ea typeface="Arial" charset="0"/>
              <a:cs typeface="Arial" panose="020B0604020202020204" pitchFamily="34" charset="0"/>
            </a:endParaRPr>
          </a:p>
        </p:txBody>
      </p:sp>
      <p:pic>
        <p:nvPicPr>
          <p:cNvPr id="6" name="SlimmerZwanfer-mobile-screen-groente.png" descr="SlimmerZwanfer-mobile-screen-groente.png">
            <a:extLst>
              <a:ext uri="{FF2B5EF4-FFF2-40B4-BE49-F238E27FC236}">
                <a16:creationId xmlns:a16="http://schemas.microsoft.com/office/drawing/2014/main" id="{99BF5A5B-A108-45E6-B2F6-D75768499E44}"/>
              </a:ext>
            </a:extLst>
          </p:cNvPr>
          <p:cNvPicPr>
            <a:picLocks noChangeAspect="1"/>
          </p:cNvPicPr>
          <p:nvPr/>
        </p:nvPicPr>
        <p:blipFill>
          <a:blip r:embed="rId4"/>
          <a:stretch>
            <a:fillRect/>
          </a:stretch>
        </p:blipFill>
        <p:spPr>
          <a:xfrm>
            <a:off x="97706" y="236397"/>
            <a:ext cx="710853" cy="1409907"/>
          </a:xfrm>
          <a:prstGeom prst="rect">
            <a:avLst/>
          </a:prstGeom>
          <a:ln w="12700">
            <a:miter lim="400000"/>
          </a:ln>
        </p:spPr>
      </p:pic>
      <p:pic>
        <p:nvPicPr>
          <p:cNvPr id="7" name="Afbeelding 6"/>
          <p:cNvPicPr>
            <a:picLocks noChangeAspect="1"/>
          </p:cNvPicPr>
          <p:nvPr/>
        </p:nvPicPr>
        <p:blipFill>
          <a:blip r:embed="rId5"/>
          <a:stretch>
            <a:fillRect/>
          </a:stretch>
        </p:blipFill>
        <p:spPr>
          <a:xfrm>
            <a:off x="335361" y="4876943"/>
            <a:ext cx="2200847" cy="1792379"/>
          </a:xfrm>
          <a:prstGeom prst="rect">
            <a:avLst/>
          </a:prstGeom>
        </p:spPr>
      </p:pic>
    </p:spTree>
    <p:extLst>
      <p:ext uri="{BB962C8B-B14F-4D97-AF65-F5344CB8AC3E}">
        <p14:creationId xmlns:p14="http://schemas.microsoft.com/office/powerpoint/2010/main" val="2097140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6" name="Afbeelding 5"/>
          <p:cNvPicPr>
            <a:picLocks noChangeAspect="1"/>
          </p:cNvPicPr>
          <p:nvPr/>
        </p:nvPicPr>
        <p:blipFill>
          <a:blip r:embed="rId3"/>
          <a:stretch>
            <a:fillRect/>
          </a:stretch>
        </p:blipFill>
        <p:spPr>
          <a:xfrm>
            <a:off x="-8899" y="-595"/>
            <a:ext cx="12193057" cy="6858595"/>
          </a:xfrm>
          <a:prstGeom prst="rect">
            <a:avLst/>
          </a:prstGeom>
        </p:spPr>
      </p:pic>
      <p:pic>
        <p:nvPicPr>
          <p:cNvPr id="9" name="Afbeelding 8"/>
          <p:cNvPicPr>
            <a:picLocks noChangeAspect="1"/>
          </p:cNvPicPr>
          <p:nvPr/>
        </p:nvPicPr>
        <p:blipFill rotWithShape="1">
          <a:blip r:embed="rId4"/>
          <a:srcRect l="28274" r="7338"/>
          <a:stretch/>
        </p:blipFill>
        <p:spPr>
          <a:xfrm>
            <a:off x="228601" y="2907323"/>
            <a:ext cx="926327" cy="809259"/>
          </a:xfrm>
          <a:prstGeom prst="ellipse">
            <a:avLst/>
          </a:prstGeom>
          <a:ln>
            <a:noFill/>
          </a:ln>
          <a:effectLst>
            <a:softEdge rad="112500"/>
          </a:effectLst>
        </p:spPr>
      </p:pic>
      <p:pic>
        <p:nvPicPr>
          <p:cNvPr id="10" name="Afbeelding 9"/>
          <p:cNvPicPr>
            <a:picLocks noChangeAspect="1"/>
          </p:cNvPicPr>
          <p:nvPr/>
        </p:nvPicPr>
        <p:blipFill rotWithShape="1">
          <a:blip r:embed="rId4"/>
          <a:srcRect l="28274" r="7338"/>
          <a:stretch/>
        </p:blipFill>
        <p:spPr>
          <a:xfrm>
            <a:off x="1702310" y="2453568"/>
            <a:ext cx="926327" cy="809259"/>
          </a:xfrm>
          <a:prstGeom prst="ellipse">
            <a:avLst/>
          </a:prstGeom>
          <a:ln>
            <a:noFill/>
          </a:ln>
          <a:effectLst>
            <a:softEdge rad="112500"/>
          </a:effectLst>
        </p:spPr>
      </p:pic>
      <p:pic>
        <p:nvPicPr>
          <p:cNvPr id="11" name="Afbeelding 10"/>
          <p:cNvPicPr>
            <a:picLocks noChangeAspect="1"/>
          </p:cNvPicPr>
          <p:nvPr/>
        </p:nvPicPr>
        <p:blipFill rotWithShape="1">
          <a:blip r:embed="rId4"/>
          <a:srcRect l="28274" r="7338"/>
          <a:stretch/>
        </p:blipFill>
        <p:spPr>
          <a:xfrm>
            <a:off x="3176018" y="1889735"/>
            <a:ext cx="926327" cy="809259"/>
          </a:xfrm>
          <a:prstGeom prst="ellipse">
            <a:avLst/>
          </a:prstGeom>
          <a:ln>
            <a:noFill/>
          </a:ln>
          <a:effectLst>
            <a:softEdge rad="112500"/>
          </a:effectLst>
        </p:spPr>
      </p:pic>
      <p:pic>
        <p:nvPicPr>
          <p:cNvPr id="12" name="Afbeelding 11"/>
          <p:cNvPicPr>
            <a:picLocks noChangeAspect="1"/>
          </p:cNvPicPr>
          <p:nvPr/>
        </p:nvPicPr>
        <p:blipFill rotWithShape="1">
          <a:blip r:embed="rId4"/>
          <a:srcRect l="28274" r="7338"/>
          <a:stretch/>
        </p:blipFill>
        <p:spPr>
          <a:xfrm>
            <a:off x="5217078" y="1485105"/>
            <a:ext cx="926327" cy="809259"/>
          </a:xfrm>
          <a:prstGeom prst="ellipse">
            <a:avLst/>
          </a:prstGeom>
          <a:ln>
            <a:noFill/>
          </a:ln>
          <a:effectLst>
            <a:softEdge rad="112500"/>
          </a:effectLst>
        </p:spPr>
      </p:pic>
      <p:pic>
        <p:nvPicPr>
          <p:cNvPr id="13" name="Afbeelding 12"/>
          <p:cNvPicPr>
            <a:picLocks noChangeAspect="1"/>
          </p:cNvPicPr>
          <p:nvPr/>
        </p:nvPicPr>
        <p:blipFill rotWithShape="1">
          <a:blip r:embed="rId4"/>
          <a:srcRect l="28274" r="7338"/>
          <a:stretch/>
        </p:blipFill>
        <p:spPr>
          <a:xfrm>
            <a:off x="6801746" y="1286059"/>
            <a:ext cx="926327" cy="809259"/>
          </a:xfrm>
          <a:prstGeom prst="ellipse">
            <a:avLst/>
          </a:prstGeom>
          <a:ln>
            <a:noFill/>
          </a:ln>
          <a:effectLst>
            <a:softEdge rad="112500"/>
          </a:effectLst>
        </p:spPr>
      </p:pic>
      <p:pic>
        <p:nvPicPr>
          <p:cNvPr id="14" name="Afbeelding 13"/>
          <p:cNvPicPr>
            <a:picLocks noChangeAspect="1"/>
          </p:cNvPicPr>
          <p:nvPr/>
        </p:nvPicPr>
        <p:blipFill rotWithShape="1">
          <a:blip r:embed="rId4"/>
          <a:srcRect l="28274" r="7338"/>
          <a:stretch/>
        </p:blipFill>
        <p:spPr>
          <a:xfrm>
            <a:off x="8438658" y="1016367"/>
            <a:ext cx="926327" cy="809259"/>
          </a:xfrm>
          <a:prstGeom prst="ellipse">
            <a:avLst/>
          </a:prstGeom>
          <a:ln>
            <a:noFill/>
          </a:ln>
          <a:effectLst>
            <a:softEdge rad="112500"/>
          </a:effectLst>
        </p:spPr>
      </p:pic>
      <p:pic>
        <p:nvPicPr>
          <p:cNvPr id="4" name="Afbeelding 3"/>
          <p:cNvPicPr>
            <a:picLocks noChangeAspect="1"/>
          </p:cNvPicPr>
          <p:nvPr/>
        </p:nvPicPr>
        <p:blipFill>
          <a:blip r:embed="rId5"/>
          <a:stretch>
            <a:fillRect/>
          </a:stretch>
        </p:blipFill>
        <p:spPr>
          <a:xfrm>
            <a:off x="616696" y="63884"/>
            <a:ext cx="3797179" cy="1935309"/>
          </a:xfrm>
          <a:prstGeom prst="rect">
            <a:avLst/>
          </a:prstGeom>
        </p:spPr>
      </p:pic>
      <p:sp>
        <p:nvSpPr>
          <p:cNvPr id="5" name="Rechthoek 4"/>
          <p:cNvSpPr/>
          <p:nvPr/>
        </p:nvSpPr>
        <p:spPr>
          <a:xfrm>
            <a:off x="4635379" y="137021"/>
            <a:ext cx="5902642" cy="461665"/>
          </a:xfrm>
          <a:prstGeom prst="rect">
            <a:avLst/>
          </a:prstGeom>
        </p:spPr>
        <p:txBody>
          <a:bodyPr wrap="none">
            <a:spAutoFit/>
          </a:bodyPr>
          <a:lstStyle/>
          <a:p>
            <a:pPr defTabSz="1219170">
              <a:defRPr/>
            </a:pPr>
            <a:r>
              <a:rPr lang="nl-NL" sz="2400" b="1" dirty="0">
                <a:solidFill>
                  <a:prstClr val="white"/>
                </a:solidFill>
                <a:latin typeface="Arial" panose="020B0604020202020204" pitchFamily="34" charset="0"/>
                <a:ea typeface="Arial" charset="0"/>
                <a:cs typeface="Arial" panose="020B0604020202020204" pitchFamily="34" charset="0"/>
              </a:rPr>
              <a:t>DIGITAAL LEEFSTIJLZORGPAD(&gt;2019)</a:t>
            </a:r>
          </a:p>
        </p:txBody>
      </p:sp>
    </p:spTree>
    <p:extLst>
      <p:ext uri="{BB962C8B-B14F-4D97-AF65-F5344CB8AC3E}">
        <p14:creationId xmlns:p14="http://schemas.microsoft.com/office/powerpoint/2010/main" val="1183103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pic>
        <p:nvPicPr>
          <p:cNvPr id="4" name="Afbeelding 3"/>
          <p:cNvPicPr>
            <a:picLocks noChangeAspect="1"/>
          </p:cNvPicPr>
          <p:nvPr/>
        </p:nvPicPr>
        <p:blipFill rotWithShape="1">
          <a:blip r:embed="rId2"/>
          <a:srcRect l="1" t="10076" r="50813" b="4258"/>
          <a:stretch/>
        </p:blipFill>
        <p:spPr>
          <a:xfrm>
            <a:off x="1" y="-1"/>
            <a:ext cx="11308563" cy="5539409"/>
          </a:xfrm>
          <a:prstGeom prst="rect">
            <a:avLst/>
          </a:prstGeom>
        </p:spPr>
      </p:pic>
      <p:pic>
        <p:nvPicPr>
          <p:cNvPr id="5" name="Tijdelijke aanduiding voor inhoud 4"/>
          <p:cNvPicPr>
            <a:picLocks noGrp="1"/>
          </p:cNvPicPr>
          <p:nvPr>
            <p:ph idx="1"/>
          </p:nvPr>
        </p:nvPicPr>
        <p:blipFill rotWithShape="1">
          <a:blip r:embed="rId3"/>
          <a:srcRect l="12732" t="15282" r="77017" b="3624"/>
          <a:stretch/>
        </p:blipFill>
        <p:spPr bwMode="auto">
          <a:xfrm>
            <a:off x="9588894" y="1548293"/>
            <a:ext cx="2603108" cy="5309707"/>
          </a:xfrm>
          <a:prstGeom prst="rect">
            <a:avLst/>
          </a:prstGeom>
          <a:ln>
            <a:noFill/>
          </a:ln>
          <a:extLst>
            <a:ext uri="{53640926-AAD7-44D8-BBD7-CCE9431645EC}">
              <a14:shadowObscured xmlns:a14="http://schemas.microsoft.com/office/drawing/2010/main"/>
            </a:ext>
          </a:extLst>
        </p:spPr>
      </p:pic>
      <p:pic>
        <p:nvPicPr>
          <p:cNvPr id="7" name="Afbeelding 6"/>
          <p:cNvPicPr>
            <a:picLocks noChangeAspect="1"/>
          </p:cNvPicPr>
          <p:nvPr/>
        </p:nvPicPr>
        <p:blipFill rotWithShape="1">
          <a:blip r:embed="rId4"/>
          <a:srcRect t="10396" b="3872"/>
          <a:stretch/>
        </p:blipFill>
        <p:spPr>
          <a:xfrm>
            <a:off x="2694610" y="4968502"/>
            <a:ext cx="2367719" cy="1141815"/>
          </a:xfrm>
          <a:prstGeom prst="rect">
            <a:avLst/>
          </a:prstGeom>
          <a:ln>
            <a:solidFill>
              <a:schemeClr val="accent3">
                <a:lumMod val="60000"/>
                <a:lumOff val="40000"/>
              </a:schemeClr>
            </a:solidFill>
          </a:ln>
        </p:spPr>
      </p:pic>
      <p:pic>
        <p:nvPicPr>
          <p:cNvPr id="9" name="Afbeelding 8"/>
          <p:cNvPicPr>
            <a:picLocks noChangeAspect="1"/>
          </p:cNvPicPr>
          <p:nvPr/>
        </p:nvPicPr>
        <p:blipFill>
          <a:blip r:embed="rId5"/>
          <a:stretch>
            <a:fillRect/>
          </a:stretch>
        </p:blipFill>
        <p:spPr>
          <a:xfrm>
            <a:off x="301445" y="4190241"/>
            <a:ext cx="1138668" cy="2467113"/>
          </a:xfrm>
          <a:prstGeom prst="rect">
            <a:avLst/>
          </a:prstGeom>
          <a:ln>
            <a:solidFill>
              <a:schemeClr val="tx2"/>
            </a:solidFill>
          </a:ln>
        </p:spPr>
      </p:pic>
      <p:pic>
        <p:nvPicPr>
          <p:cNvPr id="10" name="Afbeelding 9"/>
          <p:cNvPicPr>
            <a:picLocks noChangeAspect="1"/>
          </p:cNvPicPr>
          <p:nvPr/>
        </p:nvPicPr>
        <p:blipFill rotWithShape="1">
          <a:blip r:embed="rId6"/>
          <a:srcRect l="32779" t="15341" r="32779" b="5169"/>
          <a:stretch/>
        </p:blipFill>
        <p:spPr>
          <a:xfrm>
            <a:off x="5540413" y="4321720"/>
            <a:ext cx="1875896" cy="2435373"/>
          </a:xfrm>
          <a:prstGeom prst="rect">
            <a:avLst/>
          </a:prstGeom>
        </p:spPr>
      </p:pic>
      <p:pic>
        <p:nvPicPr>
          <p:cNvPr id="11" name="Picture 10">
            <a:extLst>
              <a:ext uri="{FF2B5EF4-FFF2-40B4-BE49-F238E27FC236}">
                <a16:creationId xmlns:a16="http://schemas.microsoft.com/office/drawing/2014/main" id="{7CC3CC88-F73A-4AED-BECB-31CF9A3015C4}"/>
              </a:ext>
            </a:extLst>
          </p:cNvPr>
          <p:cNvPicPr>
            <a:picLocks noChangeAspect="1"/>
          </p:cNvPicPr>
          <p:nvPr/>
        </p:nvPicPr>
        <p:blipFill rotWithShape="1">
          <a:blip r:embed="rId7"/>
          <a:srcRect l="5022" t="1811" r="4333" b="1600"/>
          <a:stretch/>
        </p:blipFill>
        <p:spPr>
          <a:xfrm>
            <a:off x="2" y="2"/>
            <a:ext cx="1714500" cy="1796444"/>
          </a:xfrm>
          <a:prstGeom prst="rect">
            <a:avLst/>
          </a:prstGeom>
        </p:spPr>
      </p:pic>
    </p:spTree>
    <p:extLst>
      <p:ext uri="{BB962C8B-B14F-4D97-AF65-F5344CB8AC3E}">
        <p14:creationId xmlns:p14="http://schemas.microsoft.com/office/powerpoint/2010/main" val="227500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430990" y="5024758"/>
            <a:ext cx="11329986" cy="1309558"/>
          </a:xfrm>
          <a:prstGeom prst="rect">
            <a:avLst/>
          </a:prstGeom>
        </p:spPr>
        <p:txBody>
          <a:bodyPr vert="horz" lIns="91440" tIns="45720" rIns="91440" bIns="45720" rtlCol="0" anchor="b">
            <a:noAutofit/>
          </a:bodyPr>
          <a:lstStyle/>
          <a:p>
            <a:pPr algn="ctr">
              <a:lnSpc>
                <a:spcPct val="85000"/>
              </a:lnSpc>
              <a:spcBef>
                <a:spcPct val="0"/>
              </a:spcBef>
              <a:spcAft>
                <a:spcPts val="600"/>
              </a:spcAft>
              <a:buClr>
                <a:srgbClr val="4B8564"/>
              </a:buClr>
            </a:pPr>
            <a:r>
              <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rPr>
              <a:t>Angela </a:t>
            </a:r>
            <a:r>
              <a:rPr kumimoji="0" lang="en-US" sz="6000" b="1" i="0" u="none" strike="noStrike" kern="1200" cap="none" spc="-50" normalizeH="0" baseline="0" noProof="0" dirty="0" err="1">
                <a:ln>
                  <a:noFill/>
                </a:ln>
                <a:solidFill>
                  <a:srgbClr val="3C3C3B"/>
                </a:solidFill>
                <a:effectLst/>
                <a:uLnTx/>
                <a:uFillTx/>
                <a:latin typeface="Calibri Light" panose="020F0302020204030204"/>
                <a:ea typeface="+mn-ea"/>
                <a:cs typeface="+mn-cs"/>
              </a:rPr>
              <a:t>Uijtdewilligen</a:t>
            </a:r>
            <a:endPar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endParaRP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2788" y="862062"/>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kstvak 1">
            <a:extLst>
              <a:ext uri="{FF2B5EF4-FFF2-40B4-BE49-F238E27FC236}">
                <a16:creationId xmlns:a16="http://schemas.microsoft.com/office/drawing/2014/main" id="{4715A617-C762-6482-E4D8-B666070138BB}"/>
              </a:ext>
            </a:extLst>
          </p:cNvPr>
          <p:cNvSpPr txBox="1"/>
          <p:nvPr/>
        </p:nvSpPr>
        <p:spPr>
          <a:xfrm>
            <a:off x="751445" y="2087504"/>
            <a:ext cx="26556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Symposium</a:t>
            </a:r>
          </a:p>
        </p:txBody>
      </p:sp>
      <p:sp>
        <p:nvSpPr>
          <p:cNvPr id="3" name="Tekstvak 2">
            <a:extLst>
              <a:ext uri="{FF2B5EF4-FFF2-40B4-BE49-F238E27FC236}">
                <a16:creationId xmlns:a16="http://schemas.microsoft.com/office/drawing/2014/main" id="{051A4A37-A011-F972-6B63-2A48E7B7758C}"/>
              </a:ext>
            </a:extLst>
          </p:cNvPr>
          <p:cNvSpPr txBox="1"/>
          <p:nvPr/>
        </p:nvSpPr>
        <p:spPr>
          <a:xfrm>
            <a:off x="8135961" y="1779728"/>
            <a:ext cx="3938514"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Preconceptionele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Gezondheid</a:t>
            </a:r>
          </a:p>
        </p:txBody>
      </p:sp>
    </p:spTree>
    <p:extLst>
      <p:ext uri="{BB962C8B-B14F-4D97-AF65-F5344CB8AC3E}">
        <p14:creationId xmlns:p14="http://schemas.microsoft.com/office/powerpoint/2010/main" val="4203181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3DA1CA63-B1C6-0A4D-95D2-24C800A3E33C}"/>
              </a:ext>
            </a:extLst>
          </p:cNvPr>
          <p:cNvPicPr>
            <a:picLocks noChangeAspect="1"/>
          </p:cNvPicPr>
          <p:nvPr/>
        </p:nvPicPr>
        <p:blipFill rotWithShape="1">
          <a:blip r:embed="rId3">
            <a:extLst>
              <a:ext uri="{28A0092B-C50C-407E-A947-70E740481C1C}">
                <a14:useLocalDpi xmlns:a14="http://schemas.microsoft.com/office/drawing/2010/main" val="0"/>
              </a:ext>
            </a:extLst>
          </a:blip>
          <a:srcRect l="202" t="96" r="-202" b="-96"/>
          <a:stretch/>
        </p:blipFill>
        <p:spPr>
          <a:xfrm>
            <a:off x="-3" y="-20783"/>
            <a:ext cx="12192000" cy="6864627"/>
          </a:xfrm>
          <a:prstGeom prst="rect">
            <a:avLst/>
          </a:prstGeom>
        </p:spPr>
      </p:pic>
      <p:pic>
        <p:nvPicPr>
          <p:cNvPr id="297" name="Afbeelding" descr="Afbeelding"/>
          <p:cNvPicPr>
            <a:picLocks noChangeAspect="1"/>
          </p:cNvPicPr>
          <p:nvPr/>
        </p:nvPicPr>
        <p:blipFill>
          <a:blip r:embed="rId4"/>
          <a:stretch>
            <a:fillRect/>
          </a:stretch>
        </p:blipFill>
        <p:spPr>
          <a:xfrm>
            <a:off x="9852403" y="4518401"/>
            <a:ext cx="2333931" cy="2333937"/>
          </a:xfrm>
          <a:prstGeom prst="rect">
            <a:avLst/>
          </a:prstGeom>
          <a:ln w="12700">
            <a:miter lim="400000"/>
          </a:ln>
        </p:spPr>
      </p:pic>
      <p:sp>
        <p:nvSpPr>
          <p:cNvPr id="299" name="Groepeer"/>
          <p:cNvSpPr/>
          <p:nvPr/>
        </p:nvSpPr>
        <p:spPr>
          <a:xfrm>
            <a:off x="9873525" y="3346733"/>
            <a:ext cx="1954683" cy="60529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defTabSz="914377" eaLnBrk="0" fontAlgn="base" hangingPunct="0">
              <a:spcBef>
                <a:spcPct val="0"/>
              </a:spcBef>
              <a:spcAft>
                <a:spcPct val="0"/>
              </a:spcAft>
              <a:defRPr>
                <a:latin typeface="TheSansOffice"/>
                <a:ea typeface="TheSansOffice"/>
                <a:cs typeface="TheSansOffice"/>
                <a:sym typeface="TheSansOffice"/>
              </a:defRPr>
            </a:pPr>
            <a:r>
              <a:rPr lang="nl-NL" dirty="0">
                <a:solidFill>
                  <a:srgbClr val="FFFFFF"/>
                </a:solidFill>
                <a:latin typeface="TheSansOffice"/>
                <a:sym typeface="TheSansOffice"/>
              </a:rPr>
              <a:t>RESEARCH</a:t>
            </a:r>
          </a:p>
          <a:p>
            <a:pPr defTabSz="914377" eaLnBrk="0" fontAlgn="base" hangingPunct="0">
              <a:spcBef>
                <a:spcPct val="0"/>
              </a:spcBef>
              <a:spcAft>
                <a:spcPct val="0"/>
              </a:spcAft>
              <a:defRPr>
                <a:latin typeface="TheSansOffice"/>
                <a:ea typeface="TheSansOffice"/>
                <a:cs typeface="TheSansOffice"/>
                <a:sym typeface="TheSansOffice"/>
              </a:defRPr>
            </a:pPr>
            <a:r>
              <a:rPr lang="nl-NL" dirty="0">
                <a:solidFill>
                  <a:srgbClr val="FFFFFF"/>
                </a:solidFill>
                <a:latin typeface="TheSansOffice"/>
                <a:sym typeface="TheSansOffice"/>
              </a:rPr>
              <a:t>NEW TECHNOLOGY</a:t>
            </a:r>
            <a:endParaRPr dirty="0">
              <a:solidFill>
                <a:srgbClr val="FFFFFF"/>
              </a:solidFill>
              <a:latin typeface="TheSansOffice"/>
              <a:sym typeface="TheSansOffice"/>
            </a:endParaRPr>
          </a:p>
        </p:txBody>
      </p:sp>
      <p:sp>
        <p:nvSpPr>
          <p:cNvPr id="8" name="EMC VOORLOPER">
            <a:extLst>
              <a:ext uri="{FF2B5EF4-FFF2-40B4-BE49-F238E27FC236}">
                <a16:creationId xmlns:a16="http://schemas.microsoft.com/office/drawing/2014/main" id="{224878F2-D245-5C47-83AB-F71F8A6A70E9}"/>
              </a:ext>
            </a:extLst>
          </p:cNvPr>
          <p:cNvSpPr txBox="1"/>
          <p:nvPr/>
        </p:nvSpPr>
        <p:spPr>
          <a:xfrm>
            <a:off x="1125462" y="773579"/>
            <a:ext cx="1175287" cy="389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r">
              <a:lnSpc>
                <a:spcPct val="150000"/>
              </a:lnSpc>
              <a:defRPr sz="7000">
                <a:latin typeface="TheSansOffice"/>
                <a:ea typeface="TheSansOffice"/>
                <a:cs typeface="TheSansOffice"/>
                <a:sym typeface="TheSansOffice"/>
              </a:defRPr>
            </a:lvl1pPr>
          </a:lstStyle>
          <a:p>
            <a:pPr algn="ctr" defTabSz="914377" eaLnBrk="0" fontAlgn="base" hangingPunct="0">
              <a:lnSpc>
                <a:spcPct val="100000"/>
              </a:lnSpc>
              <a:spcBef>
                <a:spcPct val="0"/>
              </a:spcBef>
              <a:spcAft>
                <a:spcPct val="0"/>
              </a:spcAft>
              <a:defRPr/>
            </a:pPr>
            <a:r>
              <a:rPr lang="nl-NL" sz="1200" dirty="0">
                <a:solidFill>
                  <a:srgbClr val="0C2074"/>
                </a:solidFill>
              </a:rPr>
              <a:t>LIFE COURSE </a:t>
            </a:r>
          </a:p>
          <a:p>
            <a:pPr algn="ctr" defTabSz="914377" eaLnBrk="0" fontAlgn="base" hangingPunct="0">
              <a:lnSpc>
                <a:spcPct val="100000"/>
              </a:lnSpc>
              <a:spcBef>
                <a:spcPct val="0"/>
              </a:spcBef>
              <a:spcAft>
                <a:spcPct val="0"/>
              </a:spcAft>
              <a:defRPr/>
            </a:pPr>
            <a:r>
              <a:rPr lang="nl-NL" sz="1000" dirty="0">
                <a:solidFill>
                  <a:srgbClr val="0C2074"/>
                </a:solidFill>
              </a:rPr>
              <a:t>CARE PLATFORM</a:t>
            </a:r>
            <a:endParaRPr sz="1000" dirty="0">
              <a:solidFill>
                <a:srgbClr val="0C2074"/>
              </a:solidFill>
            </a:endParaRPr>
          </a:p>
        </p:txBody>
      </p:sp>
      <p:pic>
        <p:nvPicPr>
          <p:cNvPr id="2" name="Afbeelding 1"/>
          <p:cNvPicPr>
            <a:picLocks noChangeAspect="1"/>
          </p:cNvPicPr>
          <p:nvPr/>
        </p:nvPicPr>
        <p:blipFill>
          <a:blip r:embed="rId5"/>
          <a:stretch>
            <a:fillRect/>
          </a:stretch>
        </p:blipFill>
        <p:spPr>
          <a:xfrm>
            <a:off x="572136" y="131783"/>
            <a:ext cx="2281936" cy="1283589"/>
          </a:xfrm>
          <a:prstGeom prst="rect">
            <a:avLst/>
          </a:prstGeom>
        </p:spPr>
      </p:pic>
      <p:sp>
        <p:nvSpPr>
          <p:cNvPr id="4" name="Tekstvak 3"/>
          <p:cNvSpPr txBox="1"/>
          <p:nvPr/>
        </p:nvSpPr>
        <p:spPr>
          <a:xfrm>
            <a:off x="1075617" y="6424896"/>
            <a:ext cx="8914876"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40" eaLnBrk="0" hangingPunct="0">
              <a:defRPr/>
            </a:pPr>
            <a:r>
              <a:rPr lang="nl-NL" sz="1500" b="1" dirty="0">
                <a:solidFill>
                  <a:srgbClr val="FFFFFF"/>
                </a:solidFill>
                <a:latin typeface="Helvetica Neue"/>
                <a:ea typeface="Helvetica Neue"/>
                <a:cs typeface="Helvetica Neue"/>
                <a:sym typeface="Helvetica Neue"/>
              </a:rPr>
              <a:t>BIG DATA                 AI - DEEP LEARNING - MACHINE LEARNING      KNOWLEDGE  INNOVATIONS</a:t>
            </a:r>
          </a:p>
        </p:txBody>
      </p:sp>
      <p:pic>
        <p:nvPicPr>
          <p:cNvPr id="6" name="Afbeelding 5"/>
          <p:cNvPicPr>
            <a:picLocks noChangeAspect="1"/>
          </p:cNvPicPr>
          <p:nvPr/>
        </p:nvPicPr>
        <p:blipFill>
          <a:blip r:embed="rId6"/>
          <a:stretch>
            <a:fillRect/>
          </a:stretch>
        </p:blipFill>
        <p:spPr>
          <a:xfrm>
            <a:off x="572136" y="4964978"/>
            <a:ext cx="2281936" cy="1164196"/>
          </a:xfrm>
          <a:prstGeom prst="rect">
            <a:avLst/>
          </a:prstGeom>
        </p:spPr>
      </p:pic>
      <p:sp>
        <p:nvSpPr>
          <p:cNvPr id="7" name="Tekstvak 6"/>
          <p:cNvSpPr txBox="1"/>
          <p:nvPr/>
        </p:nvSpPr>
        <p:spPr>
          <a:xfrm flipH="1">
            <a:off x="6569134" y="2098917"/>
            <a:ext cx="1785159" cy="14362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40" eaLnBrk="0" hangingPunct="0">
              <a:defRPr/>
            </a:pPr>
            <a:r>
              <a:rPr lang="nl-NL" sz="3000" b="1" dirty="0">
                <a:solidFill>
                  <a:srgbClr val="FFFFFF"/>
                </a:solidFill>
                <a:latin typeface="Helvetica Neue"/>
                <a:ea typeface="Helvetica Neue"/>
                <a:cs typeface="Helvetica Neue"/>
                <a:sym typeface="Helvetica Neue"/>
              </a:rPr>
              <a:t>MY DIGITAL TWIN</a:t>
            </a:r>
          </a:p>
        </p:txBody>
      </p:sp>
      <p:pic>
        <p:nvPicPr>
          <p:cNvPr id="9" name="Afbeelding 8">
            <a:extLst>
              <a:ext uri="{FF2B5EF4-FFF2-40B4-BE49-F238E27FC236}">
                <a16:creationId xmlns:a16="http://schemas.microsoft.com/office/drawing/2014/main" id="{120061EE-7987-853A-B8C7-E4126B406B76}"/>
              </a:ext>
            </a:extLst>
          </p:cNvPr>
          <p:cNvPicPr>
            <a:picLocks noChangeAspect="1"/>
          </p:cNvPicPr>
          <p:nvPr/>
        </p:nvPicPr>
        <p:blipFill rotWithShape="1">
          <a:blip r:embed="rId7"/>
          <a:srcRect l="35000" t="20638" r="36000" b="35852"/>
          <a:stretch/>
        </p:blipFill>
        <p:spPr>
          <a:xfrm>
            <a:off x="9255856" y="886999"/>
            <a:ext cx="2450963" cy="2068472"/>
          </a:xfrm>
          <a:prstGeom prst="rect">
            <a:avLst/>
          </a:prstGeom>
        </p:spPr>
      </p:pic>
      <p:pic>
        <p:nvPicPr>
          <p:cNvPr id="5" name="Afbeelding 4"/>
          <p:cNvPicPr>
            <a:picLocks noChangeAspect="1"/>
          </p:cNvPicPr>
          <p:nvPr/>
        </p:nvPicPr>
        <p:blipFill>
          <a:blip r:embed="rId8"/>
          <a:stretch>
            <a:fillRect/>
          </a:stretch>
        </p:blipFill>
        <p:spPr>
          <a:xfrm>
            <a:off x="1208899" y="1459153"/>
            <a:ext cx="906845" cy="1382681"/>
          </a:xfrm>
          <a:prstGeom prst="rect">
            <a:avLst/>
          </a:prstGeom>
        </p:spPr>
      </p:pic>
    </p:spTree>
    <p:extLst>
      <p:ext uri="{BB962C8B-B14F-4D97-AF65-F5344CB8AC3E}">
        <p14:creationId xmlns:p14="http://schemas.microsoft.com/office/powerpoint/2010/main" val="3587181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a:srcRect l="22307"/>
          <a:stretch/>
        </p:blipFill>
        <p:spPr>
          <a:xfrm>
            <a:off x="1417783" y="1124745"/>
            <a:ext cx="1670587" cy="2400265"/>
          </a:xfrm>
          <a:prstGeom prst="rect">
            <a:avLst/>
          </a:prstGeom>
        </p:spPr>
      </p:pic>
      <p:sp>
        <p:nvSpPr>
          <p:cNvPr id="7" name="TextBox 4">
            <a:extLst>
              <a:ext uri="{FF2B5EF4-FFF2-40B4-BE49-F238E27FC236}">
                <a16:creationId xmlns:a16="http://schemas.microsoft.com/office/drawing/2014/main" id="{0361551A-17B8-E71D-7C5B-FEFEF2FA1703}"/>
              </a:ext>
            </a:extLst>
          </p:cNvPr>
          <p:cNvSpPr txBox="1"/>
          <p:nvPr/>
        </p:nvSpPr>
        <p:spPr bwMode="auto">
          <a:xfrm>
            <a:off x="623393" y="3525011"/>
            <a:ext cx="4749284" cy="160043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0D1F74"/>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228594" indent="-228594" defTabSz="1219170">
              <a:buFont typeface="Arial" panose="020B0604020202020204" pitchFamily="34" charset="0"/>
              <a:buChar char="•"/>
            </a:pPr>
            <a:r>
              <a:rPr lang="nl-NL" sz="1600" kern="0" dirty="0">
                <a:solidFill>
                  <a:srgbClr val="0C2074"/>
                </a:solidFill>
                <a:latin typeface="Arial"/>
                <a:ea typeface="Arial Black" charset="0"/>
                <a:cs typeface="Arial Black" charset="0"/>
              </a:rPr>
              <a:t>digitale leefstijleducatie als interventie</a:t>
            </a:r>
          </a:p>
          <a:p>
            <a:pPr marL="228594" indent="-228594" defTabSz="1219170">
              <a:buFont typeface="Arial" panose="020B0604020202020204" pitchFamily="34" charset="0"/>
              <a:buChar char="•"/>
            </a:pPr>
            <a:r>
              <a:rPr lang="nl-NL" sz="1600" kern="0" dirty="0">
                <a:solidFill>
                  <a:srgbClr val="0C2074"/>
                </a:solidFill>
                <a:latin typeface="Arial"/>
                <a:ea typeface="Arial Black" charset="0"/>
                <a:cs typeface="Arial Black" charset="0"/>
              </a:rPr>
              <a:t>programma van 4 weken als voorbereiding </a:t>
            </a:r>
          </a:p>
          <a:p>
            <a:pPr defTabSz="1219170"/>
            <a:r>
              <a:rPr lang="nl-NL" sz="1600" kern="0" dirty="0">
                <a:solidFill>
                  <a:srgbClr val="0C2074"/>
                </a:solidFill>
                <a:latin typeface="Arial"/>
                <a:ea typeface="Arial Black" charset="0"/>
                <a:cs typeface="Arial Black" charset="0"/>
              </a:rPr>
              <a:t>    op de zwangerschap</a:t>
            </a:r>
          </a:p>
          <a:p>
            <a:pPr marL="228594" indent="-228594" defTabSz="1219170">
              <a:buFont typeface="Arial" panose="020B0604020202020204" pitchFamily="34" charset="0"/>
              <a:buChar char="•"/>
            </a:pPr>
            <a:r>
              <a:rPr lang="nl-NL" sz="1600" kern="0" dirty="0">
                <a:solidFill>
                  <a:srgbClr val="0C2074"/>
                </a:solidFill>
                <a:latin typeface="Arial"/>
                <a:ea typeface="Arial Black" charset="0"/>
                <a:cs typeface="Arial Black" charset="0"/>
              </a:rPr>
              <a:t>blogs, tips, podcasts, nudging</a:t>
            </a:r>
          </a:p>
          <a:p>
            <a:pPr marL="228594" indent="-228594" defTabSz="1219170">
              <a:buFont typeface="Arial" panose="020B0604020202020204" pitchFamily="34" charset="0"/>
              <a:buChar char="•"/>
            </a:pPr>
            <a:r>
              <a:rPr lang="nl-NL" sz="1600" kern="0" dirty="0" err="1">
                <a:solidFill>
                  <a:srgbClr val="0C2074"/>
                </a:solidFill>
                <a:latin typeface="Arial"/>
                <a:ea typeface="Arial Black" charset="0"/>
                <a:cs typeface="Arial Black" charset="0"/>
              </a:rPr>
              <a:t>loyalty</a:t>
            </a:r>
            <a:r>
              <a:rPr lang="nl-NL" sz="1600" kern="0" dirty="0">
                <a:solidFill>
                  <a:srgbClr val="0C2074"/>
                </a:solidFill>
                <a:latin typeface="Arial"/>
                <a:ea typeface="Arial Black" charset="0"/>
                <a:cs typeface="Arial Black" charset="0"/>
              </a:rPr>
              <a:t> programma</a:t>
            </a:r>
          </a:p>
          <a:p>
            <a:pPr defTabSz="1219170"/>
            <a:r>
              <a:rPr lang="nl-NL" sz="1600" kern="0" dirty="0">
                <a:solidFill>
                  <a:srgbClr val="0C2074"/>
                </a:solidFill>
                <a:latin typeface="Arial"/>
                <a:ea typeface="Arial Black" charset="0"/>
                <a:cs typeface="Arial Black" charset="0"/>
              </a:rPr>
              <a:t> </a:t>
            </a:r>
          </a:p>
        </p:txBody>
      </p:sp>
      <p:pic>
        <p:nvPicPr>
          <p:cNvPr id="2" name="Afbeelding 1"/>
          <p:cNvPicPr>
            <a:picLocks noChangeAspect="1"/>
          </p:cNvPicPr>
          <p:nvPr/>
        </p:nvPicPr>
        <p:blipFill rotWithShape="1">
          <a:blip r:embed="rId4"/>
          <a:srcRect l="8333" t="2676" r="2830" b="11664"/>
          <a:stretch/>
        </p:blipFill>
        <p:spPr>
          <a:xfrm>
            <a:off x="5135894" y="1124744"/>
            <a:ext cx="6726748" cy="3648405"/>
          </a:xfrm>
          <a:prstGeom prst="rect">
            <a:avLst/>
          </a:prstGeom>
        </p:spPr>
      </p:pic>
      <p:pic>
        <p:nvPicPr>
          <p:cNvPr id="81" name="Afbeelding 80">
            <a:extLst>
              <a:ext uri="{FF2B5EF4-FFF2-40B4-BE49-F238E27FC236}">
                <a16:creationId xmlns:a16="http://schemas.microsoft.com/office/drawing/2014/main" id="{707780E7-086B-6D45-8BE9-EA2534230F8C}"/>
              </a:ext>
            </a:extLst>
          </p:cNvPr>
          <p:cNvPicPr>
            <a:picLocks noChangeAspect="1"/>
          </p:cNvPicPr>
          <p:nvPr/>
        </p:nvPicPr>
        <p:blipFill>
          <a:blip r:embed="rId5"/>
          <a:stretch>
            <a:fillRect/>
          </a:stretch>
        </p:blipFill>
        <p:spPr>
          <a:xfrm>
            <a:off x="527382" y="300170"/>
            <a:ext cx="3023543" cy="712693"/>
          </a:xfrm>
          <a:prstGeom prst="rect">
            <a:avLst/>
          </a:prstGeom>
        </p:spPr>
      </p:pic>
      <p:sp>
        <p:nvSpPr>
          <p:cNvPr id="3" name="Tekstvak 2"/>
          <p:cNvSpPr txBox="1"/>
          <p:nvPr/>
        </p:nvSpPr>
        <p:spPr bwMode="auto">
          <a:xfrm>
            <a:off x="335360" y="5253203"/>
            <a:ext cx="12481387" cy="1025794"/>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121920" tIns="60960" rIns="121920" bIns="60960" numCol="1" rtlCol="0" anchor="t" anchorCtr="0" compatLnSpc="1">
            <a:prstTxWarp prst="textNoShape">
              <a:avLst/>
            </a:prstTxWarp>
            <a:spAutoFit/>
          </a:bodyPr>
          <a:lstStyle/>
          <a:p>
            <a:pPr marL="457189" indent="-457189" defTabSz="1219170">
              <a:buFont typeface="Wingdings" panose="05000000000000000000" pitchFamily="2" charset="2"/>
              <a:buChar char="Ø"/>
            </a:pPr>
            <a:r>
              <a:rPr lang="nl-NL" sz="2933" kern="0" dirty="0">
                <a:solidFill>
                  <a:srgbClr val="0C2074"/>
                </a:solidFill>
                <a:latin typeface="Arial" panose="020B0604020202020204"/>
                <a:ea typeface="Arial Black" charset="0"/>
                <a:cs typeface="Arial Black" charset="0"/>
              </a:rPr>
              <a:t>Meer preconceptie consulten bij verloskundigen en gynaecologen</a:t>
            </a:r>
          </a:p>
          <a:p>
            <a:pPr marL="228594" indent="-228594" defTabSz="1219170">
              <a:buFont typeface="Arial" panose="020B0604020202020204" pitchFamily="34" charset="0"/>
              <a:buChar char="•"/>
            </a:pPr>
            <a:endParaRPr lang="en-US" sz="2933" kern="0" dirty="0">
              <a:solidFill>
                <a:srgbClr val="0C2074"/>
              </a:solidFill>
              <a:latin typeface="Arial Black" charset="0"/>
              <a:ea typeface="Arial Black" charset="0"/>
              <a:cs typeface="Arial Black" charset="0"/>
            </a:endParaRPr>
          </a:p>
        </p:txBody>
      </p:sp>
    </p:spTree>
    <p:extLst>
      <p:ext uri="{BB962C8B-B14F-4D97-AF65-F5344CB8AC3E}">
        <p14:creationId xmlns:p14="http://schemas.microsoft.com/office/powerpoint/2010/main" val="38322985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3"/>
          </p:nvPr>
        </p:nvSpPr>
        <p:spPr/>
        <p:txBody>
          <a:bodyPr>
            <a:normAutofit fontScale="85000" lnSpcReduction="20000"/>
          </a:bodyPr>
          <a:lstStyle/>
          <a:p>
            <a:endParaRPr lang="nl-NL"/>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95" y="0"/>
            <a:ext cx="12250995" cy="6891184"/>
          </a:xfrm>
          <a:prstGeom prst="rect">
            <a:avLst/>
          </a:prstGeom>
        </p:spPr>
      </p:pic>
      <p:sp>
        <p:nvSpPr>
          <p:cNvPr id="5" name="TextBox 23"/>
          <p:cNvSpPr txBox="1"/>
          <p:nvPr/>
        </p:nvSpPr>
        <p:spPr>
          <a:xfrm>
            <a:off x="-816768" y="3140969"/>
            <a:ext cx="13431181" cy="1362809"/>
          </a:xfrm>
          <a:prstGeom prst="rect">
            <a:avLst/>
          </a:prstGeom>
          <a:noFill/>
        </p:spPr>
        <p:txBody>
          <a:bodyPr wrap="square" lIns="91440" tIns="45720" rIns="91440" bIns="45720" rtlCol="0">
            <a:spAutoFit/>
          </a:bodyPr>
          <a:lstStyle/>
          <a:p>
            <a:pPr algn="ctr" defTabSz="1219170">
              <a:lnSpc>
                <a:spcPct val="150000"/>
              </a:lnSpc>
            </a:pPr>
            <a:r>
              <a:rPr lang="en-US" sz="2933" b="1" dirty="0" err="1">
                <a:solidFill>
                  <a:prstClr val="white"/>
                </a:solidFill>
                <a:latin typeface="Arial" panose="020B0604020202020204"/>
                <a:ea typeface="Arial" charset="0"/>
                <a:cs typeface="Arial" charset="0"/>
              </a:rPr>
              <a:t>Preconceptie</a:t>
            </a:r>
            <a:r>
              <a:rPr lang="en-US" sz="2933" b="1" dirty="0">
                <a:solidFill>
                  <a:prstClr val="white"/>
                </a:solidFill>
                <a:latin typeface="Arial" panose="020B0604020202020204"/>
                <a:ea typeface="Arial" charset="0"/>
                <a:cs typeface="Arial" charset="0"/>
              </a:rPr>
              <a:t> </a:t>
            </a:r>
            <a:r>
              <a:rPr lang="en-US" sz="2933" b="1" dirty="0" err="1">
                <a:solidFill>
                  <a:prstClr val="white"/>
                </a:solidFill>
                <a:latin typeface="Arial" panose="020B0604020202020204"/>
                <a:ea typeface="Arial" charset="0"/>
                <a:cs typeface="Arial" charset="0"/>
              </a:rPr>
              <a:t>zorg</a:t>
            </a:r>
            <a:r>
              <a:rPr lang="en-US" sz="2933" b="1" dirty="0">
                <a:solidFill>
                  <a:prstClr val="white"/>
                </a:solidFill>
                <a:latin typeface="Arial" panose="020B0604020202020204"/>
                <a:ea typeface="Arial" charset="0"/>
                <a:cs typeface="Arial" charset="0"/>
              </a:rPr>
              <a:t> met </a:t>
            </a:r>
            <a:r>
              <a:rPr lang="en-US" sz="2933" b="1" dirty="0" err="1">
                <a:solidFill>
                  <a:prstClr val="white"/>
                </a:solidFill>
                <a:latin typeface="Arial" panose="020B0604020202020204"/>
                <a:ea typeface="Arial" charset="0"/>
                <a:cs typeface="Arial" charset="0"/>
              </a:rPr>
              <a:t>leefstijlzorg</a:t>
            </a:r>
            <a:r>
              <a:rPr lang="en-US" sz="2933" b="1" dirty="0">
                <a:solidFill>
                  <a:prstClr val="white"/>
                </a:solidFill>
                <a:latin typeface="Arial" panose="020B0604020202020204"/>
                <a:ea typeface="Arial" charset="0"/>
                <a:cs typeface="Arial" charset="0"/>
              </a:rPr>
              <a:t> </a:t>
            </a:r>
            <a:r>
              <a:rPr lang="en-US" sz="2933" b="1" dirty="0" err="1">
                <a:solidFill>
                  <a:prstClr val="white"/>
                </a:solidFill>
                <a:latin typeface="Arial" panose="020B0604020202020204"/>
                <a:ea typeface="Arial" charset="0"/>
                <a:cs typeface="Arial" charset="0"/>
              </a:rPr>
              <a:t>als</a:t>
            </a:r>
            <a:r>
              <a:rPr lang="en-US" sz="2933" b="1" dirty="0">
                <a:solidFill>
                  <a:prstClr val="white"/>
                </a:solidFill>
                <a:latin typeface="Arial" panose="020B0604020202020204"/>
                <a:ea typeface="Arial" charset="0"/>
                <a:cs typeface="Arial" charset="0"/>
              </a:rPr>
              <a:t> roadmap </a:t>
            </a:r>
          </a:p>
          <a:p>
            <a:pPr algn="ctr" defTabSz="1219170">
              <a:lnSpc>
                <a:spcPct val="150000"/>
              </a:lnSpc>
            </a:pPr>
            <a:r>
              <a:rPr lang="en-US" sz="2933" b="1" dirty="0">
                <a:solidFill>
                  <a:prstClr val="white"/>
                </a:solidFill>
                <a:latin typeface="Arial" panose="020B0604020202020204"/>
                <a:ea typeface="Arial" charset="0"/>
                <a:cs typeface="Arial" charset="0"/>
              </a:rPr>
              <a:t>voor </a:t>
            </a:r>
            <a:r>
              <a:rPr lang="en-US" sz="2933" b="1" dirty="0" err="1">
                <a:solidFill>
                  <a:prstClr val="white"/>
                </a:solidFill>
                <a:latin typeface="Arial" panose="020B0604020202020204"/>
                <a:ea typeface="Arial" charset="0"/>
                <a:cs typeface="Arial" charset="0"/>
              </a:rPr>
              <a:t>een</a:t>
            </a:r>
            <a:r>
              <a:rPr lang="en-US" sz="2933" b="1" dirty="0">
                <a:solidFill>
                  <a:prstClr val="white"/>
                </a:solidFill>
                <a:latin typeface="Arial" panose="020B0604020202020204"/>
                <a:ea typeface="Arial" charset="0"/>
                <a:cs typeface="Arial" charset="0"/>
              </a:rPr>
              <a:t> Kansrijke Start van </a:t>
            </a:r>
            <a:r>
              <a:rPr lang="en-US" sz="2933" b="1" dirty="0" err="1">
                <a:solidFill>
                  <a:prstClr val="white"/>
                </a:solidFill>
                <a:latin typeface="Arial" panose="020B0604020202020204"/>
                <a:ea typeface="Arial" charset="0"/>
                <a:cs typeface="Arial" charset="0"/>
              </a:rPr>
              <a:t>huidige</a:t>
            </a:r>
            <a:r>
              <a:rPr lang="en-US" sz="2933" b="1" dirty="0">
                <a:solidFill>
                  <a:prstClr val="white"/>
                </a:solidFill>
                <a:latin typeface="Arial" panose="020B0604020202020204"/>
                <a:ea typeface="Arial" charset="0"/>
                <a:cs typeface="Arial" charset="0"/>
              </a:rPr>
              <a:t> en </a:t>
            </a:r>
            <a:r>
              <a:rPr lang="en-US" sz="2933" b="1" dirty="0" err="1">
                <a:solidFill>
                  <a:prstClr val="white"/>
                </a:solidFill>
                <a:latin typeface="Arial" panose="020B0604020202020204"/>
                <a:ea typeface="Arial" charset="0"/>
                <a:cs typeface="Arial" charset="0"/>
              </a:rPr>
              <a:t>toekomstige</a:t>
            </a:r>
            <a:r>
              <a:rPr lang="en-US" sz="2933" b="1" dirty="0">
                <a:solidFill>
                  <a:prstClr val="white"/>
                </a:solidFill>
                <a:latin typeface="Arial" panose="020B0604020202020204"/>
                <a:ea typeface="Arial" charset="0"/>
                <a:cs typeface="Arial" charset="0"/>
              </a:rPr>
              <a:t> </a:t>
            </a:r>
            <a:r>
              <a:rPr lang="en-US" sz="2933" b="1" dirty="0" err="1">
                <a:solidFill>
                  <a:prstClr val="white"/>
                </a:solidFill>
                <a:latin typeface="Arial" panose="020B0604020202020204"/>
                <a:ea typeface="Arial" charset="0"/>
                <a:cs typeface="Arial" charset="0"/>
              </a:rPr>
              <a:t>generaties</a:t>
            </a:r>
            <a:endParaRPr lang="en-US" sz="2933" b="1" dirty="0">
              <a:solidFill>
                <a:prstClr val="white"/>
              </a:solidFill>
              <a:latin typeface="Arial" panose="020B0604020202020204"/>
              <a:ea typeface="Arial" charset="0"/>
              <a:cs typeface="Arial" charset="0"/>
            </a:endParaRPr>
          </a:p>
        </p:txBody>
      </p:sp>
      <p:sp>
        <p:nvSpPr>
          <p:cNvPr id="6" name="Tekstvak 5"/>
          <p:cNvSpPr txBox="1"/>
          <p:nvPr/>
        </p:nvSpPr>
        <p:spPr bwMode="auto">
          <a:xfrm>
            <a:off x="239349" y="5253203"/>
            <a:ext cx="11565025" cy="697563"/>
          </a:xfrm>
          <a:prstGeom prst="rect">
            <a:avLst/>
          </a:prstGeom>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121920" tIns="60960" rIns="121920" bIns="60960" numCol="1" rtlCol="0" anchor="t" anchorCtr="0" compatLnSpc="1">
            <a:prstTxWarp prst="textNoShape">
              <a:avLst/>
            </a:prstTxWarp>
            <a:spAutoFit/>
          </a:bodyPr>
          <a:lstStyle/>
          <a:p>
            <a:pPr defTabSz="1219170"/>
            <a:r>
              <a:rPr lang="nl-NL" sz="3733" b="1" kern="0" dirty="0">
                <a:solidFill>
                  <a:srgbClr val="FF6600"/>
                </a:solidFill>
                <a:latin typeface="Arial" panose="020B0604020202020204"/>
                <a:ea typeface="Arial Black" charset="0"/>
                <a:cs typeface="Arial Black" charset="0"/>
              </a:rPr>
              <a:t>Dit is de verantwoordelijkheid voor ieder van ons!</a:t>
            </a:r>
          </a:p>
        </p:txBody>
      </p:sp>
    </p:spTree>
    <p:extLst>
      <p:ext uri="{BB962C8B-B14F-4D97-AF65-F5344CB8AC3E}">
        <p14:creationId xmlns:p14="http://schemas.microsoft.com/office/powerpoint/2010/main" val="252995158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442914" y="5120640"/>
            <a:ext cx="11329986" cy="121120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85000"/>
              </a:lnSpc>
              <a:spcBef>
                <a:spcPct val="0"/>
              </a:spcBef>
              <a:spcAft>
                <a:spcPts val="600"/>
              </a:spcAft>
              <a:buClr>
                <a:srgbClr val="4B8564"/>
              </a:buClr>
              <a:buSzTx/>
              <a:buFontTx/>
              <a:buNone/>
              <a:tabLst/>
              <a:defRPr/>
            </a:pPr>
            <a:r>
              <a:rPr kumimoji="0" lang="en-US" sz="6000" b="0" i="0" u="none" strike="noStrike" kern="1200" cap="none" spc="-50" normalizeH="0" baseline="0" noProof="0" err="1">
                <a:ln>
                  <a:noFill/>
                </a:ln>
                <a:solidFill>
                  <a:srgbClr val="E7E4DF"/>
                </a:solidFill>
                <a:effectLst/>
                <a:uLnTx/>
                <a:uFillTx/>
                <a:latin typeface="Calibri Light" panose="020F0302020204030204"/>
                <a:ea typeface="+mn-ea"/>
                <a:cs typeface="+mn-cs"/>
              </a:rPr>
              <a:t>Uitkomsten</a:t>
            </a:r>
            <a:r>
              <a:rPr kumimoji="0" lang="en-US" sz="6000" b="0" i="0" u="none" strike="noStrike" kern="1200" cap="none" spc="-50" normalizeH="0" baseline="0" noProof="0">
                <a:ln>
                  <a:noFill/>
                </a:ln>
                <a:solidFill>
                  <a:srgbClr val="E7E4DF"/>
                </a:solidFill>
                <a:effectLst/>
                <a:uLnTx/>
                <a:uFillTx/>
                <a:latin typeface="Calibri Light" panose="020F0302020204030204"/>
                <a:ea typeface="+mn-ea"/>
                <a:cs typeface="+mn-cs"/>
              </a:rPr>
              <a:t> project </a:t>
            </a:r>
            <a:r>
              <a:rPr kumimoji="0" lang="en-US" sz="6000" b="0" i="0" u="none" strike="noStrike" kern="1200" cap="none" spc="-50" normalizeH="0" baseline="0" noProof="0" err="1">
                <a:ln>
                  <a:noFill/>
                </a:ln>
                <a:solidFill>
                  <a:srgbClr val="E7E4DF"/>
                </a:solidFill>
                <a:effectLst/>
                <a:uLnTx/>
                <a:uFillTx/>
                <a:latin typeface="Calibri Light" panose="020F0302020204030204"/>
                <a:ea typeface="+mn-ea"/>
                <a:cs typeface="+mn-cs"/>
              </a:rPr>
              <a:t>preconceptiezorg</a:t>
            </a:r>
            <a:endParaRPr kumimoji="0" lang="en-US" sz="6000" b="0" i="0" u="none" strike="noStrike" kern="1200" cap="none" spc="-50" normalizeH="0" baseline="0" noProof="0">
              <a:ln>
                <a:noFill/>
              </a:ln>
              <a:solidFill>
                <a:srgbClr val="E7E4DF"/>
              </a:solidFill>
              <a:effectLst/>
              <a:uLnTx/>
              <a:uFillTx/>
              <a:latin typeface="Calibri Light" panose="020F0302020204030204"/>
              <a:ea typeface="+mn-ea"/>
              <a:cs typeface="+mn-cs"/>
            </a:endParaRP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56343" y="748004"/>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Afbeelding 63" descr="Afbeelding met tekst, Lettertype, logo, Graphics&#10;&#10;Automatisch gegenereerde beschrijving">
            <a:extLst>
              <a:ext uri="{FF2B5EF4-FFF2-40B4-BE49-F238E27FC236}">
                <a16:creationId xmlns:a16="http://schemas.microsoft.com/office/drawing/2014/main" id="{97B4F48A-0643-6FFB-DE21-F9CF01EA9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872" y="1774750"/>
            <a:ext cx="3312785" cy="1333395"/>
          </a:xfrm>
          <a:prstGeom prst="rect">
            <a:avLst/>
          </a:prstGeom>
        </p:spPr>
      </p:pic>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Logo Dordrecht, ga naar de homepage">
            <a:extLst>
              <a:ext uri="{FF2B5EF4-FFF2-40B4-BE49-F238E27FC236}">
                <a16:creationId xmlns:a16="http://schemas.microsoft.com/office/drawing/2014/main" id="{D3DEB3A8-77DC-D11E-37F7-7E3EBB50D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7610" y="1394615"/>
            <a:ext cx="3822245" cy="1805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97750943-5E8E-F5A3-DF52-BFD8BF9C3ACF}"/>
              </a:ext>
            </a:extLst>
          </p:cNvPr>
          <p:cNvSpPr txBox="1">
            <a:spLocks noGrp="1"/>
          </p:cNvSpPr>
          <p:nvPr>
            <p:ph idx="1"/>
          </p:nvPr>
        </p:nvSpPr>
        <p:spPr>
          <a:xfrm>
            <a:off x="4742016" y="605896"/>
            <a:ext cx="7285201" cy="5646208"/>
          </a:xfrm>
        </p:spPr>
        <p:txBody>
          <a:bodyPr anchor="ctr">
            <a:normAutofit/>
          </a:bodyPr>
          <a:lstStyle/>
          <a:p>
            <a:pPr lvl="0"/>
            <a:r>
              <a:rPr lang="nl-NL">
                <a:latin typeface="Calibri" panose="020F0502020204030204" pitchFamily="34" charset="0"/>
              </a:rPr>
              <a:t>Saskia Slikkerveer </a:t>
            </a:r>
          </a:p>
          <a:p>
            <a:pPr lvl="0"/>
            <a:r>
              <a:rPr lang="nl-NL">
                <a:latin typeface="Calibri" panose="020F0502020204030204" pitchFamily="34" charset="0"/>
              </a:rPr>
              <a:t>Jeugd- en Voorzorgverpleegkundige</a:t>
            </a:r>
          </a:p>
          <a:p>
            <a:pPr lvl="0"/>
            <a:endParaRPr lang="nl-NL">
              <a:latin typeface="Calibri" panose="020F0502020204030204" pitchFamily="34" charset="0"/>
            </a:endParaRPr>
          </a:p>
          <a:p>
            <a:pPr lvl="0"/>
            <a:r>
              <a:rPr lang="nl-NL">
                <a:latin typeface="Calibri" panose="020F0502020204030204" pitchFamily="34" charset="0"/>
              </a:rPr>
              <a:t>Marloes Meerkerk </a:t>
            </a:r>
          </a:p>
          <a:p>
            <a:pPr lvl="0"/>
            <a:r>
              <a:rPr lang="nl-NL">
                <a:latin typeface="Calibri" panose="020F0502020204030204" pitchFamily="34" charset="0"/>
              </a:rPr>
              <a:t>Voorzorgverpleegkundige en </a:t>
            </a:r>
            <a:r>
              <a:rPr lang="nl-NL" err="1">
                <a:latin typeface="Calibri" panose="020F0502020204030204" pitchFamily="34" charset="0"/>
              </a:rPr>
              <a:t>aandachtsfunctionaris</a:t>
            </a:r>
            <a:r>
              <a:rPr lang="nl-NL">
                <a:latin typeface="Calibri" panose="020F0502020204030204" pitchFamily="34" charset="0"/>
              </a:rPr>
              <a:t> NNZ</a:t>
            </a:r>
          </a:p>
          <a:p>
            <a:pPr lvl="0"/>
            <a:endParaRPr lang="nl-NL"/>
          </a:p>
          <a:p>
            <a:pPr marL="0" lvl="0" indent="0">
              <a:buNone/>
            </a:pPr>
            <a:r>
              <a:rPr lang="nl-NL"/>
              <a:t>	</a:t>
            </a:r>
          </a:p>
        </p:txBody>
      </p:sp>
      <p:pic>
        <p:nvPicPr>
          <p:cNvPr id="4" name="Afbeelding 3" descr="Afbeeldingsresultaten voor schapenkopjes logo">
            <a:extLst>
              <a:ext uri="{FF2B5EF4-FFF2-40B4-BE49-F238E27FC236}">
                <a16:creationId xmlns:a16="http://schemas.microsoft.com/office/drawing/2014/main" id="{30661522-1A00-76E6-3502-3AFFA0A28D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2016" y="5608902"/>
            <a:ext cx="830528" cy="946150"/>
          </a:xfrm>
          <a:prstGeom prst="rect">
            <a:avLst/>
          </a:prstGeom>
          <a:noFill/>
          <a:ln>
            <a:noFill/>
          </a:ln>
        </p:spPr>
      </p:pic>
      <p:pic>
        <p:nvPicPr>
          <p:cNvPr id="5" name="Afbeelding 4" descr="Afbeelding met tekst, logo, Lettertype, Graphics&#10;&#10;Automatisch gegenereerde beschrijving">
            <a:extLst>
              <a:ext uri="{FF2B5EF4-FFF2-40B4-BE49-F238E27FC236}">
                <a16:creationId xmlns:a16="http://schemas.microsoft.com/office/drawing/2014/main" id="{E7227A91-1847-EB25-2B44-6FAA02F97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6418" y="5808761"/>
            <a:ext cx="1066787" cy="546433"/>
          </a:xfrm>
          <a:prstGeom prst="rect">
            <a:avLst/>
          </a:prstGeom>
        </p:spPr>
      </p:pic>
      <p:pic>
        <p:nvPicPr>
          <p:cNvPr id="6" name="Afbeelding 5" descr="Afbeelding met tekst, Lettertype, logo, Graphics&#10;&#10;Automatisch gegenereerde beschrijving">
            <a:extLst>
              <a:ext uri="{FF2B5EF4-FFF2-40B4-BE49-F238E27FC236}">
                <a16:creationId xmlns:a16="http://schemas.microsoft.com/office/drawing/2014/main" id="{C94022A4-71AD-D5A2-EC13-6E7DCD272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0044" y="5808761"/>
            <a:ext cx="1298257" cy="52217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AE1AF813-2D2F-4B78-9216-388AF161E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C47181D2-95D5-4439-9BDF-14D4FDC7B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E2D76B44-D56B-67CD-B4E6-B289D05BD8BE}"/>
              </a:ext>
            </a:extLst>
          </p:cNvPr>
          <p:cNvSpPr txBox="1">
            <a:spLocks noGrp="1"/>
          </p:cNvSpPr>
          <p:nvPr>
            <p:ph type="title"/>
          </p:nvPr>
        </p:nvSpPr>
        <p:spPr>
          <a:xfrm>
            <a:off x="1097280" y="286603"/>
            <a:ext cx="10058400" cy="1450757"/>
          </a:xfrm>
        </p:spPr>
        <p:txBody>
          <a:bodyPr>
            <a:normAutofit/>
          </a:bodyPr>
          <a:lstStyle/>
          <a:p>
            <a:pPr lvl="0"/>
            <a:r>
              <a:rPr lang="nl-NL" sz="4800"/>
              <a:t>Inhoud presentatie</a:t>
            </a:r>
          </a:p>
        </p:txBody>
      </p:sp>
      <p:graphicFrame>
        <p:nvGraphicFramePr>
          <p:cNvPr id="5" name="Tijdelijke aanduiding voor inhoud 2">
            <a:extLst>
              <a:ext uri="{FF2B5EF4-FFF2-40B4-BE49-F238E27FC236}">
                <a16:creationId xmlns:a16="http://schemas.microsoft.com/office/drawing/2014/main" id="{B2DE4FEA-50BD-FE42-ED7D-42BF5E53A6A2}"/>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hoek 2">
            <a:extLst>
              <a:ext uri="{FF2B5EF4-FFF2-40B4-BE49-F238E27FC236}">
                <a16:creationId xmlns:a16="http://schemas.microsoft.com/office/drawing/2014/main" id="{F4BCC71B-E84C-94CB-4775-9C36C17F068D}"/>
              </a:ext>
            </a:extLst>
          </p:cNvPr>
          <p:cNvSpPr/>
          <p:nvPr/>
        </p:nvSpPr>
        <p:spPr>
          <a:xfrm>
            <a:off x="7458075" y="-114302"/>
            <a:ext cx="4733925" cy="1243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20CDD8-A708-F360-5CA2-678D058DED6E}"/>
              </a:ext>
            </a:extLst>
          </p:cNvPr>
          <p:cNvSpPr txBox="1">
            <a:spLocks noGrp="1"/>
          </p:cNvSpPr>
          <p:nvPr>
            <p:ph type="title"/>
          </p:nvPr>
        </p:nvSpPr>
        <p:spPr>
          <a:xfrm>
            <a:off x="1097280" y="286603"/>
            <a:ext cx="10058400" cy="1450757"/>
          </a:xfrm>
        </p:spPr>
        <p:txBody>
          <a:bodyPr>
            <a:normAutofit/>
          </a:bodyPr>
          <a:lstStyle/>
          <a:p>
            <a:pPr lvl="0"/>
            <a:r>
              <a:rPr lang="nl-NL"/>
              <a:t>Opzet project			</a:t>
            </a:r>
          </a:p>
        </p:txBody>
      </p:sp>
      <p:graphicFrame>
        <p:nvGraphicFramePr>
          <p:cNvPr id="15" name="Tijdelijke aanduiding voor inhoud 2">
            <a:extLst>
              <a:ext uri="{FF2B5EF4-FFF2-40B4-BE49-F238E27FC236}">
                <a16:creationId xmlns:a16="http://schemas.microsoft.com/office/drawing/2014/main" id="{DA513840-D023-C3FF-AB02-08CEEBB39F77}"/>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hoek 2">
            <a:extLst>
              <a:ext uri="{FF2B5EF4-FFF2-40B4-BE49-F238E27FC236}">
                <a16:creationId xmlns:a16="http://schemas.microsoft.com/office/drawing/2014/main" id="{EED28320-1065-3B64-3A50-AFE2520CDF66}"/>
              </a:ext>
            </a:extLst>
          </p:cNvPr>
          <p:cNvSpPr/>
          <p:nvPr/>
        </p:nvSpPr>
        <p:spPr>
          <a:xfrm>
            <a:off x="7458075" y="-259775"/>
            <a:ext cx="4733925" cy="1243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4B380394-5F26-F642-5A12-D692BE07BFD8}"/>
              </a:ext>
            </a:extLst>
          </p:cNvPr>
          <p:cNvSpPr txBox="1">
            <a:spLocks noGrp="1"/>
          </p:cNvSpPr>
          <p:nvPr>
            <p:ph type="title"/>
          </p:nvPr>
        </p:nvSpPr>
        <p:spPr>
          <a:xfrm>
            <a:off x="492370" y="516835"/>
            <a:ext cx="3084844" cy="5772840"/>
          </a:xfrm>
        </p:spPr>
        <p:txBody>
          <a:bodyPr anchor="ctr">
            <a:normAutofit/>
          </a:bodyPr>
          <a:lstStyle/>
          <a:p>
            <a:pPr lvl="0"/>
            <a:r>
              <a:rPr lang="nl-NL" sz="2800">
                <a:solidFill>
                  <a:srgbClr val="FFFFFF"/>
                </a:solidFill>
              </a:rPr>
              <a:t>Inzichten uit veldonderzoek</a:t>
            </a:r>
            <a:br>
              <a:rPr lang="nl-NL" sz="2800">
                <a:solidFill>
                  <a:srgbClr val="FFFFFF"/>
                </a:solidFill>
              </a:rPr>
            </a:br>
            <a:r>
              <a:rPr lang="nl-NL" sz="2800">
                <a:solidFill>
                  <a:srgbClr val="FFFFFF"/>
                </a:solidFill>
              </a:rPr>
              <a:t>	</a:t>
            </a:r>
            <a:br>
              <a:rPr lang="nl-NL" sz="2800">
                <a:solidFill>
                  <a:srgbClr val="FFFFFF"/>
                </a:solidFill>
              </a:rPr>
            </a:br>
            <a:r>
              <a:rPr lang="nl-NL" sz="2800">
                <a:solidFill>
                  <a:srgbClr val="FFFFFF"/>
                </a:solidFill>
              </a:rPr>
              <a:t>Deel 1: Dordtse verloskundigen </a:t>
            </a:r>
          </a:p>
        </p:txBody>
      </p:sp>
      <p:sp>
        <p:nvSpPr>
          <p:cNvPr id="3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4" name="Tijdelijke aanduiding voor inhoud 2">
            <a:extLst>
              <a:ext uri="{FF2B5EF4-FFF2-40B4-BE49-F238E27FC236}">
                <a16:creationId xmlns:a16="http://schemas.microsoft.com/office/drawing/2014/main" id="{FFECF3CC-22F0-3A0A-D8A7-20A1D988E996}"/>
              </a:ext>
            </a:extLst>
          </p:cNvPr>
          <p:cNvGraphicFramePr>
            <a:graphicFrameLocks noGrp="1"/>
          </p:cNvGraphicFramePr>
          <p:nvPr>
            <p:ph idx="1"/>
          </p:nvPr>
        </p:nvGraphicFramePr>
        <p:xfrm>
          <a:off x="4513664" y="800019"/>
          <a:ext cx="7057950" cy="5674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42A4D0E3-6245-DF46-E422-0C38A780E53A}"/>
              </a:ext>
            </a:extLst>
          </p:cNvPr>
          <p:cNvSpPr txBox="1">
            <a:spLocks noGrp="1"/>
          </p:cNvSpPr>
          <p:nvPr>
            <p:ph type="title"/>
          </p:nvPr>
        </p:nvSpPr>
        <p:spPr>
          <a:xfrm>
            <a:off x="492370" y="516835"/>
            <a:ext cx="3084844" cy="5772840"/>
          </a:xfrm>
        </p:spPr>
        <p:txBody>
          <a:bodyPr anchor="ctr">
            <a:normAutofit/>
          </a:bodyPr>
          <a:lstStyle/>
          <a:p>
            <a:pPr lvl="0"/>
            <a:r>
              <a:rPr lang="nl-NL" sz="2800">
                <a:solidFill>
                  <a:srgbClr val="FFFFFF"/>
                </a:solidFill>
              </a:rPr>
              <a:t>Inzichten uit veldonderzoek</a:t>
            </a:r>
            <a:br>
              <a:rPr lang="nl-NL" sz="2800">
                <a:solidFill>
                  <a:srgbClr val="FFFFFF"/>
                </a:solidFill>
              </a:rPr>
            </a:br>
            <a:br>
              <a:rPr lang="nl-NL" sz="2800">
                <a:solidFill>
                  <a:srgbClr val="FFFFFF"/>
                </a:solidFill>
              </a:rPr>
            </a:br>
            <a:r>
              <a:rPr lang="nl-NL" sz="2800">
                <a:solidFill>
                  <a:srgbClr val="FFFFFF"/>
                </a:solidFill>
              </a:rPr>
              <a:t>Deel 2: Doelgroepenanalyse Dordrecht </a:t>
            </a:r>
          </a:p>
        </p:txBody>
      </p:sp>
      <p:sp>
        <p:nvSpPr>
          <p:cNvPr id="35" name="Rectangle 34">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8" name="Tijdelijke aanduiding voor inhoud 2">
            <a:extLst>
              <a:ext uri="{FF2B5EF4-FFF2-40B4-BE49-F238E27FC236}">
                <a16:creationId xmlns:a16="http://schemas.microsoft.com/office/drawing/2014/main" id="{E0C30796-8940-B2AB-F7B8-D2F15D00C9C8}"/>
              </a:ext>
            </a:extLst>
          </p:cNvPr>
          <p:cNvGraphicFramePr>
            <a:graphicFrameLocks noGrp="1"/>
          </p:cNvGraphicFramePr>
          <p:nvPr>
            <p:ph idx="1"/>
          </p:nvPr>
        </p:nvGraphicFramePr>
        <p:xfrm>
          <a:off x="4741863" y="1171329"/>
          <a:ext cx="6797675" cy="5118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73327678-8161-4BFC-18CA-A99250E8062F}"/>
              </a:ext>
            </a:extLst>
          </p:cNvPr>
          <p:cNvSpPr txBox="1">
            <a:spLocks noGrp="1"/>
          </p:cNvSpPr>
          <p:nvPr>
            <p:ph type="title"/>
          </p:nvPr>
        </p:nvSpPr>
        <p:spPr>
          <a:xfrm>
            <a:off x="492370" y="516835"/>
            <a:ext cx="3084844" cy="5772840"/>
          </a:xfrm>
        </p:spPr>
        <p:txBody>
          <a:bodyPr anchor="ctr">
            <a:normAutofit/>
          </a:bodyPr>
          <a:lstStyle/>
          <a:p>
            <a:pPr lvl="0"/>
            <a:r>
              <a:rPr lang="nl-NL">
                <a:solidFill>
                  <a:srgbClr val="FFFFFF"/>
                </a:solidFill>
              </a:rPr>
              <a:t>Aanbevelingen</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Tijdelijke aanduiding voor inhoud 2">
            <a:extLst>
              <a:ext uri="{FF2B5EF4-FFF2-40B4-BE49-F238E27FC236}">
                <a16:creationId xmlns:a16="http://schemas.microsoft.com/office/drawing/2014/main" id="{28C8AA4F-E5C0-F692-0B10-CCA6E25B2EFC}"/>
              </a:ext>
            </a:extLst>
          </p:cNvPr>
          <p:cNvGraphicFramePr>
            <a:graphicFrameLocks noGrp="1"/>
          </p:cNvGraphicFramePr>
          <p:nvPr>
            <p:ph idx="1"/>
          </p:nvPr>
        </p:nvGraphicFramePr>
        <p:xfrm>
          <a:off x="4741863" y="1145279"/>
          <a:ext cx="6797675" cy="5144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DC6B2"/>
        </a:solidFill>
        <a:effectLst/>
      </p:bgPr>
    </p:bg>
    <p:spTree>
      <p:nvGrpSpPr>
        <p:cNvPr id="1" name=""/>
        <p:cNvGrpSpPr/>
        <p:nvPr/>
      </p:nvGrpSpPr>
      <p:grpSpPr>
        <a:xfrm>
          <a:off x="0" y="0"/>
          <a:ext cx="0" cy="0"/>
          <a:chOff x="0" y="0"/>
          <a:chExt cx="0" cy="0"/>
        </a:xfrm>
      </p:grpSpPr>
      <p:pic>
        <p:nvPicPr>
          <p:cNvPr id="5" name="Afbeelding 4" descr="Afbeelding met persoon, pasgeboren, baby, slaap&#10;&#10;Automatisch gegenereerde beschrijving">
            <a:extLst>
              <a:ext uri="{FF2B5EF4-FFF2-40B4-BE49-F238E27FC236}">
                <a16:creationId xmlns:a16="http://schemas.microsoft.com/office/drawing/2014/main" id="{61617C4A-E966-EADB-6F98-3F767E3B82EA}"/>
              </a:ext>
            </a:extLst>
          </p:cNvPr>
          <p:cNvPicPr>
            <a:picLocks noChangeAspect="1"/>
          </p:cNvPicPr>
          <p:nvPr/>
        </p:nvPicPr>
        <p:blipFill rotWithShape="1">
          <a:blip r:embed="rId3">
            <a:extLst>
              <a:ext uri="{28A0092B-C50C-407E-A947-70E740481C1C}">
                <a14:useLocalDpi xmlns:a14="http://schemas.microsoft.com/office/drawing/2010/main" val="0"/>
              </a:ext>
            </a:extLst>
          </a:blip>
          <a:srcRect l="18306" r="21469"/>
          <a:stretch/>
        </p:blipFill>
        <p:spPr>
          <a:xfrm>
            <a:off x="-468691" y="-33421"/>
            <a:ext cx="6263435" cy="6898093"/>
          </a:xfrm>
          <a:prstGeom prst="rect">
            <a:avLst/>
          </a:prstGeom>
        </p:spPr>
      </p:pic>
      <p:sp>
        <p:nvSpPr>
          <p:cNvPr id="4" name="Titel 3"/>
          <p:cNvSpPr>
            <a:spLocks noGrp="1"/>
          </p:cNvSpPr>
          <p:nvPr>
            <p:ph type="title"/>
          </p:nvPr>
        </p:nvSpPr>
        <p:spPr>
          <a:xfrm>
            <a:off x="5921830" y="2342508"/>
            <a:ext cx="6505815" cy="4638545"/>
          </a:xfrm>
        </p:spPr>
        <p:txBody>
          <a:bodyPr/>
          <a:lstStyle/>
          <a:p>
            <a:r>
              <a:rPr lang="nl-NL" sz="3200" b="1" dirty="0">
                <a:solidFill>
                  <a:schemeClr val="accent3"/>
                </a:solidFill>
              </a:rPr>
              <a:t>Gezond Zwanger Worden</a:t>
            </a:r>
            <a:br>
              <a:rPr lang="nl-NL" sz="3200" b="1" dirty="0">
                <a:solidFill>
                  <a:schemeClr val="accent3"/>
                </a:solidFill>
              </a:rPr>
            </a:br>
            <a:br>
              <a:rPr lang="nl-NL" sz="3200" b="1" dirty="0">
                <a:solidFill>
                  <a:schemeClr val="accent3"/>
                </a:solidFill>
              </a:rPr>
            </a:br>
            <a:br>
              <a:rPr lang="nl-NL" sz="3200" b="1" dirty="0">
                <a:solidFill>
                  <a:schemeClr val="accent3"/>
                </a:solidFill>
              </a:rPr>
            </a:br>
            <a:r>
              <a:rPr lang="nl-NL" sz="2400" b="1" dirty="0">
                <a:solidFill>
                  <a:schemeClr val="accent3"/>
                </a:solidFill>
              </a:rPr>
              <a:t>Angela Uijtdewilligen</a:t>
            </a:r>
            <a:br>
              <a:rPr lang="nl-NL" sz="2400" b="1" dirty="0">
                <a:solidFill>
                  <a:schemeClr val="accent3"/>
                </a:solidFill>
              </a:rPr>
            </a:br>
            <a:br>
              <a:rPr lang="nl-NL" sz="2400" b="1" dirty="0">
                <a:solidFill>
                  <a:schemeClr val="accent3"/>
                </a:solidFill>
              </a:rPr>
            </a:br>
            <a:r>
              <a:rPr lang="nl-NL" sz="2400" b="1" dirty="0">
                <a:solidFill>
                  <a:schemeClr val="accent3"/>
                </a:solidFill>
              </a:rPr>
              <a:t>Programmamanager Kansrijke Start</a:t>
            </a:r>
            <a:br>
              <a:rPr lang="nl-NL" sz="2400" b="1" dirty="0">
                <a:solidFill>
                  <a:schemeClr val="accent3"/>
                </a:solidFill>
              </a:rPr>
            </a:br>
            <a:br>
              <a:rPr lang="nl-NL" sz="2400" b="1" dirty="0">
                <a:solidFill>
                  <a:schemeClr val="accent3"/>
                </a:solidFill>
              </a:rPr>
            </a:br>
            <a:r>
              <a:rPr lang="nl-NL" sz="2400" b="1" dirty="0">
                <a:solidFill>
                  <a:schemeClr val="accent3"/>
                </a:solidFill>
              </a:rPr>
              <a:t>Ministerie VWS</a:t>
            </a:r>
            <a:br>
              <a:rPr lang="nl-NL" sz="2400" b="1" dirty="0">
                <a:solidFill>
                  <a:schemeClr val="accent3"/>
                </a:solidFill>
              </a:rPr>
            </a:br>
            <a:br>
              <a:rPr lang="nl-NL" sz="2400" b="1" dirty="0">
                <a:solidFill>
                  <a:schemeClr val="accent3"/>
                </a:solidFill>
              </a:rPr>
            </a:br>
            <a:r>
              <a:rPr lang="nl-NL" sz="2400" b="1" dirty="0">
                <a:solidFill>
                  <a:schemeClr val="accent3"/>
                </a:solidFill>
              </a:rPr>
              <a:t>Dordrecht 1 november 2023</a:t>
            </a:r>
            <a:br>
              <a:rPr lang="nl-NL" sz="2400" b="1" dirty="0">
                <a:solidFill>
                  <a:schemeClr val="accent3"/>
                </a:solidFill>
              </a:rPr>
            </a:br>
            <a:br>
              <a:rPr lang="nl-NL" sz="2400" b="1" dirty="0">
                <a:solidFill>
                  <a:schemeClr val="accent3"/>
                </a:solidFill>
              </a:rPr>
            </a:br>
            <a:endParaRPr lang="nl-NL" sz="2400" b="1" dirty="0">
              <a:solidFill>
                <a:schemeClr val="accent3"/>
              </a:solidFill>
            </a:endParaRPr>
          </a:p>
        </p:txBody>
      </p:sp>
      <p:pic>
        <p:nvPicPr>
          <p:cNvPr id="6" name="Afbeelding 5" descr="Afbeelding met tekst, Lettertype, Graphics, logo&#10;&#10;Automatisch gegenereerde beschrijving">
            <a:extLst>
              <a:ext uri="{FF2B5EF4-FFF2-40B4-BE49-F238E27FC236}">
                <a16:creationId xmlns:a16="http://schemas.microsoft.com/office/drawing/2014/main" id="{B38643AB-E3EA-6D4C-88A6-808E4AE7E60C}"/>
              </a:ext>
            </a:extLst>
          </p:cNvPr>
          <p:cNvPicPr>
            <a:picLocks noChangeAspect="1"/>
          </p:cNvPicPr>
          <p:nvPr/>
        </p:nvPicPr>
        <p:blipFill rotWithShape="1">
          <a:blip r:embed="rId4"/>
          <a:srcRect l="13351" t="47635" r="9270" b="18807"/>
          <a:stretch/>
        </p:blipFill>
        <p:spPr>
          <a:xfrm>
            <a:off x="9614446" y="5952650"/>
            <a:ext cx="2443733" cy="780021"/>
          </a:xfrm>
          <a:prstGeom prst="rect">
            <a:avLst/>
          </a:prstGeom>
        </p:spPr>
      </p:pic>
    </p:spTree>
    <p:extLst>
      <p:ext uri="{BB962C8B-B14F-4D97-AF65-F5344CB8AC3E}">
        <p14:creationId xmlns:p14="http://schemas.microsoft.com/office/powerpoint/2010/main" val="231946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1">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776370F-C5A1-15C0-89EB-FBE115B3082C}"/>
              </a:ext>
            </a:extLst>
          </p:cNvPr>
          <p:cNvSpPr txBox="1">
            <a:spLocks noGrp="1"/>
          </p:cNvSpPr>
          <p:nvPr>
            <p:ph type="title"/>
          </p:nvPr>
        </p:nvSpPr>
        <p:spPr>
          <a:xfrm>
            <a:off x="633999" y="613691"/>
            <a:ext cx="10915744" cy="1158938"/>
          </a:xfrm>
        </p:spPr>
        <p:txBody>
          <a:bodyPr>
            <a:normAutofit/>
          </a:bodyPr>
          <a:lstStyle/>
          <a:p>
            <a:pPr lvl="0"/>
            <a:r>
              <a:rPr lang="nl-NL" sz="3300">
                <a:latin typeface="Calibri" pitchFamily="34"/>
                <a:ea typeface="Calibri" pitchFamily="34"/>
                <a:cs typeface="Calibri" pitchFamily="34"/>
              </a:rPr>
              <a:t>1. Zet een wijk- doelgroepgericht integraal programma uit, inclusief gebruik van sleutelfiguren</a:t>
            </a:r>
            <a:endParaRPr lang="nl-NL" sz="3300"/>
          </a:p>
        </p:txBody>
      </p:sp>
      <p:cxnSp>
        <p:nvCxnSpPr>
          <p:cNvPr id="46" name="Straight Connector 33">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7" name="Rectangle 35">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 name="Rectangle 37">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7" name="Tijdelijke aanduiding voor inhoud 2">
            <a:extLst>
              <a:ext uri="{FF2B5EF4-FFF2-40B4-BE49-F238E27FC236}">
                <a16:creationId xmlns:a16="http://schemas.microsoft.com/office/drawing/2014/main" id="{D0A7217D-2C31-4D86-F0B5-BAE0D7D95843}"/>
              </a:ext>
            </a:extLst>
          </p:cNvPr>
          <p:cNvGraphicFramePr>
            <a:graphicFrameLocks noGrp="1"/>
          </p:cNvGraphicFramePr>
          <p:nvPr>
            <p:ph idx="1"/>
          </p:nvPr>
        </p:nvGraphicFramePr>
        <p:xfrm>
          <a:off x="633999" y="1982803"/>
          <a:ext cx="7886700" cy="3894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DCC7786-E8B3-6CD4-5061-538AB4D638FA}"/>
              </a:ext>
            </a:extLst>
          </p:cNvPr>
          <p:cNvSpPr txBox="1">
            <a:spLocks noGrp="1"/>
          </p:cNvSpPr>
          <p:nvPr>
            <p:ph type="title"/>
          </p:nvPr>
        </p:nvSpPr>
        <p:spPr>
          <a:xfrm>
            <a:off x="242888" y="634946"/>
            <a:ext cx="11949112" cy="994039"/>
          </a:xfrm>
        </p:spPr>
        <p:txBody>
          <a:bodyPr>
            <a:normAutofit/>
          </a:bodyPr>
          <a:lstStyle/>
          <a:p>
            <a:pPr lvl="0"/>
            <a:r>
              <a:rPr lang="nl-NL" sz="3300">
                <a:latin typeface="Calibri"/>
              </a:rPr>
              <a:t>1.1 </a:t>
            </a:r>
            <a:r>
              <a:rPr lang="nl-NL" sz="3300">
                <a:latin typeface="Calibri" pitchFamily="34"/>
                <a:ea typeface="Calibri" pitchFamily="34"/>
                <a:cs typeface="Times New Roman" pitchFamily="18"/>
              </a:rPr>
              <a:t>Maak gezond zwanger een onderdeel van het onderwijsprogramma</a:t>
            </a:r>
            <a:endParaRPr lang="nl-NL" sz="3300"/>
          </a:p>
        </p:txBody>
      </p:sp>
      <p:pic>
        <p:nvPicPr>
          <p:cNvPr id="4" name="Afbeelding 3" descr="Afbeelding met schets, Lijnillustraties, tekening, illustratie&#10;&#10;Automatisch gegenereerde beschrijving">
            <a:extLst>
              <a:ext uri="{FF2B5EF4-FFF2-40B4-BE49-F238E27FC236}">
                <a16:creationId xmlns:a16="http://schemas.microsoft.com/office/drawing/2014/main" id="{0655725A-2BD8-9430-3CB5-9CDD450CA4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5699"/>
          <a:stretch/>
        </p:blipFill>
        <p:spPr bwMode="auto">
          <a:xfrm>
            <a:off x="634000" y="1995353"/>
            <a:ext cx="2937876" cy="3901984"/>
          </a:xfrm>
          <a:prstGeom prst="rect">
            <a:avLst/>
          </a:prstGeom>
          <a:noFill/>
          <a:extLst>
            <a:ext uri="{53640926-AAD7-44D8-BBD7-CCE9431645EC}">
              <a14:shadowObscured xmlns:a14="http://schemas.microsoft.com/office/drawing/2010/main"/>
            </a:ext>
          </a:extLst>
        </p:spPr>
      </p:pic>
      <p:cxnSp>
        <p:nvCxnSpPr>
          <p:cNvPr id="33" name="Straight Connector 3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6" name="Tijdelijke aanduiding voor inhoud 2">
            <a:extLst>
              <a:ext uri="{FF2B5EF4-FFF2-40B4-BE49-F238E27FC236}">
                <a16:creationId xmlns:a16="http://schemas.microsoft.com/office/drawing/2014/main" id="{A4E7CC47-1BF7-7F7A-12A3-B2166CEE616A}"/>
              </a:ext>
            </a:extLst>
          </p:cNvPr>
          <p:cNvSpPr txBox="1">
            <a:spLocks noGrp="1"/>
          </p:cNvSpPr>
          <p:nvPr>
            <p:ph idx="1"/>
          </p:nvPr>
        </p:nvSpPr>
        <p:spPr>
          <a:xfrm>
            <a:off x="3714751" y="2086188"/>
            <a:ext cx="7834992" cy="3782906"/>
          </a:xfrm>
        </p:spPr>
        <p:txBody>
          <a:bodyPr>
            <a:normAutofit fontScale="92500" lnSpcReduction="10000"/>
          </a:bodyPr>
          <a:lstStyle/>
          <a:p>
            <a:pPr marL="0" indent="0" algn="l" rtl="0" fontAlgn="base">
              <a:lnSpc>
                <a:spcPct val="120000"/>
              </a:lnSpc>
              <a:spcBef>
                <a:spcPts val="0"/>
              </a:spcBef>
              <a:spcAft>
                <a:spcPts val="0"/>
              </a:spcAft>
              <a:buNone/>
            </a:pPr>
            <a:r>
              <a:rPr lang="nl-NL" sz="2600" b="0" i="0" dirty="0">
                <a:solidFill>
                  <a:schemeClr val="accent2"/>
                </a:solidFill>
                <a:effectLst/>
              </a:rPr>
              <a:t>Samenwerking met GGD ZHZ </a:t>
            </a:r>
          </a:p>
          <a:p>
            <a:pPr algn="l" rtl="0" fontAlgn="base">
              <a:lnSpc>
                <a:spcPct val="120000"/>
              </a:lnSpc>
              <a:spcBef>
                <a:spcPts val="0"/>
              </a:spcBef>
              <a:spcAft>
                <a:spcPts val="0"/>
              </a:spcAft>
              <a:buFont typeface="Arial" panose="020B0604020202020204" pitchFamily="34" charset="0"/>
              <a:buChar char="•"/>
            </a:pPr>
            <a:r>
              <a:rPr lang="nl-NL" sz="2600" b="0" i="0" dirty="0">
                <a:solidFill>
                  <a:schemeClr val="accent2"/>
                </a:solidFill>
                <a:effectLst/>
              </a:rPr>
              <a:t> Mogelijk ruimte voor gezond zwanger worden binnen het thema relaties en seksualiteit (Dordrecht) of ‘De Gezonde School (bv in Drenthe) </a:t>
            </a:r>
          </a:p>
          <a:p>
            <a:pPr lvl="0">
              <a:lnSpc>
                <a:spcPct val="120000"/>
              </a:lnSpc>
              <a:spcBef>
                <a:spcPts val="0"/>
              </a:spcBef>
              <a:spcAft>
                <a:spcPts val="0"/>
              </a:spcAft>
              <a:buFont typeface="Arial" panose="020B0604020202020204" pitchFamily="34" charset="0"/>
              <a:buChar char="•"/>
              <a:tabLst>
                <a:tab pos="457200" algn="l"/>
              </a:tabLst>
            </a:pPr>
            <a:endParaRPr lang="nl-NL" sz="2600" b="1" dirty="0">
              <a:ea typeface="Calibri" pitchFamily="34"/>
              <a:cs typeface="Times New Roman" pitchFamily="18"/>
            </a:endParaRPr>
          </a:p>
          <a:p>
            <a:pPr marL="0" indent="0">
              <a:lnSpc>
                <a:spcPct val="120000"/>
              </a:lnSpc>
              <a:spcBef>
                <a:spcPts val="0"/>
              </a:spcBef>
              <a:spcAft>
                <a:spcPts val="0"/>
              </a:spcAft>
              <a:buNone/>
              <a:tabLst>
                <a:tab pos="457200" algn="l"/>
              </a:tabLst>
            </a:pPr>
            <a:r>
              <a:rPr lang="nl-NL" sz="2600" dirty="0">
                <a:ea typeface="Calibri" pitchFamily="34"/>
                <a:cs typeface="Times New Roman" pitchFamily="18"/>
              </a:rPr>
              <a:t>Aandachtspunten:</a:t>
            </a:r>
          </a:p>
          <a:p>
            <a:pPr>
              <a:lnSpc>
                <a:spcPct val="120000"/>
              </a:lnSpc>
              <a:spcBef>
                <a:spcPts val="0"/>
              </a:spcBef>
              <a:spcAft>
                <a:spcPts val="0"/>
              </a:spcAft>
              <a:buFont typeface="Arial" panose="020B0604020202020204" pitchFamily="34" charset="0"/>
              <a:buChar char="•"/>
            </a:pPr>
            <a:r>
              <a:rPr lang="nl-NL" sz="2600" dirty="0">
                <a:ea typeface="Calibri" pitchFamily="34"/>
                <a:cs typeface="Times New Roman" pitchFamily="18"/>
              </a:rPr>
              <a:t>Geen aanmoedigingspraatje </a:t>
            </a:r>
          </a:p>
          <a:p>
            <a:pPr>
              <a:lnSpc>
                <a:spcPct val="120000"/>
              </a:lnSpc>
              <a:spcBef>
                <a:spcPts val="0"/>
              </a:spcBef>
              <a:spcAft>
                <a:spcPts val="0"/>
              </a:spcAft>
              <a:buFont typeface="Arial" panose="020B0604020202020204" pitchFamily="34" charset="0"/>
              <a:buChar char="•"/>
            </a:pPr>
            <a:r>
              <a:rPr lang="nl-NL" sz="2600" dirty="0">
                <a:ea typeface="Calibri" pitchFamily="34"/>
                <a:cs typeface="Times New Roman" pitchFamily="18"/>
              </a:rPr>
              <a:t>Jongeren die niet deelnemen aan (regulier) onderwijs</a:t>
            </a:r>
          </a:p>
          <a:p>
            <a:pPr>
              <a:lnSpc>
                <a:spcPct val="120000"/>
              </a:lnSpc>
              <a:spcBef>
                <a:spcPts val="0"/>
              </a:spcBef>
              <a:spcAft>
                <a:spcPts val="0"/>
              </a:spcAft>
              <a:buFont typeface="Arial" panose="020B0604020202020204" pitchFamily="34" charset="0"/>
              <a:buChar char="•"/>
            </a:pPr>
            <a:r>
              <a:rPr lang="nl-NL" sz="2600" dirty="0">
                <a:ea typeface="Calibri" pitchFamily="34"/>
                <a:cs typeface="Times New Roman" pitchFamily="18"/>
              </a:rPr>
              <a:t>Belang interactief en </a:t>
            </a:r>
            <a:r>
              <a:rPr lang="nl-NL" sz="2600">
                <a:ea typeface="Calibri" pitchFamily="34"/>
                <a:cs typeface="Times New Roman" pitchFamily="18"/>
              </a:rPr>
              <a:t>boeiend lesprogramma</a:t>
            </a:r>
            <a:endParaRPr lang="nl-NL" sz="2600" dirty="0">
              <a:ea typeface="Calibri" pitchFamily="34"/>
              <a:cs typeface="Times New Roman" pitchFamily="18"/>
            </a:endParaRPr>
          </a:p>
        </p:txBody>
      </p:sp>
      <p:sp>
        <p:nvSpPr>
          <p:cNvPr id="35" name="Rectangle 3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kstvak 2">
            <a:extLst>
              <a:ext uri="{FF2B5EF4-FFF2-40B4-BE49-F238E27FC236}">
                <a16:creationId xmlns:a16="http://schemas.microsoft.com/office/drawing/2014/main" id="{137EC128-DD98-BD27-9EB9-DB8C63687507}"/>
              </a:ext>
            </a:extLst>
          </p:cNvPr>
          <p:cNvSpPr txBox="1"/>
          <p:nvPr/>
        </p:nvSpPr>
        <p:spPr>
          <a:xfrm>
            <a:off x="121451" y="6372239"/>
            <a:ext cx="121919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‘Dit hoort bij de algemene kennis over gezondheid’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BBC582C-44D4-8D16-0BEC-5F0AFBA2966F}"/>
              </a:ext>
            </a:extLst>
          </p:cNvPr>
          <p:cNvSpPr txBox="1">
            <a:spLocks noGrp="1"/>
          </p:cNvSpPr>
          <p:nvPr>
            <p:ph type="title"/>
          </p:nvPr>
        </p:nvSpPr>
        <p:spPr>
          <a:xfrm>
            <a:off x="3271838" y="634946"/>
            <a:ext cx="8277905" cy="1450757"/>
          </a:xfrm>
        </p:spPr>
        <p:txBody>
          <a:bodyPr>
            <a:normAutofit/>
          </a:bodyPr>
          <a:lstStyle/>
          <a:p>
            <a:pPr lvl="0"/>
            <a:r>
              <a:rPr lang="nl-NL"/>
              <a:t>1.2 Vraag actief naar kinderwens</a:t>
            </a:r>
          </a:p>
        </p:txBody>
      </p:sp>
      <p:cxnSp>
        <p:nvCxnSpPr>
          <p:cNvPr id="28"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50ED93E8-93EB-0514-8376-4A74210035E0}"/>
              </a:ext>
            </a:extLst>
          </p:cNvPr>
          <p:cNvSpPr txBox="1">
            <a:spLocks noGrp="1"/>
          </p:cNvSpPr>
          <p:nvPr>
            <p:ph idx="1"/>
          </p:nvPr>
        </p:nvSpPr>
        <p:spPr>
          <a:xfrm>
            <a:off x="3379304" y="2198914"/>
            <a:ext cx="8170439" cy="3670180"/>
          </a:xfrm>
        </p:spPr>
        <p:txBody>
          <a:bodyPr>
            <a:noAutofit/>
          </a:bodyPr>
          <a:lstStyle/>
          <a:p>
            <a:pPr marL="0" lvl="0" indent="0">
              <a:buNone/>
            </a:pPr>
            <a:r>
              <a:rPr lang="nl-NL" kern="0">
                <a:latin typeface="Calibri" panose="020F0502020204030204" pitchFamily="34" charset="0"/>
                <a:ea typeface="Calibri" panose="020F0502020204030204" pitchFamily="34" charset="0"/>
                <a:cs typeface="Times New Roman" panose="02020603050405020304" pitchFamily="18" charset="0"/>
              </a:rPr>
              <a:t>E</a:t>
            </a:r>
            <a:r>
              <a:rPr lang="nl-NL" kern="0">
                <a:effectLst/>
                <a:latin typeface="Calibri" panose="020F0502020204030204" pitchFamily="34" charset="0"/>
                <a:ea typeface="Calibri" panose="020F0502020204030204" pitchFamily="34" charset="0"/>
                <a:cs typeface="Times New Roman" panose="02020603050405020304" pitchFamily="18" charset="0"/>
              </a:rPr>
              <a:t>lke professional is zich bij elk contact met iemand binnen de doelgroep</a:t>
            </a:r>
            <a:r>
              <a:rPr lang="nl-NL" kern="0">
                <a:latin typeface="Calibri" panose="020F0502020204030204" pitchFamily="34" charset="0"/>
                <a:ea typeface="Calibri" panose="020F0502020204030204" pitchFamily="34" charset="0"/>
                <a:cs typeface="Times New Roman" panose="02020603050405020304" pitchFamily="18" charset="0"/>
              </a:rPr>
              <a:t> </a:t>
            </a:r>
            <a:r>
              <a:rPr lang="nl-NL" kern="0">
                <a:effectLst/>
                <a:latin typeface="Calibri" panose="020F0502020204030204" pitchFamily="34" charset="0"/>
                <a:ea typeface="Calibri" panose="020F0502020204030204" pitchFamily="34" charset="0"/>
                <a:cs typeface="Times New Roman" panose="02020603050405020304" pitchFamily="18" charset="0"/>
              </a:rPr>
              <a:t>bewust van de mogelijkheid van een kinderwens en vraagt hier actief naar.</a:t>
            </a:r>
          </a:p>
          <a:p>
            <a:pPr marL="0" lvl="0" indent="0">
              <a:buNone/>
            </a:pPr>
            <a:endParaRPr lang="nl-NL" kern="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a:buNone/>
            </a:pPr>
            <a:r>
              <a:rPr lang="nl-NL" b="1" i="1">
                <a:effectLst/>
                <a:latin typeface="Calibri" panose="020F0502020204030204" pitchFamily="34" charset="0"/>
                <a:ea typeface="Calibri" panose="020F0502020204030204" pitchFamily="34" charset="0"/>
                <a:cs typeface="Times New Roman" panose="02020603050405020304" pitchFamily="18" charset="0"/>
              </a:rPr>
              <a:t>Wilt u het komende jaar zwanger worden?</a:t>
            </a:r>
          </a:p>
          <a:p>
            <a:pPr marL="0" lvl="0" indent="0">
              <a:buNone/>
            </a:pPr>
            <a:endParaRPr lang="nl-NL"/>
          </a:p>
          <a:p>
            <a:pPr marL="0" lvl="0" indent="0">
              <a:buNone/>
            </a:pPr>
            <a:r>
              <a:rPr lang="nl-NL"/>
              <a:t>Bewustwording: alle professionals medeverantwoordelijk</a:t>
            </a:r>
          </a:p>
          <a:p>
            <a:pPr marL="0" lvl="0" indent="0">
              <a:buNone/>
            </a:pPr>
            <a:r>
              <a:rPr lang="nl-NL"/>
              <a:t>Wat kunnen we morgen al doen om hier een start mee te maken?</a:t>
            </a:r>
          </a:p>
        </p:txBody>
      </p:sp>
      <p:sp>
        <p:nvSpPr>
          <p:cNvPr id="29"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Afbeelding 7" descr="Afbeelding met schets, tekening, clipart, Lijnillustraties&#10;&#10;Automatisch gegenereerde beschrijving">
            <a:extLst>
              <a:ext uri="{FF2B5EF4-FFF2-40B4-BE49-F238E27FC236}">
                <a16:creationId xmlns:a16="http://schemas.microsoft.com/office/drawing/2014/main" id="{4429B3AD-8521-1D26-A8B4-73A0120DE1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 r="2643"/>
          <a:stretch/>
        </p:blipFill>
        <p:spPr bwMode="auto">
          <a:xfrm>
            <a:off x="929818" y="1357640"/>
            <a:ext cx="2449486" cy="362402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ndertitel 2">
            <a:extLst>
              <a:ext uri="{FF2B5EF4-FFF2-40B4-BE49-F238E27FC236}">
                <a16:creationId xmlns:a16="http://schemas.microsoft.com/office/drawing/2014/main" id="{B82BC32C-0A88-6EBA-A067-E5726233E2F0}"/>
              </a:ext>
            </a:extLst>
          </p:cNvPr>
          <p:cNvSpPr>
            <a:spLocks noGrp="1"/>
          </p:cNvSpPr>
          <p:nvPr>
            <p:ph type="subTitle" idx="1"/>
          </p:nvPr>
        </p:nvSpPr>
        <p:spPr>
          <a:xfrm>
            <a:off x="3836504" y="2079171"/>
            <a:ext cx="7321946" cy="3519449"/>
          </a:xfrm>
        </p:spPr>
        <p:txBody>
          <a:bodyPr>
            <a:normAutofit/>
          </a:bodyPr>
          <a:lstStyle/>
          <a:p>
            <a:pPr algn="ctr"/>
            <a:r>
              <a:rPr lang="nl-NL" i="1" kern="0" cap="none" spc="0" dirty="0">
                <a:latin typeface="Calibri" panose="020F0502020204030204" pitchFamily="34" charset="0"/>
                <a:ea typeface="Calibri" panose="020F0502020204030204" pitchFamily="34" charset="0"/>
                <a:cs typeface="Times New Roman" panose="02020603050405020304" pitchFamily="18" charset="0"/>
              </a:rPr>
              <a:t>‘Als iemand deze vraag zonder oordeel en op oprechte wijze had gesteld had ik mogelijk wel een open antwoord gegeven, en had ik zonder twijfel heel blij geweest met begeleiding en de juiste informatie rondom mijn medicatiegebruik’</a:t>
            </a:r>
            <a:endParaRPr lang="nl-NL" kern="0" cap="none" spc="0" dirty="0"/>
          </a:p>
        </p:txBody>
      </p:sp>
      <p:pic>
        <p:nvPicPr>
          <p:cNvPr id="5" name="Afbeelding 4" descr="Afbeelding met schets, tekening, clipart, Lijnillustraties&#10;&#10;Automatisch gegenereerde beschrijving">
            <a:extLst>
              <a:ext uri="{FF2B5EF4-FFF2-40B4-BE49-F238E27FC236}">
                <a16:creationId xmlns:a16="http://schemas.microsoft.com/office/drawing/2014/main" id="{94812026-EA00-FA67-81F7-23B0EBB63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 r="2643"/>
          <a:stretch/>
        </p:blipFill>
        <p:spPr bwMode="auto">
          <a:xfrm>
            <a:off x="929818" y="1357640"/>
            <a:ext cx="2449486" cy="3624020"/>
          </a:xfrm>
          <a:prstGeom prst="rect">
            <a:avLst/>
          </a:prstGeom>
          <a:noFill/>
        </p:spPr>
      </p:pic>
      <p:sp>
        <p:nvSpPr>
          <p:cNvPr id="30" name="Rectangle 2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5615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ndertitel 2">
            <a:extLst>
              <a:ext uri="{FF2B5EF4-FFF2-40B4-BE49-F238E27FC236}">
                <a16:creationId xmlns:a16="http://schemas.microsoft.com/office/drawing/2014/main" id="{B82BC32C-0A88-6EBA-A067-E5726233E2F0}"/>
              </a:ext>
            </a:extLst>
          </p:cNvPr>
          <p:cNvSpPr>
            <a:spLocks noGrp="1"/>
          </p:cNvSpPr>
          <p:nvPr>
            <p:ph type="subTitle" idx="1"/>
          </p:nvPr>
        </p:nvSpPr>
        <p:spPr>
          <a:xfrm>
            <a:off x="3836504" y="2090057"/>
            <a:ext cx="7321946" cy="3896406"/>
          </a:xfrm>
        </p:spPr>
        <p:txBody>
          <a:bodyPr>
            <a:normAutofit/>
          </a:bodyPr>
          <a:lstStyle/>
          <a:p>
            <a:pPr algn="ctr"/>
            <a:r>
              <a:rPr lang="nl-NL" i="1" kern="0" cap="none" spc="0" dirty="0">
                <a:latin typeface="Calibri" panose="020F0502020204030204" pitchFamily="34" charset="0"/>
                <a:ea typeface="Calibri" panose="020F0502020204030204" pitchFamily="34" charset="0"/>
                <a:cs typeface="Times New Roman" panose="02020603050405020304" pitchFamily="18" charset="0"/>
              </a:rPr>
              <a:t>‘Mijn familie is erfelijk belast met </a:t>
            </a:r>
            <a:r>
              <a:rPr lang="nl-NL" i="1" kern="0" cap="none" spc="0" dirty="0" err="1">
                <a:latin typeface="Calibri" panose="020F0502020204030204" pitchFamily="34" charset="0"/>
                <a:ea typeface="Calibri" panose="020F0502020204030204" pitchFamily="34" charset="0"/>
                <a:cs typeface="Times New Roman" panose="02020603050405020304" pitchFamily="18" charset="0"/>
              </a:rPr>
              <a:t>Cystic</a:t>
            </a:r>
            <a:r>
              <a:rPr lang="nl-NL" i="1" kern="0" cap="none" spc="0" dirty="0">
                <a:latin typeface="Calibri" panose="020F0502020204030204" pitchFamily="34" charset="0"/>
                <a:ea typeface="Calibri" panose="020F0502020204030204" pitchFamily="34" charset="0"/>
                <a:cs typeface="Times New Roman" panose="02020603050405020304" pitchFamily="18" charset="0"/>
              </a:rPr>
              <a:t> Fibrosis. Ik ging toen ik zwanger was naar de verloskundige en dacht dat ik nog ruim op tijd was om te onderzoeken of ik dit ook kon doorgeven aan mijn kind. Toen ik hoorde dat dit nu te laat was heb ik me hier heel lang ellendig van gevoeld’</a:t>
            </a:r>
          </a:p>
          <a:p>
            <a:pPr algn="ctr"/>
            <a:endParaRPr lang="nl-NL" i="1" kern="0" cap="none" spc="0" dirty="0">
              <a:latin typeface="Calibri" panose="020F0502020204030204" pitchFamily="34" charset="0"/>
              <a:ea typeface="Calibri" panose="020F0502020204030204" pitchFamily="34" charset="0"/>
              <a:cs typeface="Times New Roman" panose="02020603050405020304" pitchFamily="18" charset="0"/>
            </a:endParaRPr>
          </a:p>
          <a:p>
            <a:pPr algn="ctr"/>
            <a:endParaRPr lang="nl-NL" i="1" kern="0" cap="none" spc="0" dirty="0">
              <a:latin typeface="Calibri" panose="020F0502020204030204" pitchFamily="34" charset="0"/>
              <a:ea typeface="Calibri" panose="020F0502020204030204" pitchFamily="34" charset="0"/>
              <a:cs typeface="Times New Roman" panose="02020603050405020304" pitchFamily="18" charset="0"/>
            </a:endParaRPr>
          </a:p>
          <a:p>
            <a:pPr algn="ctr"/>
            <a:r>
              <a:rPr lang="nl-NL" i="1" kern="0" cap="none" spc="0" dirty="0">
                <a:latin typeface="Calibri" panose="020F0502020204030204" pitchFamily="34" charset="0"/>
                <a:ea typeface="Calibri" panose="020F0502020204030204" pitchFamily="34" charset="0"/>
                <a:cs typeface="Times New Roman" panose="02020603050405020304" pitchFamily="18" charset="0"/>
              </a:rPr>
              <a:t>‘Ik heb medicatie gebruikt die schadelijk was voor mijn ongeboren kind. Niemand heeft dit mij verteld’</a:t>
            </a:r>
            <a:endParaRPr lang="nl-NL" kern="0" cap="none" spc="0" dirty="0">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pic>
        <p:nvPicPr>
          <p:cNvPr id="5" name="Afbeelding 4" descr="Afbeelding met schets, tekening, clipart, Lijnillustraties&#10;&#10;Automatisch gegenereerde beschrijving">
            <a:extLst>
              <a:ext uri="{FF2B5EF4-FFF2-40B4-BE49-F238E27FC236}">
                <a16:creationId xmlns:a16="http://schemas.microsoft.com/office/drawing/2014/main" id="{94812026-EA00-FA67-81F7-23B0EBB63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 r="2643"/>
          <a:stretch/>
        </p:blipFill>
        <p:spPr bwMode="auto">
          <a:xfrm>
            <a:off x="929818" y="1357640"/>
            <a:ext cx="2449486" cy="3624020"/>
          </a:xfrm>
          <a:prstGeom prst="rect">
            <a:avLst/>
          </a:prstGeom>
          <a:noFill/>
        </p:spPr>
      </p:pic>
      <p:sp>
        <p:nvSpPr>
          <p:cNvPr id="30" name="Rectangle 2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186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C03DE72-07B1-AEBF-D569-AA5F5431489C}"/>
              </a:ext>
            </a:extLst>
          </p:cNvPr>
          <p:cNvSpPr txBox="1">
            <a:spLocks noGrp="1"/>
          </p:cNvSpPr>
          <p:nvPr>
            <p:ph type="title"/>
          </p:nvPr>
        </p:nvSpPr>
        <p:spPr>
          <a:xfrm>
            <a:off x="4974771" y="634946"/>
            <a:ext cx="6574972" cy="1450757"/>
          </a:xfrm>
        </p:spPr>
        <p:txBody>
          <a:bodyPr>
            <a:normAutofit/>
          </a:bodyPr>
          <a:lstStyle/>
          <a:p>
            <a:pPr lvl="0"/>
            <a:r>
              <a:rPr lang="nl-NL">
                <a:latin typeface="Calibri" pitchFamily="34"/>
                <a:ea typeface="Calibri" pitchFamily="34"/>
                <a:cs typeface="Times New Roman" pitchFamily="18"/>
              </a:rPr>
              <a:t>1.3 Inzet </a:t>
            </a:r>
            <a:r>
              <a:rPr lang="nl-NL" err="1">
                <a:latin typeface="Calibri" pitchFamily="34"/>
                <a:ea typeface="Calibri" pitchFamily="34"/>
                <a:cs typeface="Times New Roman" pitchFamily="18"/>
              </a:rPr>
              <a:t>influencers</a:t>
            </a:r>
            <a:br>
              <a:rPr lang="nl-NL">
                <a:latin typeface="Calibri" pitchFamily="34"/>
                <a:ea typeface="Calibri" pitchFamily="34"/>
                <a:cs typeface="Times New Roman" pitchFamily="18"/>
              </a:rPr>
            </a:br>
            <a:endParaRPr lang="nl-NL"/>
          </a:p>
        </p:txBody>
      </p:sp>
      <p:pic>
        <p:nvPicPr>
          <p:cNvPr id="4" name="Afbeelding 3" descr="Afbeelding met cirkel, clipart, ontwerp&#10;&#10;Automatisch gegenereerde beschrijving">
            <a:extLst>
              <a:ext uri="{FF2B5EF4-FFF2-40B4-BE49-F238E27FC236}">
                <a16:creationId xmlns:a16="http://schemas.microsoft.com/office/drawing/2014/main" id="{278EFB8E-D263-37D0-EAE7-B19BB7EDC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5699"/>
          <a:stretch/>
        </p:blipFill>
        <p:spPr bwMode="auto">
          <a:xfrm>
            <a:off x="633999" y="640081"/>
            <a:ext cx="4001315" cy="5314406"/>
          </a:xfrm>
          <a:prstGeom prst="rect">
            <a:avLst/>
          </a:prstGeom>
          <a:solidFill>
            <a:srgbClr val="FFFFFF"/>
          </a:solidFill>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2A3FBA34-3B0C-E31D-DCD5-7611E15460E9}"/>
              </a:ext>
            </a:extLst>
          </p:cNvPr>
          <p:cNvSpPr txBox="1">
            <a:spLocks noGrp="1"/>
          </p:cNvSpPr>
          <p:nvPr>
            <p:ph idx="1"/>
          </p:nvPr>
        </p:nvSpPr>
        <p:spPr>
          <a:xfrm>
            <a:off x="4974769" y="2198914"/>
            <a:ext cx="6574973" cy="3670180"/>
          </a:xfrm>
        </p:spPr>
        <p:txBody>
          <a:bodyPr>
            <a:normAutofit/>
          </a:bodyPr>
          <a:lstStyle/>
          <a:p>
            <a:pPr>
              <a:spcBef>
                <a:spcPts val="0"/>
              </a:spcBef>
              <a:buFont typeface="Arial" panose="020B0604020202020204" pitchFamily="34" charset="0"/>
              <a:buChar char="•"/>
            </a:pPr>
            <a:r>
              <a:rPr lang="nl-NL">
                <a:latin typeface="Calibri" pitchFamily="34"/>
                <a:ea typeface="Calibri" pitchFamily="34"/>
                <a:cs typeface="Times New Roman" pitchFamily="18"/>
              </a:rPr>
              <a:t>Zet in op (lokale) </a:t>
            </a:r>
            <a:r>
              <a:rPr lang="nl-NL" err="1">
                <a:latin typeface="Calibri" pitchFamily="34"/>
                <a:ea typeface="Calibri" pitchFamily="34"/>
                <a:cs typeface="Times New Roman" pitchFamily="18"/>
              </a:rPr>
              <a:t>influencers</a:t>
            </a:r>
            <a:r>
              <a:rPr lang="nl-NL">
                <a:latin typeface="Calibri" pitchFamily="34"/>
                <a:ea typeface="Calibri" pitchFamily="34"/>
                <a:cs typeface="Times New Roman" pitchFamily="18"/>
              </a:rPr>
              <a:t> </a:t>
            </a:r>
          </a:p>
          <a:p>
            <a:pPr>
              <a:spcBef>
                <a:spcPts val="0"/>
              </a:spcBef>
              <a:buFont typeface="Arial" panose="020B0604020202020204" pitchFamily="34" charset="0"/>
              <a:buChar char="•"/>
            </a:pPr>
            <a:r>
              <a:rPr lang="nl-NL">
                <a:latin typeface="Calibri" pitchFamily="34"/>
                <a:ea typeface="Calibri" pitchFamily="34"/>
                <a:cs typeface="Times New Roman" pitchFamily="18"/>
              </a:rPr>
              <a:t>Positieve voorbeeldfunctie, verspreiden betrouwbare informatie</a:t>
            </a:r>
          </a:p>
          <a:p>
            <a:pPr>
              <a:spcBef>
                <a:spcPts val="0"/>
              </a:spcBef>
              <a:buFont typeface="Arial" panose="020B0604020202020204" pitchFamily="34" charset="0"/>
              <a:buChar char="•"/>
            </a:pPr>
            <a:r>
              <a:rPr lang="nl-NL">
                <a:latin typeface="Calibri" pitchFamily="34"/>
                <a:ea typeface="Calibri" pitchFamily="34"/>
                <a:cs typeface="Times New Roman" pitchFamily="18"/>
              </a:rPr>
              <a:t>Vergeet de mannen niet</a:t>
            </a:r>
          </a:p>
          <a:p>
            <a:pPr>
              <a:spcBef>
                <a:spcPts val="0"/>
              </a:spcBef>
              <a:buFont typeface="Arial" panose="020B0604020202020204" pitchFamily="34" charset="0"/>
              <a:buChar char="•"/>
            </a:pPr>
            <a:r>
              <a:rPr lang="nl-NL">
                <a:latin typeface="Calibri" pitchFamily="34"/>
                <a:ea typeface="Calibri" pitchFamily="34"/>
                <a:cs typeface="Times New Roman" pitchFamily="18"/>
              </a:rPr>
              <a:t> Denk niet alleen aan </a:t>
            </a:r>
            <a:r>
              <a:rPr lang="nl-NL" err="1">
                <a:latin typeface="Calibri" pitchFamily="34"/>
                <a:ea typeface="Calibri" pitchFamily="34"/>
                <a:cs typeface="Times New Roman" pitchFamily="18"/>
              </a:rPr>
              <a:t>instagram</a:t>
            </a:r>
            <a:r>
              <a:rPr lang="nl-NL">
                <a:latin typeface="Calibri" pitchFamily="34"/>
                <a:ea typeface="Calibri" pitchFamily="34"/>
                <a:cs typeface="Times New Roman" pitchFamily="18"/>
              </a:rPr>
              <a:t>, </a:t>
            </a:r>
            <a:r>
              <a:rPr lang="nl-NL" err="1">
                <a:latin typeface="Calibri" pitchFamily="34"/>
                <a:ea typeface="Calibri" pitchFamily="34"/>
                <a:cs typeface="Times New Roman" pitchFamily="18"/>
              </a:rPr>
              <a:t>tiktok</a:t>
            </a:r>
            <a:r>
              <a:rPr lang="nl-NL">
                <a:latin typeface="Calibri" pitchFamily="34"/>
                <a:ea typeface="Calibri" pitchFamily="34"/>
                <a:cs typeface="Times New Roman" pitchFamily="18"/>
              </a:rPr>
              <a:t> </a:t>
            </a:r>
            <a:r>
              <a:rPr lang="nl-NL" err="1">
                <a:latin typeface="Calibri" pitchFamily="34"/>
                <a:ea typeface="Calibri" pitchFamily="34"/>
                <a:cs typeface="Times New Roman" pitchFamily="18"/>
              </a:rPr>
              <a:t>enz</a:t>
            </a:r>
            <a:r>
              <a:rPr lang="nl-NL">
                <a:latin typeface="Calibri" pitchFamily="34"/>
                <a:ea typeface="Calibri" pitchFamily="34"/>
                <a:cs typeface="Times New Roman" pitchFamily="18"/>
              </a:rPr>
              <a:t>, maar ook aan bijvoorbeeld podcasts of tv-programma</a:t>
            </a:r>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kstvak 7">
            <a:extLst>
              <a:ext uri="{FF2B5EF4-FFF2-40B4-BE49-F238E27FC236}">
                <a16:creationId xmlns:a16="http://schemas.microsoft.com/office/drawing/2014/main" id="{8D53F978-148E-DE15-E832-DF8F0A74C66C}"/>
              </a:ext>
            </a:extLst>
          </p:cNvPr>
          <p:cNvSpPr txBox="1"/>
          <p:nvPr/>
        </p:nvSpPr>
        <p:spPr>
          <a:xfrm>
            <a:off x="0" y="6334316"/>
            <a:ext cx="121919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‘Ik merk dat de dingen die ik zie of hoor op </a:t>
            </a:r>
            <a:r>
              <a:rPr kumimoji="0" lang="nl-NL" sz="2400" b="0" i="0" u="none" strike="noStrike" kern="1200" cap="none" spc="0" normalizeH="0" baseline="0" noProof="0" err="1">
                <a:ln>
                  <a:noFill/>
                </a:ln>
                <a:solidFill>
                  <a:srgbClr val="3C3C3B"/>
                </a:solidFill>
                <a:effectLst/>
                <a:uLnTx/>
                <a:uFillTx/>
                <a:latin typeface="Calibri" panose="020F0502020204030204"/>
                <a:ea typeface="+mn-ea"/>
                <a:cs typeface="+mn-cs"/>
              </a:rPr>
              <a:t>social</a:t>
            </a: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 media invloed hebben op hoe ik over iets denk’</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899DDC2-C4B4-CEE3-237D-41B5A1D22B8C}"/>
              </a:ext>
            </a:extLst>
          </p:cNvPr>
          <p:cNvSpPr txBox="1">
            <a:spLocks noGrp="1"/>
          </p:cNvSpPr>
          <p:nvPr>
            <p:ph type="title"/>
          </p:nvPr>
        </p:nvSpPr>
        <p:spPr>
          <a:xfrm>
            <a:off x="4974771" y="634946"/>
            <a:ext cx="6574972" cy="1450757"/>
          </a:xfrm>
        </p:spPr>
        <p:txBody>
          <a:bodyPr>
            <a:normAutofit/>
          </a:bodyPr>
          <a:lstStyle/>
          <a:p>
            <a:pPr lvl="0"/>
            <a:r>
              <a:rPr lang="nl-NL"/>
              <a:t>1.4 Stickers op doosjes pil en testen</a:t>
            </a:r>
          </a:p>
        </p:txBody>
      </p:sp>
      <p:pic>
        <p:nvPicPr>
          <p:cNvPr id="4" name="Afbeelding 3" descr="Afbeelding met afstandsbediening&#10;&#10;Automatisch gegenereerde beschrijving">
            <a:extLst>
              <a:ext uri="{FF2B5EF4-FFF2-40B4-BE49-F238E27FC236}">
                <a16:creationId xmlns:a16="http://schemas.microsoft.com/office/drawing/2014/main" id="{BA55E008-BDCC-B2B5-6948-3D7C0871E7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81" r="-1" b="1618"/>
          <a:stretch/>
        </p:blipFill>
        <p:spPr bwMode="auto">
          <a:xfrm>
            <a:off x="633999" y="640081"/>
            <a:ext cx="4001315" cy="5314406"/>
          </a:xfrm>
          <a:prstGeom prst="rect">
            <a:avLst/>
          </a:prstGeom>
          <a:noFill/>
        </p:spPr>
      </p:pic>
      <p:cxnSp>
        <p:nvCxnSpPr>
          <p:cNvPr id="11" name="Straight Connector 1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803FE8C0-7F09-56DE-324F-F41BF79FA600}"/>
              </a:ext>
            </a:extLst>
          </p:cNvPr>
          <p:cNvSpPr txBox="1">
            <a:spLocks noGrp="1"/>
          </p:cNvSpPr>
          <p:nvPr>
            <p:ph idx="1"/>
          </p:nvPr>
        </p:nvSpPr>
        <p:spPr>
          <a:xfrm>
            <a:off x="4974769" y="2198914"/>
            <a:ext cx="6574973" cy="3670180"/>
          </a:xfrm>
        </p:spPr>
        <p:txBody>
          <a:bodyPr>
            <a:normAutofit/>
          </a:bodyPr>
          <a:lstStyle/>
          <a:p>
            <a:pPr marL="0" lvl="0" indent="0">
              <a:buNone/>
            </a:pPr>
            <a:r>
              <a:rPr lang="nl-NL"/>
              <a:t>Op alle doosjes van de anticonceptiepil en zwangerschaps- en ovulatietesten zit een opvallende sticker met de QR-code of verwijzing naar strakszwangerworden.nl </a:t>
            </a:r>
          </a:p>
          <a:p>
            <a:pPr marL="0" lvl="0" indent="0">
              <a:buNone/>
            </a:pPr>
            <a:r>
              <a:rPr lang="nl-NL"/>
              <a:t>Betrouwbare informatie + verwijst naar mogelijkheid consult</a:t>
            </a:r>
          </a:p>
        </p:txBody>
      </p:sp>
      <p:sp>
        <p:nvSpPr>
          <p:cNvPr id="13" name="Rectangle 1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kstvak 7">
            <a:extLst>
              <a:ext uri="{FF2B5EF4-FFF2-40B4-BE49-F238E27FC236}">
                <a16:creationId xmlns:a16="http://schemas.microsoft.com/office/drawing/2014/main" id="{8318F8CD-2858-795F-81F4-A3A8DC5B196D}"/>
              </a:ext>
            </a:extLst>
          </p:cNvPr>
          <p:cNvSpPr txBox="1"/>
          <p:nvPr/>
        </p:nvSpPr>
        <p:spPr>
          <a:xfrm>
            <a:off x="0" y="6334315"/>
            <a:ext cx="121919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‘Als ik een kinderwens had zou het mij zeker </a:t>
            </a:r>
            <a:r>
              <a:rPr kumimoji="0" lang="nl-NL" sz="2400" b="0" i="0" u="none" strike="noStrike" kern="1200" cap="none" spc="0" normalizeH="0" baseline="0" noProof="0" err="1">
                <a:ln>
                  <a:noFill/>
                </a:ln>
                <a:solidFill>
                  <a:srgbClr val="3C3C3B"/>
                </a:solidFill>
                <a:effectLst/>
                <a:uLnTx/>
                <a:uFillTx/>
                <a:latin typeface="Calibri" panose="020F0502020204030204"/>
                <a:ea typeface="+mn-ea"/>
                <a:cs typeface="+mn-cs"/>
              </a:rPr>
              <a:t>triggeren</a:t>
            </a: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 om de website te bezoeken’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96B3B7E-D237-500A-3501-3A3F52EE0ABD}"/>
              </a:ext>
            </a:extLst>
          </p:cNvPr>
          <p:cNvSpPr txBox="1">
            <a:spLocks noGrp="1"/>
          </p:cNvSpPr>
          <p:nvPr>
            <p:ph type="title"/>
          </p:nvPr>
        </p:nvSpPr>
        <p:spPr>
          <a:xfrm>
            <a:off x="5757863" y="634946"/>
            <a:ext cx="5791879" cy="1450757"/>
          </a:xfrm>
        </p:spPr>
        <p:txBody>
          <a:bodyPr>
            <a:normAutofit/>
          </a:bodyPr>
          <a:lstStyle/>
          <a:p>
            <a:pPr lvl="0"/>
            <a:r>
              <a:rPr lang="nl-NL" sz="3100"/>
              <a:t>1.5 Inzet wachtkamerschermen</a:t>
            </a:r>
          </a:p>
        </p:txBody>
      </p:sp>
      <p:pic>
        <p:nvPicPr>
          <p:cNvPr id="4" name="Afbeelding 3" descr="Afbeelding met tekst, visitekaartje, Lettertype, ontwerp&#10;&#10;Automatisch gegenereerde beschrijving">
            <a:extLst>
              <a:ext uri="{FF2B5EF4-FFF2-40B4-BE49-F238E27FC236}">
                <a16:creationId xmlns:a16="http://schemas.microsoft.com/office/drawing/2014/main" id="{058915C7-25DA-C2B4-BE58-1D00D9DE6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2258" y="1829576"/>
            <a:ext cx="4755848" cy="2675164"/>
          </a:xfrm>
          <a:prstGeom prst="rect">
            <a:avLst/>
          </a:prstGeom>
          <a:noFill/>
        </p:spPr>
      </p:pic>
      <p:cxnSp>
        <p:nvCxnSpPr>
          <p:cNvPr id="18" name="Straight Connector 1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1FE3E1DC-CA5E-4BE8-EDDB-21910160152C}"/>
              </a:ext>
            </a:extLst>
          </p:cNvPr>
          <p:cNvSpPr txBox="1">
            <a:spLocks noGrp="1"/>
          </p:cNvSpPr>
          <p:nvPr>
            <p:ph idx="1"/>
          </p:nvPr>
        </p:nvSpPr>
        <p:spPr>
          <a:xfrm>
            <a:off x="5757863" y="2198914"/>
            <a:ext cx="5791879" cy="3670180"/>
          </a:xfrm>
        </p:spPr>
        <p:txBody>
          <a:bodyPr>
            <a:normAutofit lnSpcReduction="10000"/>
          </a:bodyPr>
          <a:lstStyle/>
          <a:p>
            <a:pPr marL="0" lvl="0" indent="0">
              <a:buNone/>
            </a:pPr>
            <a:endParaRPr lang="nl-NL">
              <a:latin typeface="Calibri" pitchFamily="34"/>
              <a:ea typeface="Calibri" pitchFamily="34"/>
              <a:cs typeface="Times New Roman" pitchFamily="18"/>
            </a:endParaRPr>
          </a:p>
          <a:p>
            <a:pPr marL="0" lvl="0" indent="0">
              <a:buNone/>
            </a:pPr>
            <a:r>
              <a:rPr lang="nl-NL">
                <a:latin typeface="Calibri" pitchFamily="34"/>
                <a:ea typeface="Calibri" pitchFamily="34"/>
                <a:cs typeface="Times New Roman" pitchFamily="18"/>
              </a:rPr>
              <a:t>Op openbare locaties maken gebruik van wachtkamerschermen ontwikkeld door CPZ</a:t>
            </a:r>
          </a:p>
          <a:p>
            <a:pPr marL="0" lvl="0" indent="0">
              <a:buNone/>
            </a:pPr>
            <a:r>
              <a:rPr lang="nl-NL">
                <a:latin typeface="Calibri" pitchFamily="34"/>
                <a:ea typeface="Calibri" pitchFamily="34"/>
                <a:cs typeface="Times New Roman" pitchFamily="18"/>
              </a:rPr>
              <a:t>GGD (al gerealiseerd)</a:t>
            </a:r>
          </a:p>
          <a:p>
            <a:pPr marL="0" lvl="0" indent="0">
              <a:buNone/>
            </a:pPr>
            <a:r>
              <a:rPr lang="nl-NL">
                <a:latin typeface="Calibri" pitchFamily="34"/>
                <a:ea typeface="Calibri" pitchFamily="34"/>
                <a:cs typeface="Times New Roman" pitchFamily="18"/>
              </a:rPr>
              <a:t>Huisarts</a:t>
            </a:r>
          </a:p>
          <a:p>
            <a:pPr marL="0" lvl="0" indent="0">
              <a:buNone/>
            </a:pPr>
            <a:r>
              <a:rPr lang="nl-NL">
                <a:latin typeface="Calibri" pitchFamily="34"/>
                <a:ea typeface="Calibri" pitchFamily="34"/>
                <a:cs typeface="Times New Roman" pitchFamily="18"/>
              </a:rPr>
              <a:t>Apotheek</a:t>
            </a:r>
          </a:p>
          <a:p>
            <a:pPr marL="0" lvl="0" indent="0">
              <a:buNone/>
            </a:pPr>
            <a:r>
              <a:rPr lang="nl-NL">
                <a:latin typeface="Calibri" pitchFamily="34"/>
                <a:ea typeface="Calibri" pitchFamily="34"/>
                <a:cs typeface="Times New Roman" pitchFamily="18"/>
              </a:rPr>
              <a:t>Gemeentehuis  </a:t>
            </a:r>
          </a:p>
          <a:p>
            <a:pPr marL="0" lvl="0" indent="0">
              <a:buNone/>
            </a:pPr>
            <a:r>
              <a:rPr lang="nl-NL">
                <a:latin typeface="Calibri" pitchFamily="34"/>
                <a:ea typeface="Calibri" pitchFamily="34"/>
                <a:cs typeface="Times New Roman" pitchFamily="18"/>
              </a:rPr>
              <a:t>Sociale Dienst</a:t>
            </a:r>
          </a:p>
          <a:p>
            <a:pPr lvl="0"/>
            <a:endParaRPr lang="nl-NL"/>
          </a:p>
        </p:txBody>
      </p:sp>
      <p:sp>
        <p:nvSpPr>
          <p:cNvPr id="19" name="Rectangle 12">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kstvak 7">
            <a:extLst>
              <a:ext uri="{FF2B5EF4-FFF2-40B4-BE49-F238E27FC236}">
                <a16:creationId xmlns:a16="http://schemas.microsoft.com/office/drawing/2014/main" id="{A0BD52CC-2CD1-41FF-FC39-36BFBF7D0667}"/>
              </a:ext>
            </a:extLst>
          </p:cNvPr>
          <p:cNvSpPr txBox="1"/>
          <p:nvPr/>
        </p:nvSpPr>
        <p:spPr>
          <a:xfrm>
            <a:off x="0" y="6334316"/>
            <a:ext cx="121919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‘Als je ergens zit te wachten bekijk je zo’n scherm altijd wel’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3F19367-B017-7023-D26E-1F20CEC6BE9C}"/>
              </a:ext>
            </a:extLst>
          </p:cNvPr>
          <p:cNvSpPr txBox="1">
            <a:spLocks noGrp="1"/>
          </p:cNvSpPr>
          <p:nvPr>
            <p:ph type="title"/>
          </p:nvPr>
        </p:nvSpPr>
        <p:spPr>
          <a:xfrm>
            <a:off x="1097280" y="286603"/>
            <a:ext cx="10058400" cy="1450757"/>
          </a:xfrm>
        </p:spPr>
        <p:txBody>
          <a:bodyPr>
            <a:normAutofit/>
          </a:bodyPr>
          <a:lstStyle/>
          <a:p>
            <a:pPr lvl="0"/>
            <a:r>
              <a:rPr lang="nl-NL"/>
              <a:t>1.6 Betrouwbare informatie binnen Dordrecht</a:t>
            </a:r>
          </a:p>
        </p:txBody>
      </p:sp>
      <p:sp>
        <p:nvSpPr>
          <p:cNvPr id="28" name="Rectangle 27">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1" name="Tijdelijke aanduiding voor inhoud 2">
            <a:extLst>
              <a:ext uri="{FF2B5EF4-FFF2-40B4-BE49-F238E27FC236}">
                <a16:creationId xmlns:a16="http://schemas.microsoft.com/office/drawing/2014/main" id="{4C065BE7-6E96-0FF7-6C0C-88C2282D2889}"/>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hoek 2">
            <a:extLst>
              <a:ext uri="{FF2B5EF4-FFF2-40B4-BE49-F238E27FC236}">
                <a16:creationId xmlns:a16="http://schemas.microsoft.com/office/drawing/2014/main" id="{FD7580A8-8132-C1A4-8BBD-F657803AB486}"/>
              </a:ext>
            </a:extLst>
          </p:cNvPr>
          <p:cNvSpPr/>
          <p:nvPr/>
        </p:nvSpPr>
        <p:spPr>
          <a:xfrm>
            <a:off x="7458075" y="-114302"/>
            <a:ext cx="4733925" cy="1243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50C7F20E-9C56-F76A-8A6F-84342CA33F12}"/>
              </a:ext>
            </a:extLst>
          </p:cNvPr>
          <p:cNvSpPr txBox="1"/>
          <p:nvPr/>
        </p:nvSpPr>
        <p:spPr>
          <a:xfrm>
            <a:off x="0" y="6334316"/>
            <a:ext cx="1219198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3C3C3B"/>
                </a:solidFill>
                <a:effectLst/>
                <a:uLnTx/>
                <a:uFillTx/>
                <a:latin typeface="Calibri" panose="020F0502020204030204"/>
                <a:ea typeface="+mn-ea"/>
                <a:cs typeface="+mn-cs"/>
              </a:rPr>
              <a:t>‘Iedereen zet maar wat online, fijn dat je weet dat informatie betrouwbaar is’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070FA3A-5593-41A3-1343-C00ADFECA0FD}"/>
              </a:ext>
            </a:extLst>
          </p:cNvPr>
          <p:cNvSpPr txBox="1">
            <a:spLocks noGrp="1"/>
          </p:cNvSpPr>
          <p:nvPr>
            <p:ph type="title"/>
          </p:nvPr>
        </p:nvSpPr>
        <p:spPr>
          <a:xfrm>
            <a:off x="653146" y="635431"/>
            <a:ext cx="5127171" cy="1450757"/>
          </a:xfrm>
        </p:spPr>
        <p:txBody>
          <a:bodyPr>
            <a:normAutofit/>
          </a:bodyPr>
          <a:lstStyle/>
          <a:p>
            <a:r>
              <a:rPr lang="nl-NL">
                <a:latin typeface="Calibri" pitchFamily="34"/>
                <a:ea typeface="Calibri" pitchFamily="34"/>
                <a:cs typeface="Times New Roman" pitchFamily="18"/>
              </a:rPr>
              <a:t>2 Grootschalige campagne</a:t>
            </a:r>
            <a:br>
              <a:rPr lang="nl-NL">
                <a:latin typeface="Calibri" pitchFamily="34"/>
                <a:ea typeface="Calibri" pitchFamily="34"/>
                <a:cs typeface="Times New Roman" pitchFamily="18"/>
              </a:rPr>
            </a:br>
            <a:endParaRPr lang="nl-NL"/>
          </a:p>
        </p:txBody>
      </p:sp>
      <p:pic>
        <p:nvPicPr>
          <p:cNvPr id="5" name="Afbeelding 4" descr="Afbeelding met schets, tekening, diagram, Lijnillustraties&#10;&#10;Automatisch gegenereerde beschrijving">
            <a:extLst>
              <a:ext uri="{FF2B5EF4-FFF2-40B4-BE49-F238E27FC236}">
                <a16:creationId xmlns:a16="http://schemas.microsoft.com/office/drawing/2014/main" id="{E846AF21-54E8-16F3-5180-F316F91C1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00" r="22987" b="2306"/>
          <a:stretch/>
        </p:blipFill>
        <p:spPr bwMode="auto">
          <a:xfrm rot="5400000">
            <a:off x="8426643" y="-1026024"/>
            <a:ext cx="1768581" cy="4455842"/>
          </a:xfrm>
          <a:prstGeom prst="rect">
            <a:avLst/>
          </a:prstGeom>
          <a:noFill/>
        </p:spPr>
      </p:pic>
      <p:cxnSp>
        <p:nvCxnSpPr>
          <p:cNvPr id="80" name="Straight Connector 7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7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7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5" name="Tijdelijke aanduiding voor inhoud 2">
            <a:extLst>
              <a:ext uri="{FF2B5EF4-FFF2-40B4-BE49-F238E27FC236}">
                <a16:creationId xmlns:a16="http://schemas.microsoft.com/office/drawing/2014/main" id="{9BF86901-39BF-B0B4-15A8-44F6CBD4AB00}"/>
              </a:ext>
            </a:extLst>
          </p:cNvPr>
          <p:cNvGraphicFramePr>
            <a:graphicFrameLocks noGrp="1"/>
          </p:cNvGraphicFramePr>
          <p:nvPr>
            <p:ph idx="1"/>
          </p:nvPr>
        </p:nvGraphicFramePr>
        <p:xfrm>
          <a:off x="643191" y="2257425"/>
          <a:ext cx="10729659" cy="36116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56439-4BA1-459C-9EF3-F6A9A3497383}"/>
              </a:ext>
            </a:extLst>
          </p:cNvPr>
          <p:cNvSpPr>
            <a:spLocks noGrp="1"/>
          </p:cNvSpPr>
          <p:nvPr>
            <p:ph type="title"/>
          </p:nvPr>
        </p:nvSpPr>
        <p:spPr>
          <a:xfrm>
            <a:off x="838200" y="557188"/>
            <a:ext cx="10515600" cy="1133499"/>
          </a:xfrm>
        </p:spPr>
        <p:txBody>
          <a:bodyPr>
            <a:normAutofit/>
          </a:bodyPr>
          <a:lstStyle/>
          <a:p>
            <a:pPr algn="ctr"/>
            <a:r>
              <a:rPr lang="nl-NL" sz="4800" b="1" dirty="0">
                <a:solidFill>
                  <a:schemeClr val="accent2"/>
                </a:solidFill>
                <a:latin typeface="+mn-lt"/>
              </a:rPr>
              <a:t>Kansrijke Start 2022-2025</a:t>
            </a:r>
          </a:p>
        </p:txBody>
      </p:sp>
      <p:graphicFrame>
        <p:nvGraphicFramePr>
          <p:cNvPr id="29" name="Diagram 28">
            <a:extLst>
              <a:ext uri="{FF2B5EF4-FFF2-40B4-BE49-F238E27FC236}">
                <a16:creationId xmlns:a16="http://schemas.microsoft.com/office/drawing/2014/main" id="{A8C9B000-8CA2-47E0-AA28-6DAAB600855B}"/>
              </a:ext>
            </a:extLst>
          </p:cNvPr>
          <p:cNvGraphicFramePr/>
          <p:nvPr/>
        </p:nvGraphicFramePr>
        <p:xfrm>
          <a:off x="838199" y="2996910"/>
          <a:ext cx="6223000" cy="3698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ijdelijke aanduiding voor inhoud 2">
            <a:extLst>
              <a:ext uri="{FF2B5EF4-FFF2-40B4-BE49-F238E27FC236}">
                <a16:creationId xmlns:a16="http://schemas.microsoft.com/office/drawing/2014/main" id="{F1D7151C-B0F6-F8D5-B256-822EDB1888C1}"/>
              </a:ext>
            </a:extLst>
          </p:cNvPr>
          <p:cNvGraphicFramePr>
            <a:graphicFrameLocks noGrp="1"/>
          </p:cNvGraphicFramePr>
          <p:nvPr>
            <p:ph idx="1"/>
          </p:nvPr>
        </p:nvGraphicFramePr>
        <p:xfrm>
          <a:off x="7899399" y="2005647"/>
          <a:ext cx="3906519" cy="35209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kstvak 8">
            <a:extLst>
              <a:ext uri="{FF2B5EF4-FFF2-40B4-BE49-F238E27FC236}">
                <a16:creationId xmlns:a16="http://schemas.microsoft.com/office/drawing/2014/main" id="{EC220015-D0AD-EBAE-2702-A6E9314775C9}"/>
              </a:ext>
            </a:extLst>
          </p:cNvPr>
          <p:cNvSpPr txBox="1"/>
          <p:nvPr/>
        </p:nvSpPr>
        <p:spPr>
          <a:xfrm>
            <a:off x="838200" y="2005647"/>
            <a:ext cx="6222999" cy="1138773"/>
          </a:xfrm>
          <a:prstGeom prst="rect">
            <a:avLst/>
          </a:prstGeom>
          <a:solidFill>
            <a:srgbClr val="7DC6B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nl-NL" sz="2000" b="1" dirty="0">
                <a:solidFill>
                  <a:schemeClr val="bg1"/>
                </a:solidFill>
                <a:latin typeface="Roboto" panose="02000000000000000000" pitchFamily="2" charset="0"/>
              </a:rPr>
              <a:t>A</a:t>
            </a:r>
            <a:r>
              <a:rPr lang="nl-NL" sz="2000" b="1" i="0" dirty="0">
                <a:solidFill>
                  <a:schemeClr val="bg1"/>
                </a:solidFill>
                <a:effectLst/>
                <a:latin typeface="Roboto" panose="02000000000000000000" pitchFamily="2" charset="0"/>
              </a:rPr>
              <a:t>mbitie </a:t>
            </a:r>
            <a:r>
              <a:rPr lang="nl-NL" sz="1600" b="1" i="0" dirty="0">
                <a:solidFill>
                  <a:schemeClr val="bg1"/>
                </a:solidFill>
                <a:effectLst/>
                <a:latin typeface="Roboto" panose="02000000000000000000" pitchFamily="2" charset="0"/>
              </a:rPr>
              <a:t>- </a:t>
            </a:r>
            <a:r>
              <a:rPr lang="nl-NL" sz="1600" dirty="0">
                <a:solidFill>
                  <a:schemeClr val="bg1"/>
                </a:solidFill>
                <a:latin typeface="Roboto" panose="02000000000000000000" pitchFamily="2" charset="0"/>
              </a:rPr>
              <a:t>I</a:t>
            </a:r>
            <a:r>
              <a:rPr lang="nl-NL" sz="1600" b="0" i="0" dirty="0">
                <a:solidFill>
                  <a:schemeClr val="bg1"/>
                </a:solidFill>
                <a:effectLst/>
                <a:latin typeface="Roboto" panose="02000000000000000000" pitchFamily="2" charset="0"/>
              </a:rPr>
              <a:t>n </a:t>
            </a:r>
            <a:r>
              <a:rPr lang="nl-NL" sz="1600" b="1" i="0" dirty="0">
                <a:solidFill>
                  <a:schemeClr val="bg1"/>
                </a:solidFill>
                <a:effectLst/>
                <a:latin typeface="Roboto" panose="02000000000000000000" pitchFamily="2" charset="0"/>
              </a:rPr>
              <a:t>elke</a:t>
            </a:r>
            <a:r>
              <a:rPr lang="nl-NL" sz="1600" b="0" i="0" dirty="0">
                <a:solidFill>
                  <a:schemeClr val="bg1"/>
                </a:solidFill>
                <a:effectLst/>
                <a:latin typeface="Roboto" panose="02000000000000000000" pitchFamily="2" charset="0"/>
              </a:rPr>
              <a:t> gemeente </a:t>
            </a:r>
            <a:r>
              <a:rPr lang="nl-NL" sz="1600" b="1" i="0" dirty="0">
                <a:solidFill>
                  <a:schemeClr val="bg1"/>
                </a:solidFill>
                <a:effectLst/>
                <a:latin typeface="Roboto" panose="02000000000000000000" pitchFamily="2" charset="0"/>
              </a:rPr>
              <a:t>structureel</a:t>
            </a:r>
            <a:r>
              <a:rPr lang="nl-NL" sz="1600" b="0" i="0" dirty="0">
                <a:solidFill>
                  <a:schemeClr val="bg1"/>
                </a:solidFill>
                <a:effectLst/>
                <a:latin typeface="Roboto" panose="02000000000000000000" pitchFamily="2" charset="0"/>
              </a:rPr>
              <a:t> een lokale Kansrijke Start-aanpak, zodat (aanstaande) ouders in een </a:t>
            </a:r>
            <a:r>
              <a:rPr lang="nl-NL" sz="1600" b="1" i="0" dirty="0">
                <a:solidFill>
                  <a:schemeClr val="bg1"/>
                </a:solidFill>
                <a:effectLst/>
                <a:latin typeface="Roboto" panose="02000000000000000000" pitchFamily="2" charset="0"/>
              </a:rPr>
              <a:t>kwetsbare situatie </a:t>
            </a:r>
            <a:r>
              <a:rPr lang="nl-NL" sz="1600" b="0" i="0" dirty="0">
                <a:solidFill>
                  <a:schemeClr val="bg1"/>
                </a:solidFill>
                <a:effectLst/>
                <a:latin typeface="Roboto" panose="02000000000000000000" pitchFamily="2" charset="0"/>
              </a:rPr>
              <a:t>tijdig de </a:t>
            </a:r>
            <a:r>
              <a:rPr lang="nl-NL" sz="1600" b="1" i="0" dirty="0">
                <a:solidFill>
                  <a:schemeClr val="bg1"/>
                </a:solidFill>
                <a:effectLst/>
                <a:latin typeface="Roboto" panose="02000000000000000000" pitchFamily="2" charset="0"/>
              </a:rPr>
              <a:t>juiste zorg en ondersteuning</a:t>
            </a:r>
            <a:r>
              <a:rPr lang="nl-NL" sz="1600" b="0" i="0" dirty="0">
                <a:solidFill>
                  <a:schemeClr val="bg1"/>
                </a:solidFill>
                <a:effectLst/>
                <a:latin typeface="Roboto" panose="02000000000000000000" pitchFamily="2" charset="0"/>
              </a:rPr>
              <a:t> ontvangen, aansluitend op hun </a:t>
            </a:r>
            <a:r>
              <a:rPr lang="nl-NL" sz="1600" b="1" i="0" dirty="0">
                <a:solidFill>
                  <a:schemeClr val="bg1"/>
                </a:solidFill>
                <a:effectLst/>
                <a:latin typeface="Roboto" panose="02000000000000000000" pitchFamily="2" charset="0"/>
              </a:rPr>
              <a:t>hulpbehoefte.</a:t>
            </a:r>
            <a:endParaRPr lang="nl-NL" sz="1600" b="1" dirty="0">
              <a:solidFill>
                <a:schemeClr val="bg1"/>
              </a:solidFill>
            </a:endParaRPr>
          </a:p>
        </p:txBody>
      </p:sp>
      <p:pic>
        <p:nvPicPr>
          <p:cNvPr id="5" name="Afbeelding 4" descr="Afbeelding met tekst, Lettertype, Graphics, logo&#10;&#10;Automatisch gegenereerde beschrijving">
            <a:extLst>
              <a:ext uri="{FF2B5EF4-FFF2-40B4-BE49-F238E27FC236}">
                <a16:creationId xmlns:a16="http://schemas.microsoft.com/office/drawing/2014/main" id="{E7F6F6D4-826E-BEE6-51C0-C26BB42CF4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16821" y="5816085"/>
            <a:ext cx="2444955" cy="928523"/>
          </a:xfrm>
          <a:prstGeom prst="rect">
            <a:avLst/>
          </a:prstGeom>
        </p:spPr>
      </p:pic>
    </p:spTree>
    <p:extLst>
      <p:ext uri="{BB962C8B-B14F-4D97-AF65-F5344CB8AC3E}">
        <p14:creationId xmlns:p14="http://schemas.microsoft.com/office/powerpoint/2010/main" val="1360301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E220058-3FCE-496E-ADF2-D8A6961F39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193F809-7E50-4AAD-8E26-878207931C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44603" y="4325112"/>
            <a:ext cx="71323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ndertitel 2">
            <a:extLst>
              <a:ext uri="{FF2B5EF4-FFF2-40B4-BE49-F238E27FC236}">
                <a16:creationId xmlns:a16="http://schemas.microsoft.com/office/drawing/2014/main" id="{B82BC32C-0A88-6EBA-A067-E5726233E2F0}"/>
              </a:ext>
            </a:extLst>
          </p:cNvPr>
          <p:cNvSpPr>
            <a:spLocks noGrp="1"/>
          </p:cNvSpPr>
          <p:nvPr>
            <p:ph type="subTitle" idx="1"/>
          </p:nvPr>
        </p:nvSpPr>
        <p:spPr>
          <a:xfrm>
            <a:off x="4026130" y="1774305"/>
            <a:ext cx="7132320" cy="4626009"/>
          </a:xfrm>
        </p:spPr>
        <p:txBody>
          <a:bodyPr>
            <a:normAutofit/>
          </a:bodyPr>
          <a:lstStyle/>
          <a:p>
            <a:pPr marL="449580" marR="600710" algn="ctr">
              <a:lnSpc>
                <a:spcPct val="110000"/>
              </a:lnSpc>
              <a:spcBef>
                <a:spcPts val="0"/>
              </a:spcBef>
              <a:spcAft>
                <a:spcPts val="0"/>
              </a:spcAft>
            </a:pPr>
            <a:r>
              <a:rPr lang="nl-NL" cap="none" spc="0" dirty="0"/>
              <a:t>‘Ook zonder kinderwens sla je het onbewust op voor het moment dat je dit wel hebt’</a:t>
            </a:r>
          </a:p>
          <a:p>
            <a:pPr marL="449580" marR="600710" algn="ctr">
              <a:lnSpc>
                <a:spcPct val="110000"/>
              </a:lnSpc>
              <a:spcBef>
                <a:spcPts val="0"/>
              </a:spcBef>
              <a:spcAft>
                <a:spcPts val="0"/>
              </a:spcAft>
            </a:pPr>
            <a:endParaRPr lang="nl-NL" cap="none" spc="0" dirty="0"/>
          </a:p>
          <a:p>
            <a:pPr marL="449580" marR="600710" algn="ctr">
              <a:lnSpc>
                <a:spcPct val="110000"/>
              </a:lnSpc>
              <a:spcBef>
                <a:spcPts val="0"/>
              </a:spcBef>
              <a:spcAft>
                <a:spcPts val="0"/>
              </a:spcAft>
            </a:pPr>
            <a:r>
              <a:rPr lang="nl-NL" cap="none" spc="0" dirty="0"/>
              <a:t>‘Met kinderwens valt het zeker op en word je getriggerd actie te ondernemen’</a:t>
            </a:r>
          </a:p>
          <a:p>
            <a:pPr marL="449580" marR="600710" algn="ctr">
              <a:lnSpc>
                <a:spcPct val="110000"/>
              </a:lnSpc>
              <a:spcBef>
                <a:spcPts val="0"/>
              </a:spcBef>
              <a:spcAft>
                <a:spcPts val="0"/>
              </a:spcAft>
            </a:pPr>
            <a:endParaRPr lang="nl-NL" cap="none" spc="0" dirty="0"/>
          </a:p>
          <a:p>
            <a:pPr marL="449580" marR="600710" algn="ctr">
              <a:lnSpc>
                <a:spcPct val="110000"/>
              </a:lnSpc>
              <a:spcBef>
                <a:spcPts val="0"/>
              </a:spcBef>
              <a:spcAft>
                <a:spcPts val="0"/>
              </a:spcAft>
            </a:pPr>
            <a:endParaRPr lang="nl-NL" cap="none" spc="0" dirty="0"/>
          </a:p>
          <a:p>
            <a:pPr marL="449580" marR="600710" algn="ctr">
              <a:lnSpc>
                <a:spcPct val="110000"/>
              </a:lnSpc>
              <a:spcBef>
                <a:spcPts val="0"/>
              </a:spcBef>
              <a:spcAft>
                <a:spcPts val="0"/>
              </a:spcAft>
            </a:pPr>
            <a:r>
              <a:rPr lang="nl-NL" cap="none" spc="0" dirty="0"/>
              <a:t>‘Laagdrempelige en anonieme manier om grote delen van de bevolking te bereiken’</a:t>
            </a:r>
            <a:endParaRPr lang="nl-NL" cap="none" spc="0" dirty="0">
              <a:ea typeface="Calibri" panose="020F0502020204030204" pitchFamily="34" charset="0"/>
              <a:cs typeface="Times New Roman" panose="02020603050405020304" pitchFamily="18" charset="0"/>
            </a:endParaRPr>
          </a:p>
          <a:p>
            <a:r>
              <a:rPr lang="nl-NL" i="1" dirty="0">
                <a:latin typeface="Calibri" panose="020F0502020204030204" pitchFamily="34" charset="0"/>
                <a:ea typeface="Calibri" panose="020F0502020204030204" pitchFamily="34" charset="0"/>
                <a:cs typeface="Times New Roman" panose="02020603050405020304" pitchFamily="18" charset="0"/>
              </a:rPr>
              <a:t>.</a:t>
            </a:r>
            <a:endParaRPr lang="nl-NL" i="1" dirty="0"/>
          </a:p>
          <a:p>
            <a:endParaRPr lang="nl-NL" dirty="0"/>
          </a:p>
        </p:txBody>
      </p:sp>
      <p:sp>
        <p:nvSpPr>
          <p:cNvPr id="30" name="Rectangle 29">
            <a:extLst>
              <a:ext uri="{FF2B5EF4-FFF2-40B4-BE49-F238E27FC236}">
                <a16:creationId xmlns:a16="http://schemas.microsoft.com/office/drawing/2014/main" id="{3E9C5090-7D25-41E3-A6D3-CCAEE505E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11BF8809-0DAC-41E5-A212-ACB4A01BE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fbeelding 6" descr="Afbeelding met schets, tekening, diagram, Lijnillustraties&#10;&#10;Automatisch gegenereerde beschrijving">
            <a:extLst>
              <a:ext uri="{FF2B5EF4-FFF2-40B4-BE49-F238E27FC236}">
                <a16:creationId xmlns:a16="http://schemas.microsoft.com/office/drawing/2014/main" id="{E846AF21-54E8-16F3-5180-F316F91C16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24093" y="1169575"/>
            <a:ext cx="2949560" cy="4159999"/>
          </a:xfrm>
          <a:prstGeom prst="rect">
            <a:avLst/>
          </a:prstGeom>
          <a:noFill/>
          <a:ln>
            <a:noFill/>
          </a:ln>
        </p:spPr>
      </p:pic>
    </p:spTree>
    <p:extLst>
      <p:ext uri="{BB962C8B-B14F-4D97-AF65-F5344CB8AC3E}">
        <p14:creationId xmlns:p14="http://schemas.microsoft.com/office/powerpoint/2010/main" val="44028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1C123D42-69EA-0449-08A3-32ABEAE1EAF9}"/>
              </a:ext>
            </a:extLst>
          </p:cNvPr>
          <p:cNvSpPr txBox="1">
            <a:spLocks noGrp="1"/>
          </p:cNvSpPr>
          <p:nvPr>
            <p:ph type="title"/>
          </p:nvPr>
        </p:nvSpPr>
        <p:spPr>
          <a:xfrm>
            <a:off x="492370" y="516835"/>
            <a:ext cx="3315534" cy="5772840"/>
          </a:xfrm>
        </p:spPr>
        <p:txBody>
          <a:bodyPr anchor="ctr">
            <a:normAutofit/>
          </a:bodyPr>
          <a:lstStyle/>
          <a:p>
            <a:pPr marL="0" lvl="0" indent="0">
              <a:buNone/>
            </a:pPr>
            <a:r>
              <a:rPr lang="nl-NL" sz="3300">
                <a:solidFill>
                  <a:srgbClr val="FFFFFF"/>
                </a:solidFill>
                <a:latin typeface="Calibri" pitchFamily="34"/>
                <a:ea typeface="Calibri" pitchFamily="34"/>
                <a:cs typeface="Times New Roman" pitchFamily="18"/>
              </a:rPr>
              <a:t>3 Borg het programma </a:t>
            </a:r>
            <a:r>
              <a:rPr lang="nl-NL" sz="3300" err="1">
                <a:solidFill>
                  <a:srgbClr val="FFFFFF"/>
                </a:solidFill>
                <a:latin typeface="Calibri" pitchFamily="34"/>
                <a:ea typeface="Calibri" pitchFamily="34"/>
                <a:cs typeface="Times New Roman" pitchFamily="18"/>
              </a:rPr>
              <a:t>Preconceptionele</a:t>
            </a:r>
            <a:r>
              <a:rPr lang="nl-NL" sz="3300">
                <a:solidFill>
                  <a:srgbClr val="FFFFFF"/>
                </a:solidFill>
                <a:latin typeface="Calibri" pitchFamily="34"/>
                <a:ea typeface="Calibri" pitchFamily="34"/>
                <a:cs typeface="Times New Roman" pitchFamily="18"/>
              </a:rPr>
              <a:t> Gezondheid zowel op lokaal, regionaal en landelijk niveau. </a:t>
            </a:r>
          </a:p>
        </p:txBody>
      </p:sp>
      <p:sp>
        <p:nvSpPr>
          <p:cNvPr id="13" name="Rectangle 12">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ijdelijke aanduiding voor inhoud 2">
            <a:extLst>
              <a:ext uri="{FF2B5EF4-FFF2-40B4-BE49-F238E27FC236}">
                <a16:creationId xmlns:a16="http://schemas.microsoft.com/office/drawing/2014/main" id="{998B46E5-6926-5C4C-027D-789E9B0A0443}"/>
              </a:ext>
            </a:extLst>
          </p:cNvPr>
          <p:cNvGraphicFramePr>
            <a:graphicFrameLocks noGrp="1"/>
          </p:cNvGraphicFramePr>
          <p:nvPr>
            <p:ph idx="1"/>
          </p:nvPr>
        </p:nvGraphicFramePr>
        <p:xfrm>
          <a:off x="4743450" y="1148085"/>
          <a:ext cx="6796088" cy="51415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3" name="Straight Connector 29">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A39758D4-8160-99A7-67A8-AC4133074F6F}"/>
              </a:ext>
            </a:extLst>
          </p:cNvPr>
          <p:cNvSpPr txBox="1">
            <a:spLocks noGrp="1"/>
          </p:cNvSpPr>
          <p:nvPr>
            <p:ph type="title"/>
          </p:nvPr>
        </p:nvSpPr>
        <p:spPr>
          <a:xfrm>
            <a:off x="1097280" y="141131"/>
            <a:ext cx="10058400" cy="1450757"/>
          </a:xfrm>
        </p:spPr>
        <p:txBody>
          <a:bodyPr vert="horz" lIns="91440" tIns="45720" rIns="91440" bIns="45720" rtlCol="0">
            <a:normAutofit/>
          </a:bodyPr>
          <a:lstStyle/>
          <a:p>
            <a:pPr lvl="0"/>
            <a:r>
              <a:rPr lang="en-US">
                <a:latin typeface="+mj-lt"/>
              </a:rPr>
              <a:t>Voortdurende ontwikkeling</a:t>
            </a:r>
          </a:p>
        </p:txBody>
      </p:sp>
      <p:sp>
        <p:nvSpPr>
          <p:cNvPr id="32" name="Rectangle 31">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2" name="Tijdelijke aanduiding voor inhoud 2">
            <a:extLst>
              <a:ext uri="{FF2B5EF4-FFF2-40B4-BE49-F238E27FC236}">
                <a16:creationId xmlns:a16="http://schemas.microsoft.com/office/drawing/2014/main" id="{1E937D0C-5249-407F-2748-75C07D10F1EC}"/>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hthoek 2">
            <a:extLst>
              <a:ext uri="{FF2B5EF4-FFF2-40B4-BE49-F238E27FC236}">
                <a16:creationId xmlns:a16="http://schemas.microsoft.com/office/drawing/2014/main" id="{334F0C02-38D0-6F8B-78FA-F64637017D21}"/>
              </a:ext>
            </a:extLst>
          </p:cNvPr>
          <p:cNvSpPr/>
          <p:nvPr/>
        </p:nvSpPr>
        <p:spPr>
          <a:xfrm>
            <a:off x="7458075" y="-259775"/>
            <a:ext cx="4733925" cy="1243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2">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24">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5646300E-8AAB-00EA-9440-C59F30B510E1}"/>
              </a:ext>
            </a:extLst>
          </p:cNvPr>
          <p:cNvSpPr>
            <a:spLocks noGrp="1"/>
          </p:cNvSpPr>
          <p:nvPr>
            <p:ph type="title"/>
          </p:nvPr>
        </p:nvSpPr>
        <p:spPr>
          <a:xfrm>
            <a:off x="492370" y="516835"/>
            <a:ext cx="3084844" cy="5772840"/>
          </a:xfrm>
        </p:spPr>
        <p:txBody>
          <a:bodyPr anchor="ctr">
            <a:normAutofit/>
          </a:bodyPr>
          <a:lstStyle/>
          <a:p>
            <a:r>
              <a:rPr lang="nl-NL">
                <a:solidFill>
                  <a:srgbClr val="FFFFFF"/>
                </a:solidFill>
              </a:rPr>
              <a:t>Hoe nu verder?</a:t>
            </a:r>
          </a:p>
        </p:txBody>
      </p:sp>
      <p:sp>
        <p:nvSpPr>
          <p:cNvPr id="36" name="Rectangle 26">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7" name="Tijdelijke aanduiding voor inhoud 2">
            <a:extLst>
              <a:ext uri="{FF2B5EF4-FFF2-40B4-BE49-F238E27FC236}">
                <a16:creationId xmlns:a16="http://schemas.microsoft.com/office/drawing/2014/main" id="{A45BBF01-93E7-9A7B-AF1D-F8D5E2F64B15}"/>
              </a:ext>
            </a:extLst>
          </p:cNvPr>
          <p:cNvGraphicFramePr>
            <a:graphicFrameLocks noGrp="1"/>
          </p:cNvGraphicFramePr>
          <p:nvPr>
            <p:ph idx="1"/>
          </p:nvPr>
        </p:nvGraphicFramePr>
        <p:xfrm>
          <a:off x="4745296" y="803885"/>
          <a:ext cx="6797675" cy="5198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4638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3">
            <a:extLst>
              <a:ext uri="{FF2B5EF4-FFF2-40B4-BE49-F238E27FC236}">
                <a16:creationId xmlns:a16="http://schemas.microsoft.com/office/drawing/2014/main" id="{75896A25-D088-48F0-A2E7-9C44D9F6B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35">
            <a:extLst>
              <a:ext uri="{FF2B5EF4-FFF2-40B4-BE49-F238E27FC236}">
                <a16:creationId xmlns:a16="http://schemas.microsoft.com/office/drawing/2014/main" id="{DDCD6B11-13E6-4A46-9C85-F8EB0F35C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153EDE2E-DF03-6D51-9B6E-4F6CFB132D49}"/>
              </a:ext>
            </a:extLst>
          </p:cNvPr>
          <p:cNvSpPr txBox="1">
            <a:spLocks noGrp="1"/>
          </p:cNvSpPr>
          <p:nvPr>
            <p:ph type="title"/>
          </p:nvPr>
        </p:nvSpPr>
        <p:spPr>
          <a:xfrm>
            <a:off x="1097280" y="516835"/>
            <a:ext cx="5977937" cy="1666501"/>
          </a:xfrm>
        </p:spPr>
        <p:txBody>
          <a:bodyPr>
            <a:normAutofit/>
          </a:bodyPr>
          <a:lstStyle/>
          <a:p>
            <a:pPr lvl="0"/>
            <a:r>
              <a:rPr lang="nl-NL" sz="4000">
                <a:solidFill>
                  <a:srgbClr val="FFFFFF"/>
                </a:solidFill>
              </a:rPr>
              <a:t>Overhandigen rapport</a:t>
            </a:r>
          </a:p>
        </p:txBody>
      </p:sp>
      <p:sp>
        <p:nvSpPr>
          <p:cNvPr id="45" name="Rectangle 37">
            <a:extLst>
              <a:ext uri="{FF2B5EF4-FFF2-40B4-BE49-F238E27FC236}">
                <a16:creationId xmlns:a16="http://schemas.microsoft.com/office/drawing/2014/main" id="{75EBCDCE-0F4C-477C-AB15-886C5F27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39">
            <a:extLst>
              <a:ext uri="{FF2B5EF4-FFF2-40B4-BE49-F238E27FC236}">
                <a16:creationId xmlns:a16="http://schemas.microsoft.com/office/drawing/2014/main" id="{17820F06-C1AE-4232-AEE8-3AC8189E4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Afbeelding met tekst, Lettertype, logo, Graphics&#10;&#10;Automatisch gegenereerde beschrijving">
            <a:extLst>
              <a:ext uri="{FF2B5EF4-FFF2-40B4-BE49-F238E27FC236}">
                <a16:creationId xmlns:a16="http://schemas.microsoft.com/office/drawing/2014/main" id="{3AF19D45-D9B5-1567-7BC0-4AFB164837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579" y="2702628"/>
            <a:ext cx="3609294" cy="1452740"/>
          </a:xfrm>
          <a:prstGeom prst="rect">
            <a:avLst/>
          </a:prstGeom>
        </p:spPr>
      </p:pic>
      <p:sp>
        <p:nvSpPr>
          <p:cNvPr id="42" name="Rectangle 41">
            <a:extLst>
              <a:ext uri="{FF2B5EF4-FFF2-40B4-BE49-F238E27FC236}">
                <a16:creationId xmlns:a16="http://schemas.microsoft.com/office/drawing/2014/main" id="{9A62E9AA-DA4C-405A-B6ED-5B1FE7A8D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descr="Afbeeldingsresultaten voor schapenkopjes logo">
            <a:extLst>
              <a:ext uri="{FF2B5EF4-FFF2-40B4-BE49-F238E27FC236}">
                <a16:creationId xmlns:a16="http://schemas.microsoft.com/office/drawing/2014/main" id="{86F1FA63-C475-3454-8A1B-8F03B7A085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121862" y="4624943"/>
            <a:ext cx="1534727" cy="1748424"/>
          </a:xfrm>
          <a:prstGeom prst="rect">
            <a:avLst/>
          </a:prstGeom>
          <a:noFill/>
        </p:spPr>
      </p:pic>
      <p:graphicFrame>
        <p:nvGraphicFramePr>
          <p:cNvPr id="5" name="Tijdelijke aanduiding voor inhoud 2">
            <a:extLst>
              <a:ext uri="{FF2B5EF4-FFF2-40B4-BE49-F238E27FC236}">
                <a16:creationId xmlns:a16="http://schemas.microsoft.com/office/drawing/2014/main" id="{2F5B12EE-DC60-8D42-ECB3-109B30F6ECAC}"/>
              </a:ext>
            </a:extLst>
          </p:cNvPr>
          <p:cNvGraphicFramePr>
            <a:graphicFrameLocks noGrp="1"/>
          </p:cNvGraphicFramePr>
          <p:nvPr>
            <p:ph idx="1"/>
            <p:extLst>
              <p:ext uri="{D42A27DB-BD31-4B8C-83A1-F6EECF244321}">
                <p14:modId xmlns:p14="http://schemas.microsoft.com/office/powerpoint/2010/main" val="1624236225"/>
              </p:ext>
            </p:extLst>
          </p:nvPr>
        </p:nvGraphicFramePr>
        <p:xfrm>
          <a:off x="1097279" y="2236304"/>
          <a:ext cx="5977938" cy="3652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52" name="Picture 4" descr="Logo Dordrecht, ga naar de homepage">
            <a:extLst>
              <a:ext uri="{FF2B5EF4-FFF2-40B4-BE49-F238E27FC236}">
                <a16:creationId xmlns:a16="http://schemas.microsoft.com/office/drawing/2014/main" id="{998CF606-08AC-902F-38DF-AF814620B1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2187" y="215842"/>
            <a:ext cx="3924956" cy="1854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97750943-5E8E-F5A3-DF52-BFD8BF9C3ACF}"/>
              </a:ext>
            </a:extLst>
          </p:cNvPr>
          <p:cNvSpPr txBox="1">
            <a:spLocks noGrp="1"/>
          </p:cNvSpPr>
          <p:nvPr>
            <p:ph idx="1"/>
          </p:nvPr>
        </p:nvSpPr>
        <p:spPr>
          <a:xfrm>
            <a:off x="4200959" y="95871"/>
            <a:ext cx="7985355" cy="5451828"/>
          </a:xfrm>
        </p:spPr>
        <p:txBody>
          <a:bodyPr anchor="ctr">
            <a:normAutofit/>
          </a:bodyPr>
          <a:lstStyle/>
          <a:p>
            <a:pPr marL="0" lvl="0" indent="0">
              <a:buNone/>
            </a:pPr>
            <a:r>
              <a:rPr lang="nl-NL" b="1" dirty="0"/>
              <a:t> Tafelindeling netwerksessie</a:t>
            </a:r>
            <a:br>
              <a:rPr lang="nl-NL" b="1" dirty="0"/>
            </a:br>
            <a:endParaRPr lang="nl-NL" sz="1800" b="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Verloskundigen &amp; gynaecologen - deel I</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Verloskundigen &amp; gynaecologen - deel II</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Kraamzorg</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Jong JGZ - deel I (o.a.)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Jong JGZ - deel II</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Albert Schweitzer ziekenhuis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Gemeenten (o.a.)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Sociaal wijkteam/jeugdteam (o.a.)</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Regionale spelers - divers</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nl-NL"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Landelijke spelers - divers</a:t>
            </a:r>
            <a:r>
              <a:rPr lang="nl-NL" sz="2000" dirty="0"/>
              <a:t>	</a:t>
            </a:r>
          </a:p>
        </p:txBody>
      </p:sp>
      <p:pic>
        <p:nvPicPr>
          <p:cNvPr id="4" name="Afbeelding 3" descr="Afbeeldingsresultaten voor schapenkopjes logo">
            <a:extLst>
              <a:ext uri="{FF2B5EF4-FFF2-40B4-BE49-F238E27FC236}">
                <a16:creationId xmlns:a16="http://schemas.microsoft.com/office/drawing/2014/main" id="{30661522-1A00-76E6-3502-3AFFA0A28D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9784" y="5594358"/>
            <a:ext cx="830528" cy="946150"/>
          </a:xfrm>
          <a:prstGeom prst="rect">
            <a:avLst/>
          </a:prstGeom>
          <a:noFill/>
          <a:ln>
            <a:noFill/>
          </a:ln>
        </p:spPr>
      </p:pic>
      <p:pic>
        <p:nvPicPr>
          <p:cNvPr id="5" name="Afbeelding 4" descr="Afbeelding met tekst, logo, Lettertype, Graphics&#10;&#10;Automatisch gegenereerde beschrijving">
            <a:extLst>
              <a:ext uri="{FF2B5EF4-FFF2-40B4-BE49-F238E27FC236}">
                <a16:creationId xmlns:a16="http://schemas.microsoft.com/office/drawing/2014/main" id="{E7227A91-1847-EB25-2B44-6FAA02F975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762" y="5808761"/>
            <a:ext cx="1066787" cy="546433"/>
          </a:xfrm>
          <a:prstGeom prst="rect">
            <a:avLst/>
          </a:prstGeom>
        </p:spPr>
      </p:pic>
      <p:pic>
        <p:nvPicPr>
          <p:cNvPr id="6" name="Afbeelding 5" descr="Afbeelding met tekst, Lettertype, logo, Graphics&#10;&#10;Automatisch gegenereerde beschrijving">
            <a:extLst>
              <a:ext uri="{FF2B5EF4-FFF2-40B4-BE49-F238E27FC236}">
                <a16:creationId xmlns:a16="http://schemas.microsoft.com/office/drawing/2014/main" id="{C94022A4-71AD-D5A2-EC13-6E7DCD272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5752" y="5820890"/>
            <a:ext cx="1298257" cy="522173"/>
          </a:xfrm>
          <a:prstGeom prst="rect">
            <a:avLst/>
          </a:prstGeom>
        </p:spPr>
      </p:pic>
      <p:sp>
        <p:nvSpPr>
          <p:cNvPr id="2" name="Tijdelijke aanduiding voor inhoud 2">
            <a:extLst>
              <a:ext uri="{FF2B5EF4-FFF2-40B4-BE49-F238E27FC236}">
                <a16:creationId xmlns:a16="http://schemas.microsoft.com/office/drawing/2014/main" id="{56C0FACF-AD3F-75AC-441D-4D089CF25C02}"/>
              </a:ext>
            </a:extLst>
          </p:cNvPr>
          <p:cNvSpPr txBox="1">
            <a:spLocks/>
          </p:cNvSpPr>
          <p:nvPr/>
        </p:nvSpPr>
        <p:spPr>
          <a:xfrm>
            <a:off x="841706" y="605896"/>
            <a:ext cx="2560428" cy="5646208"/>
          </a:xfrm>
          <a:prstGeom prst="rect">
            <a:avLst/>
          </a:prstGeom>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2"/>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000" kern="1200">
                <a:solidFill>
                  <a:schemeClr val="tx2"/>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2"/>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2"/>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Ø"/>
              <a:defRPr sz="2400" kern="1200">
                <a:solidFill>
                  <a:schemeClr val="tx2"/>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ctr" defTabSz="914400" rtl="0" eaLnBrk="1" fontAlgn="auto" latinLnBrk="0" hangingPunct="1">
              <a:lnSpc>
                <a:spcPct val="90000"/>
              </a:lnSpc>
              <a:spcBef>
                <a:spcPts val="1200"/>
              </a:spcBef>
              <a:spcAft>
                <a:spcPts val="200"/>
              </a:spcAft>
              <a:buClr>
                <a:srgbClr val="4B8564"/>
              </a:buClr>
              <a:buSzPct val="100000"/>
              <a:buFont typeface="Calibri" panose="020F0502020204030204" pitchFamily="34" charset="0"/>
              <a:buChar char=" "/>
              <a:tabLst/>
              <a:defRPr/>
            </a:pPr>
            <a:r>
              <a:rPr kumimoji="0" lang="nl-NL" sz="3200" b="1" i="0" u="none" strike="noStrike" kern="1200" cap="none" spc="0" normalizeH="0" baseline="0" noProof="0" dirty="0">
                <a:ln>
                  <a:noFill/>
                </a:ln>
                <a:solidFill>
                  <a:srgbClr val="3C3C3B"/>
                </a:solidFill>
                <a:effectLst/>
                <a:uLnTx/>
                <a:uFillTx/>
                <a:latin typeface="Calibri" panose="020F0502020204030204"/>
                <a:ea typeface="+mn-ea"/>
                <a:cs typeface="+mn-cs"/>
              </a:rPr>
              <a:t>PAUZE</a:t>
            </a:r>
          </a:p>
          <a:p>
            <a:pPr marL="0" marR="0" lvl="0" indent="0" algn="l" defTabSz="914400" rtl="0" eaLnBrk="1" fontAlgn="auto" latinLnBrk="0" hangingPunct="1">
              <a:lnSpc>
                <a:spcPct val="90000"/>
              </a:lnSpc>
              <a:spcBef>
                <a:spcPts val="1200"/>
              </a:spcBef>
              <a:spcAft>
                <a:spcPts val="200"/>
              </a:spcAft>
              <a:buClr>
                <a:srgbClr val="4B8564"/>
              </a:buClr>
              <a:buSzPct val="100000"/>
              <a:buFont typeface="Calibri" panose="020F0502020204030204" pitchFamily="34" charset="0"/>
              <a:buNone/>
              <a:tabLst/>
              <a:defRPr/>
            </a:pPr>
            <a:r>
              <a:rPr kumimoji="0" lang="nl-NL" sz="2400" b="0" i="0" u="none" strike="noStrike" kern="1200" cap="none" spc="0" normalizeH="0" baseline="0" noProof="0" dirty="0">
                <a:ln>
                  <a:noFill/>
                </a:ln>
                <a:solidFill>
                  <a:srgbClr val="3C3C3B"/>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24067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588153" y="5024758"/>
            <a:ext cx="11329986" cy="124555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85000"/>
              </a:lnSpc>
              <a:spcBef>
                <a:spcPct val="0"/>
              </a:spcBef>
              <a:spcAft>
                <a:spcPts val="600"/>
              </a:spcAft>
              <a:buClr>
                <a:srgbClr val="4B8564"/>
              </a:buClr>
              <a:buSzTx/>
              <a:buFontTx/>
              <a:buNone/>
              <a:tabLst/>
              <a:defRPr/>
            </a:pPr>
            <a:r>
              <a:rPr lang="en-US" sz="6000" b="1" spc="-50" dirty="0">
                <a:solidFill>
                  <a:srgbClr val="3C3C3B"/>
                </a:solidFill>
                <a:latin typeface="Calibri Light" panose="020F0302020204030204"/>
              </a:rPr>
              <a:t>Terugkoppeling netwerksessie</a:t>
            </a:r>
            <a:endPar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endParaRP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2788" y="862062"/>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kstvak 1">
            <a:extLst>
              <a:ext uri="{FF2B5EF4-FFF2-40B4-BE49-F238E27FC236}">
                <a16:creationId xmlns:a16="http://schemas.microsoft.com/office/drawing/2014/main" id="{4715A617-C762-6482-E4D8-B666070138BB}"/>
              </a:ext>
            </a:extLst>
          </p:cNvPr>
          <p:cNvSpPr txBox="1"/>
          <p:nvPr/>
        </p:nvSpPr>
        <p:spPr>
          <a:xfrm>
            <a:off x="751445" y="2087504"/>
            <a:ext cx="265566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Symposium</a:t>
            </a:r>
          </a:p>
        </p:txBody>
      </p:sp>
      <p:sp>
        <p:nvSpPr>
          <p:cNvPr id="3" name="Tekstvak 2">
            <a:extLst>
              <a:ext uri="{FF2B5EF4-FFF2-40B4-BE49-F238E27FC236}">
                <a16:creationId xmlns:a16="http://schemas.microsoft.com/office/drawing/2014/main" id="{051A4A37-A011-F972-6B63-2A48E7B7758C}"/>
              </a:ext>
            </a:extLst>
          </p:cNvPr>
          <p:cNvSpPr txBox="1"/>
          <p:nvPr/>
        </p:nvSpPr>
        <p:spPr>
          <a:xfrm>
            <a:off x="8135961" y="1779728"/>
            <a:ext cx="3938514"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Preconceptionele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rgbClr val="3C3C3B"/>
                </a:solidFill>
                <a:effectLst/>
                <a:uLnTx/>
                <a:uFillTx/>
                <a:latin typeface="Calibri" panose="020F0502020204030204"/>
                <a:ea typeface="+mn-ea"/>
                <a:cs typeface="+mn-cs"/>
              </a:rPr>
              <a:t>Gezondheid</a:t>
            </a:r>
          </a:p>
        </p:txBody>
      </p:sp>
    </p:spTree>
    <p:extLst>
      <p:ext uri="{BB962C8B-B14F-4D97-AF65-F5344CB8AC3E}">
        <p14:creationId xmlns:p14="http://schemas.microsoft.com/office/powerpoint/2010/main" val="3917749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 name="Rectangle 119">
            <a:extLst>
              <a:ext uri="{FF2B5EF4-FFF2-40B4-BE49-F238E27FC236}">
                <a16:creationId xmlns:a16="http://schemas.microsoft.com/office/drawing/2014/main" id="{3F87243A-F810-42AD-AA74-3FA38B1D8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21">
            <a:extLst>
              <a:ext uri="{FF2B5EF4-FFF2-40B4-BE49-F238E27FC236}">
                <a16:creationId xmlns:a16="http://schemas.microsoft.com/office/drawing/2014/main" id="{E4710C0A-057C-4274-BA2D-001F1025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9" name="Straight Connector 123">
            <a:extLst>
              <a:ext uri="{FF2B5EF4-FFF2-40B4-BE49-F238E27FC236}">
                <a16:creationId xmlns:a16="http://schemas.microsoft.com/office/drawing/2014/main" id="{BEFAE2A0-B30D-40C7-BB2F-AE3D6D5D00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0" name="Rectangle 125">
            <a:extLst>
              <a:ext uri="{FF2B5EF4-FFF2-40B4-BE49-F238E27FC236}">
                <a16:creationId xmlns:a16="http://schemas.microsoft.com/office/drawing/2014/main" id="{7527CA15-1C7B-4C0C-86EE-385C1D6C9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27">
            <a:extLst>
              <a:ext uri="{FF2B5EF4-FFF2-40B4-BE49-F238E27FC236}">
                <a16:creationId xmlns:a16="http://schemas.microsoft.com/office/drawing/2014/main" id="{ED643915-9209-40AB-8194-9D9125C0A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kstvak 3">
            <a:extLst>
              <a:ext uri="{FF2B5EF4-FFF2-40B4-BE49-F238E27FC236}">
                <a16:creationId xmlns:a16="http://schemas.microsoft.com/office/drawing/2014/main" id="{2A9F1626-D4FF-F4F5-4D50-049655F00037}"/>
              </a:ext>
            </a:extLst>
          </p:cNvPr>
          <p:cNvSpPr txBox="1"/>
          <p:nvPr/>
        </p:nvSpPr>
        <p:spPr>
          <a:xfrm>
            <a:off x="588153" y="5024758"/>
            <a:ext cx="11329986" cy="1245550"/>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85000"/>
              </a:lnSpc>
              <a:spcBef>
                <a:spcPct val="0"/>
              </a:spcBef>
              <a:spcAft>
                <a:spcPts val="600"/>
              </a:spcAft>
              <a:buClr>
                <a:srgbClr val="4B8564"/>
              </a:buClr>
              <a:buSzTx/>
              <a:buFontTx/>
              <a:buNone/>
              <a:tabLst/>
              <a:defRPr/>
            </a:pPr>
            <a:r>
              <a:rPr kumimoji="0" lang="en-US" sz="6000" b="1" i="0" u="none" strike="noStrike" kern="1200" cap="none" spc="-50" normalizeH="0" baseline="0" noProof="0" dirty="0" err="1">
                <a:ln>
                  <a:noFill/>
                </a:ln>
                <a:solidFill>
                  <a:srgbClr val="3C3C3B"/>
                </a:solidFill>
                <a:effectLst/>
                <a:uLnTx/>
                <a:uFillTx/>
                <a:latin typeface="Calibri Light" panose="020F0302020204030204"/>
                <a:ea typeface="+mn-ea"/>
                <a:cs typeface="+mn-cs"/>
              </a:rPr>
              <a:t>Nuttige</a:t>
            </a:r>
            <a:r>
              <a:rPr kumimoji="0" lang="en-US" sz="6000" b="1" i="0" u="none" strike="noStrike" kern="1200" cap="none" spc="-50" normalizeH="0" baseline="0" noProof="0" dirty="0">
                <a:ln>
                  <a:noFill/>
                </a:ln>
                <a:solidFill>
                  <a:srgbClr val="3C3C3B"/>
                </a:solidFill>
                <a:effectLst/>
                <a:uLnTx/>
                <a:uFillTx/>
                <a:latin typeface="Calibri Light" panose="020F0302020204030204"/>
                <a:ea typeface="+mn-ea"/>
                <a:cs typeface="+mn-cs"/>
              </a:rPr>
              <a:t> links</a:t>
            </a:r>
          </a:p>
        </p:txBody>
      </p:sp>
      <p:pic>
        <p:nvPicPr>
          <p:cNvPr id="60" name="Afbeelding 59" descr="Afbeeldingsresultaten voor schapenkopjes logo">
            <a:extLst>
              <a:ext uri="{FF2B5EF4-FFF2-40B4-BE49-F238E27FC236}">
                <a16:creationId xmlns:a16="http://schemas.microsoft.com/office/drawing/2014/main" id="{2EF1E87E-DA18-FDC7-2AF8-602F16E09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662788" y="862062"/>
            <a:ext cx="2850955" cy="3247924"/>
          </a:xfrm>
          <a:prstGeom prst="rect">
            <a:avLst/>
          </a:prstGeom>
          <a:noFill/>
        </p:spPr>
      </p:pic>
      <p:sp>
        <p:nvSpPr>
          <p:cNvPr id="152" name="Rectangle 129">
            <a:extLst>
              <a:ext uri="{FF2B5EF4-FFF2-40B4-BE49-F238E27FC236}">
                <a16:creationId xmlns:a16="http://schemas.microsoft.com/office/drawing/2014/main" id="{8A54198A-4950-48AB-BDD3-16D7F9084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553"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31">
            <a:extLst>
              <a:ext uri="{FF2B5EF4-FFF2-40B4-BE49-F238E27FC236}">
                <a16:creationId xmlns:a16="http://schemas.microsoft.com/office/drawing/2014/main" id="{30F05B05-D1D0-4D96-A6C6-E0095E789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5969"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33">
            <a:extLst>
              <a:ext uri="{FF2B5EF4-FFF2-40B4-BE49-F238E27FC236}">
                <a16:creationId xmlns:a16="http://schemas.microsoft.com/office/drawing/2014/main" id="{6561554E-8EEC-420C-93A0-4E77A8A0E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kstvak 1">
            <a:extLst>
              <a:ext uri="{FF2B5EF4-FFF2-40B4-BE49-F238E27FC236}">
                <a16:creationId xmlns:a16="http://schemas.microsoft.com/office/drawing/2014/main" id="{4715A617-C762-6482-E4D8-B666070138BB}"/>
              </a:ext>
            </a:extLst>
          </p:cNvPr>
          <p:cNvSpPr txBox="1"/>
          <p:nvPr/>
        </p:nvSpPr>
        <p:spPr>
          <a:xfrm>
            <a:off x="241235" y="3935442"/>
            <a:ext cx="36962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600" dirty="0">
                <a:solidFill>
                  <a:srgbClr val="3C3C3B"/>
                </a:solidFill>
                <a:latin typeface="Calibri" panose="020F0502020204030204"/>
              </a:rPr>
              <a:t>Rapport Dordrecht</a:t>
            </a:r>
            <a:endParaRPr kumimoji="0" lang="nl-NL" sz="3600" b="0" i="0" u="none" strike="noStrike" kern="1200" cap="none" spc="0" normalizeH="0" baseline="0" noProof="0" dirty="0">
              <a:ln>
                <a:noFill/>
              </a:ln>
              <a:solidFill>
                <a:srgbClr val="3C3C3B"/>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0A039014-A96C-65CC-D534-F4CB49C5753C}"/>
              </a:ext>
            </a:extLst>
          </p:cNvPr>
          <p:cNvPicPr>
            <a:picLocks noChangeAspect="1"/>
          </p:cNvPicPr>
          <p:nvPr/>
        </p:nvPicPr>
        <p:blipFill rotWithShape="1">
          <a:blip r:embed="rId4"/>
          <a:srcRect l="74722" t="35873" r="7121" b="32798"/>
          <a:stretch/>
        </p:blipFill>
        <p:spPr>
          <a:xfrm>
            <a:off x="592670" y="1013460"/>
            <a:ext cx="3203209" cy="3108960"/>
          </a:xfrm>
          <a:prstGeom prst="rect">
            <a:avLst/>
          </a:prstGeom>
        </p:spPr>
      </p:pic>
      <p:pic>
        <p:nvPicPr>
          <p:cNvPr id="10" name="Afbeelding 9">
            <a:extLst>
              <a:ext uri="{FF2B5EF4-FFF2-40B4-BE49-F238E27FC236}">
                <a16:creationId xmlns:a16="http://schemas.microsoft.com/office/drawing/2014/main" id="{2BAC93C3-DEF5-2D0D-6D01-35D00B9BA1A5}"/>
              </a:ext>
            </a:extLst>
          </p:cNvPr>
          <p:cNvPicPr>
            <a:picLocks noChangeAspect="1"/>
          </p:cNvPicPr>
          <p:nvPr/>
        </p:nvPicPr>
        <p:blipFill rotWithShape="1">
          <a:blip r:embed="rId5"/>
          <a:srcRect l="74978" t="36666" r="7411" b="32797"/>
          <a:stretch/>
        </p:blipFill>
        <p:spPr>
          <a:xfrm>
            <a:off x="8600228" y="1149778"/>
            <a:ext cx="3036647" cy="2961756"/>
          </a:xfrm>
          <a:prstGeom prst="rect">
            <a:avLst/>
          </a:prstGeom>
        </p:spPr>
      </p:pic>
      <p:sp>
        <p:nvSpPr>
          <p:cNvPr id="3" name="Tekstvak 2">
            <a:extLst>
              <a:ext uri="{FF2B5EF4-FFF2-40B4-BE49-F238E27FC236}">
                <a16:creationId xmlns:a16="http://schemas.microsoft.com/office/drawing/2014/main" id="{051A4A37-A011-F972-6B63-2A48E7B7758C}"/>
              </a:ext>
            </a:extLst>
          </p:cNvPr>
          <p:cNvSpPr txBox="1"/>
          <p:nvPr/>
        </p:nvSpPr>
        <p:spPr>
          <a:xfrm>
            <a:off x="8056376" y="3793881"/>
            <a:ext cx="3861763"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dirty="0">
                <a:solidFill>
                  <a:srgbClr val="3C3C3B"/>
                </a:solidFill>
                <a:latin typeface="Calibri" panose="020F0502020204030204"/>
              </a:rPr>
              <a:t>Gezond Zwanger Worden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srgbClr val="3C3C3B"/>
                </a:solidFill>
                <a:effectLst/>
                <a:uLnTx/>
                <a:uFillTx/>
                <a:latin typeface="Calibri" panose="020F0502020204030204"/>
                <a:ea typeface="+mn-ea"/>
                <a:cs typeface="+mn-cs"/>
              </a:rPr>
              <a:t>Kansrijke Start</a:t>
            </a:r>
          </a:p>
        </p:txBody>
      </p:sp>
    </p:spTree>
    <p:extLst>
      <p:ext uri="{BB962C8B-B14F-4D97-AF65-F5344CB8AC3E}">
        <p14:creationId xmlns:p14="http://schemas.microsoft.com/office/powerpoint/2010/main" val="1331046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tekst, schermopname, Website, meisje&#10;&#10;Automatisch gegenereerde beschrijving">
            <a:extLst>
              <a:ext uri="{FF2B5EF4-FFF2-40B4-BE49-F238E27FC236}">
                <a16:creationId xmlns:a16="http://schemas.microsoft.com/office/drawing/2014/main" id="{7BA1BD6E-E750-C9C4-524B-8226A3DADA1A}"/>
              </a:ext>
            </a:extLst>
          </p:cNvPr>
          <p:cNvPicPr>
            <a:picLocks noChangeAspect="1"/>
          </p:cNvPicPr>
          <p:nvPr/>
        </p:nvPicPr>
        <p:blipFill>
          <a:blip r:embed="rId2"/>
          <a:stretch>
            <a:fillRect/>
          </a:stretch>
        </p:blipFill>
        <p:spPr>
          <a:xfrm>
            <a:off x="6353772" y="0"/>
            <a:ext cx="5850668" cy="6858000"/>
          </a:xfrm>
          <a:prstGeom prst="rect">
            <a:avLst/>
          </a:prstGeom>
        </p:spPr>
      </p:pic>
      <p:pic>
        <p:nvPicPr>
          <p:cNvPr id="13" name="Afbeelding 12" descr="Afbeelding met patroon, pixel&#10;&#10;Automatisch gegenereerde beschrijving">
            <a:extLst>
              <a:ext uri="{FF2B5EF4-FFF2-40B4-BE49-F238E27FC236}">
                <a16:creationId xmlns:a16="http://schemas.microsoft.com/office/drawing/2014/main" id="{7B26107D-E14D-82F3-0096-EFBBB98F3EBC}"/>
              </a:ext>
            </a:extLst>
          </p:cNvPr>
          <p:cNvPicPr>
            <a:picLocks noChangeAspect="1"/>
          </p:cNvPicPr>
          <p:nvPr/>
        </p:nvPicPr>
        <p:blipFill>
          <a:blip r:embed="rId3"/>
          <a:stretch>
            <a:fillRect/>
          </a:stretch>
        </p:blipFill>
        <p:spPr>
          <a:xfrm>
            <a:off x="1831043" y="3315823"/>
            <a:ext cx="2620241" cy="2670631"/>
          </a:xfrm>
          <a:prstGeom prst="rect">
            <a:avLst/>
          </a:prstGeom>
        </p:spPr>
      </p:pic>
      <p:sp>
        <p:nvSpPr>
          <p:cNvPr id="2" name="Tekstvak 1">
            <a:extLst>
              <a:ext uri="{FF2B5EF4-FFF2-40B4-BE49-F238E27FC236}">
                <a16:creationId xmlns:a16="http://schemas.microsoft.com/office/drawing/2014/main" id="{9CD27789-9F89-E955-32AB-27B7A19F7061}"/>
              </a:ext>
            </a:extLst>
          </p:cNvPr>
          <p:cNvSpPr txBox="1"/>
          <p:nvPr/>
        </p:nvSpPr>
        <p:spPr>
          <a:xfrm>
            <a:off x="85724" y="572304"/>
            <a:ext cx="611088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dirty="0">
                <a:solidFill>
                  <a:srgbClr val="3C3C3B"/>
                </a:solidFill>
                <a:latin typeface="Calibri" panose="020F0502020204030204"/>
              </a:rPr>
              <a:t>Uitnodiging | GGD ZHZ</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nl-NL" sz="3600" dirty="0">
              <a:solidFill>
                <a:srgbClr val="3C3C3B"/>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dirty="0">
                <a:solidFill>
                  <a:srgbClr val="3C3C3B"/>
                </a:solidFill>
                <a:latin typeface="Calibri" panose="020F0502020204030204"/>
              </a:rPr>
              <a:t>16/11 Regionale bijeenkomst Programma Nu Niet Zwanger</a:t>
            </a:r>
          </a:p>
        </p:txBody>
      </p:sp>
    </p:spTree>
    <p:extLst>
      <p:ext uri="{BB962C8B-B14F-4D97-AF65-F5344CB8AC3E}">
        <p14:creationId xmlns:p14="http://schemas.microsoft.com/office/powerpoint/2010/main" val="20592247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8707B-82A1-C4DF-31CC-EA337D470DD9}"/>
              </a:ext>
            </a:extLst>
          </p:cNvPr>
          <p:cNvSpPr>
            <a:spLocks noGrp="1"/>
          </p:cNvSpPr>
          <p:nvPr>
            <p:ph type="ctrTitle"/>
          </p:nvPr>
        </p:nvSpPr>
        <p:spPr/>
        <p:txBody>
          <a:bodyPr/>
          <a:lstStyle/>
          <a:p>
            <a:r>
              <a:rPr lang="nl-NL" dirty="0"/>
              <a:t>BEDANKT VOOR JULLIE KOMST!</a:t>
            </a:r>
          </a:p>
        </p:txBody>
      </p:sp>
      <p:sp>
        <p:nvSpPr>
          <p:cNvPr id="3" name="Ondertitel 2">
            <a:extLst>
              <a:ext uri="{FF2B5EF4-FFF2-40B4-BE49-F238E27FC236}">
                <a16:creationId xmlns:a16="http://schemas.microsoft.com/office/drawing/2014/main" id="{802E3AAE-70D9-2233-8AF4-FD29403148B1}"/>
              </a:ext>
            </a:extLst>
          </p:cNvPr>
          <p:cNvSpPr>
            <a:spLocks noGrp="1"/>
          </p:cNvSpPr>
          <p:nvPr>
            <p:ph type="subTitle" idx="1"/>
          </p:nvPr>
        </p:nvSpPr>
        <p:spPr>
          <a:xfrm>
            <a:off x="1100051" y="4755664"/>
            <a:ext cx="10058400" cy="1143000"/>
          </a:xfrm>
        </p:spPr>
        <p:txBody>
          <a:bodyPr>
            <a:normAutofit/>
          </a:bodyPr>
          <a:lstStyle/>
          <a:p>
            <a:r>
              <a:rPr lang="nl-NL" dirty="0">
                <a:hlinkClick r:id="rId2"/>
              </a:rPr>
              <a:t>www.kansrijkestartnl.nl</a:t>
            </a:r>
            <a:r>
              <a:rPr lang="nl-NL" dirty="0"/>
              <a:t>   |  Rapport + INFOGRAPHIC </a:t>
            </a:r>
          </a:p>
          <a:p>
            <a:r>
              <a:rPr lang="nl-NL" dirty="0"/>
              <a:t>Te vinden bij ‘actueel’ en/of ‘documenten’</a:t>
            </a:r>
          </a:p>
        </p:txBody>
      </p:sp>
    </p:spTree>
    <p:extLst>
      <p:ext uri="{BB962C8B-B14F-4D97-AF65-F5344CB8AC3E}">
        <p14:creationId xmlns:p14="http://schemas.microsoft.com/office/powerpoint/2010/main" val="1910458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vak 7">
            <a:extLst>
              <a:ext uri="{FF2B5EF4-FFF2-40B4-BE49-F238E27FC236}">
                <a16:creationId xmlns:a16="http://schemas.microsoft.com/office/drawing/2014/main" id="{C320C9E6-D3FB-7341-A031-2A630313D6CE}"/>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kern="1200" dirty="0" err="1">
                <a:solidFill>
                  <a:schemeClr val="tx1"/>
                </a:solidFill>
                <a:ea typeface="+mj-ea"/>
                <a:cs typeface="+mj-cs"/>
              </a:rPr>
              <a:t>Gezond</a:t>
            </a:r>
            <a:r>
              <a:rPr lang="en-US" sz="4800" b="1" kern="1200" dirty="0">
                <a:solidFill>
                  <a:schemeClr val="tx1"/>
                </a:solidFill>
                <a:ea typeface="+mj-ea"/>
                <a:cs typeface="+mj-cs"/>
              </a:rPr>
              <a:t> </a:t>
            </a:r>
            <a:r>
              <a:rPr lang="en-US" sz="4800" b="1" kern="1200" dirty="0" err="1">
                <a:solidFill>
                  <a:schemeClr val="tx1"/>
                </a:solidFill>
                <a:ea typeface="+mj-ea"/>
                <a:cs typeface="+mj-cs"/>
              </a:rPr>
              <a:t>Zwanger</a:t>
            </a:r>
            <a:r>
              <a:rPr lang="en-US" sz="4800" b="1" kern="1200" dirty="0">
                <a:solidFill>
                  <a:schemeClr val="tx1"/>
                </a:solidFill>
                <a:ea typeface="+mj-ea"/>
                <a:cs typeface="+mj-cs"/>
              </a:rPr>
              <a:t> Worden </a:t>
            </a:r>
          </a:p>
          <a:p>
            <a:pPr algn="ctr">
              <a:lnSpc>
                <a:spcPct val="90000"/>
              </a:lnSpc>
              <a:spcBef>
                <a:spcPct val="0"/>
              </a:spcBef>
              <a:spcAft>
                <a:spcPts val="600"/>
              </a:spcAft>
            </a:pPr>
            <a:r>
              <a:rPr lang="en-US" sz="2000" b="1" kern="1200" dirty="0">
                <a:solidFill>
                  <a:schemeClr val="tx1"/>
                </a:solidFill>
                <a:latin typeface="+mj-lt"/>
                <a:ea typeface="+mj-ea"/>
                <a:cs typeface="+mj-cs"/>
              </a:rPr>
              <a:t>Als </a:t>
            </a:r>
            <a:r>
              <a:rPr lang="en-US" sz="2000" b="1" kern="1200" dirty="0" err="1">
                <a:solidFill>
                  <a:schemeClr val="tx1"/>
                </a:solidFill>
                <a:latin typeface="+mj-lt"/>
                <a:ea typeface="+mj-ea"/>
                <a:cs typeface="+mj-cs"/>
              </a:rPr>
              <a:t>onderdeel</a:t>
            </a:r>
            <a:r>
              <a:rPr lang="en-US" sz="2000" b="1" kern="1200" dirty="0">
                <a:solidFill>
                  <a:schemeClr val="tx1"/>
                </a:solidFill>
                <a:latin typeface="+mj-lt"/>
                <a:ea typeface="+mj-ea"/>
                <a:cs typeface="+mj-cs"/>
              </a:rPr>
              <a:t> van </a:t>
            </a:r>
            <a:r>
              <a:rPr lang="en-US" sz="2000" b="1" kern="1200" dirty="0" err="1">
                <a:solidFill>
                  <a:schemeClr val="tx1"/>
                </a:solidFill>
                <a:latin typeface="+mj-lt"/>
                <a:ea typeface="+mj-ea"/>
                <a:cs typeface="+mj-cs"/>
              </a:rPr>
              <a:t>lokale</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ketenaanpak</a:t>
            </a:r>
            <a:r>
              <a:rPr lang="en-US" sz="2000" b="1" kern="1200" dirty="0">
                <a:solidFill>
                  <a:schemeClr val="tx1"/>
                </a:solidFill>
                <a:latin typeface="+mj-lt"/>
                <a:ea typeface="+mj-ea"/>
                <a:cs typeface="+mj-cs"/>
              </a:rPr>
              <a:t> </a:t>
            </a:r>
            <a:r>
              <a:rPr lang="en-US" sz="2000" b="1" kern="1200" dirty="0" err="1">
                <a:solidFill>
                  <a:schemeClr val="tx1"/>
                </a:solidFill>
                <a:latin typeface="+mj-lt"/>
                <a:ea typeface="+mj-ea"/>
                <a:cs typeface="+mj-cs"/>
              </a:rPr>
              <a:t>Kansrijke</a:t>
            </a:r>
            <a:r>
              <a:rPr lang="en-US" sz="2000" b="1" kern="1200" dirty="0">
                <a:solidFill>
                  <a:schemeClr val="tx1"/>
                </a:solidFill>
                <a:latin typeface="+mj-lt"/>
                <a:ea typeface="+mj-ea"/>
                <a:cs typeface="+mj-cs"/>
              </a:rPr>
              <a:t> Start</a:t>
            </a:r>
          </a:p>
        </p:txBody>
      </p:sp>
      <p:pic>
        <p:nvPicPr>
          <p:cNvPr id="2" name="Graphic 1">
            <a:extLst>
              <a:ext uri="{FF2B5EF4-FFF2-40B4-BE49-F238E27FC236}">
                <a16:creationId xmlns:a16="http://schemas.microsoft.com/office/drawing/2014/main" id="{A4397E1F-B922-0607-AA50-B052935200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4702" y="3958701"/>
            <a:ext cx="5568879" cy="3432334"/>
          </a:xfrm>
          <a:prstGeom prst="rect">
            <a:avLst/>
          </a:prstGeom>
        </p:spPr>
      </p:pic>
      <p:pic>
        <p:nvPicPr>
          <p:cNvPr id="6" name="Afbeelding 5">
            <a:extLst>
              <a:ext uri="{FF2B5EF4-FFF2-40B4-BE49-F238E27FC236}">
                <a16:creationId xmlns:a16="http://schemas.microsoft.com/office/drawing/2014/main" id="{00B346F5-1BA8-39E5-B225-62B5C48F3C93}"/>
              </a:ext>
            </a:extLst>
          </p:cNvPr>
          <p:cNvPicPr>
            <a:picLocks noChangeAspect="1"/>
          </p:cNvPicPr>
          <p:nvPr/>
        </p:nvPicPr>
        <p:blipFill>
          <a:blip r:embed="rId4"/>
          <a:stretch>
            <a:fillRect/>
          </a:stretch>
        </p:blipFill>
        <p:spPr>
          <a:xfrm>
            <a:off x="4419600" y="1752636"/>
            <a:ext cx="6248266" cy="1968205"/>
          </a:xfrm>
          <a:prstGeom prst="rect">
            <a:avLst/>
          </a:prstGeom>
        </p:spPr>
      </p:pic>
      <p:sp>
        <p:nvSpPr>
          <p:cNvPr id="3" name="Pijl: omlaag 2">
            <a:extLst>
              <a:ext uri="{FF2B5EF4-FFF2-40B4-BE49-F238E27FC236}">
                <a16:creationId xmlns:a16="http://schemas.microsoft.com/office/drawing/2014/main" id="{8C7AC137-B48F-CAE6-6A15-149919AFFB47}"/>
              </a:ext>
            </a:extLst>
          </p:cNvPr>
          <p:cNvSpPr/>
          <p:nvPr/>
        </p:nvSpPr>
        <p:spPr>
          <a:xfrm>
            <a:off x="4805680" y="3095831"/>
            <a:ext cx="484632" cy="9984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Lettertype, Graphics, logo&#10;&#10;Automatisch gegenereerde beschrijving">
            <a:extLst>
              <a:ext uri="{FF2B5EF4-FFF2-40B4-BE49-F238E27FC236}">
                <a16:creationId xmlns:a16="http://schemas.microsoft.com/office/drawing/2014/main" id="{791CFEC5-0743-216C-48C9-BA18F87E7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6821" y="5816085"/>
            <a:ext cx="2444955" cy="928523"/>
          </a:xfrm>
          <a:prstGeom prst="rect">
            <a:avLst/>
          </a:prstGeom>
        </p:spPr>
      </p:pic>
    </p:spTree>
    <p:extLst>
      <p:ext uri="{BB962C8B-B14F-4D97-AF65-F5344CB8AC3E}">
        <p14:creationId xmlns:p14="http://schemas.microsoft.com/office/powerpoint/2010/main" val="76289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52524-F58B-4376-EAF4-D842971D2395}"/>
              </a:ext>
            </a:extLst>
          </p:cNvPr>
          <p:cNvSpPr>
            <a:spLocks noGrp="1"/>
          </p:cNvSpPr>
          <p:nvPr>
            <p:ph type="title"/>
          </p:nvPr>
        </p:nvSpPr>
        <p:spPr>
          <a:xfrm>
            <a:off x="612648" y="365125"/>
            <a:ext cx="5295015" cy="2063808"/>
          </a:xfrm>
        </p:spPr>
        <p:txBody>
          <a:bodyPr anchor="b">
            <a:normAutofit/>
          </a:bodyPr>
          <a:lstStyle/>
          <a:p>
            <a:r>
              <a:rPr lang="nl-NL" sz="5400" b="1" dirty="0">
                <a:latin typeface="+mn-lt"/>
              </a:rPr>
              <a:t>Waar staan we?</a:t>
            </a:r>
          </a:p>
        </p:txBody>
      </p:sp>
      <p:sp>
        <p:nvSpPr>
          <p:cNvPr id="3" name="Tijdelijke aanduiding voor inhoud 2">
            <a:extLst>
              <a:ext uri="{FF2B5EF4-FFF2-40B4-BE49-F238E27FC236}">
                <a16:creationId xmlns:a16="http://schemas.microsoft.com/office/drawing/2014/main" id="{D70F8547-E37C-38B6-7B6E-504FE8295D68}"/>
              </a:ext>
            </a:extLst>
          </p:cNvPr>
          <p:cNvSpPr>
            <a:spLocks noGrp="1"/>
          </p:cNvSpPr>
          <p:nvPr>
            <p:ph idx="1"/>
          </p:nvPr>
        </p:nvSpPr>
        <p:spPr>
          <a:xfrm>
            <a:off x="612648" y="2908005"/>
            <a:ext cx="5295015" cy="3268957"/>
          </a:xfrm>
        </p:spPr>
        <p:txBody>
          <a:bodyPr>
            <a:normAutofit/>
          </a:bodyPr>
          <a:lstStyle/>
          <a:p>
            <a:pPr marL="400050" indent="-342900">
              <a:spcBef>
                <a:spcPts val="0"/>
              </a:spcBef>
              <a:spcAft>
                <a:spcPts val="600"/>
              </a:spcAft>
            </a:pPr>
            <a:r>
              <a:rPr lang="en-US" dirty="0"/>
              <a:t>Pledge preconceptionele </a:t>
            </a:r>
            <a:r>
              <a:rPr lang="en-US" dirty="0" err="1"/>
              <a:t>gezondheid</a:t>
            </a:r>
            <a:endParaRPr lang="en-US" dirty="0"/>
          </a:p>
          <a:p>
            <a:pPr marL="400050" indent="-342900">
              <a:spcBef>
                <a:spcPts val="0"/>
              </a:spcBef>
              <a:spcAft>
                <a:spcPts val="600"/>
              </a:spcAft>
            </a:pPr>
            <a:r>
              <a:rPr lang="en-US" dirty="0"/>
              <a:t>2 </a:t>
            </a:r>
            <a:r>
              <a:rPr lang="en-US" dirty="0" err="1"/>
              <a:t>jaar</a:t>
            </a:r>
            <a:r>
              <a:rPr lang="en-US" dirty="0"/>
              <a:t> </a:t>
            </a:r>
            <a:r>
              <a:rPr lang="en-US" dirty="0" err="1"/>
              <a:t>na</a:t>
            </a:r>
            <a:r>
              <a:rPr lang="en-US" dirty="0"/>
              <a:t> de pledge </a:t>
            </a:r>
          </a:p>
          <a:p>
            <a:pPr marL="400050" indent="-342900">
              <a:spcBef>
                <a:spcPts val="0"/>
              </a:spcBef>
              <a:spcAft>
                <a:spcPts val="600"/>
              </a:spcAft>
            </a:pPr>
            <a:r>
              <a:rPr lang="en-US" dirty="0" err="1"/>
              <a:t>Beslisboom</a:t>
            </a:r>
            <a:r>
              <a:rPr lang="en-US" dirty="0"/>
              <a:t> professionals</a:t>
            </a:r>
          </a:p>
          <a:p>
            <a:pPr marL="400050" indent="-342900">
              <a:spcBef>
                <a:spcPts val="0"/>
              </a:spcBef>
              <a:spcAft>
                <a:spcPts val="600"/>
              </a:spcAft>
            </a:pPr>
            <a:r>
              <a:rPr lang="en-US" dirty="0" err="1"/>
              <a:t>Thematafels</a:t>
            </a:r>
            <a:r>
              <a:rPr lang="en-US" dirty="0"/>
              <a:t> </a:t>
            </a:r>
          </a:p>
          <a:p>
            <a:pPr marL="400050" indent="-342900">
              <a:spcBef>
                <a:spcPts val="0"/>
              </a:spcBef>
              <a:spcAft>
                <a:spcPts val="600"/>
              </a:spcAft>
            </a:pPr>
            <a:r>
              <a:rPr lang="en-US" dirty="0" err="1"/>
              <a:t>Leertraject</a:t>
            </a:r>
            <a:r>
              <a:rPr lang="en-US" dirty="0"/>
              <a:t> </a:t>
            </a:r>
            <a:r>
              <a:rPr lang="en-US" dirty="0" err="1"/>
              <a:t>lokale</a:t>
            </a:r>
            <a:r>
              <a:rPr lang="en-US" dirty="0"/>
              <a:t> </a:t>
            </a:r>
            <a:r>
              <a:rPr lang="en-US" dirty="0" err="1"/>
              <a:t>coalities</a:t>
            </a:r>
            <a:endParaRPr lang="en-US" dirty="0"/>
          </a:p>
        </p:txBody>
      </p:sp>
      <p:pic>
        <p:nvPicPr>
          <p:cNvPr id="6" name="Afbeelding 5">
            <a:extLst>
              <a:ext uri="{FF2B5EF4-FFF2-40B4-BE49-F238E27FC236}">
                <a16:creationId xmlns:a16="http://schemas.microsoft.com/office/drawing/2014/main" id="{858789A8-C5A8-805B-5630-49863B985AEB}"/>
              </a:ext>
            </a:extLst>
          </p:cNvPr>
          <p:cNvPicPr>
            <a:picLocks noChangeAspect="1"/>
          </p:cNvPicPr>
          <p:nvPr/>
        </p:nvPicPr>
        <p:blipFill>
          <a:blip r:embed="rId2"/>
          <a:stretch>
            <a:fillRect/>
          </a:stretch>
        </p:blipFill>
        <p:spPr>
          <a:xfrm>
            <a:off x="6448419" y="3897113"/>
            <a:ext cx="2905932" cy="2724310"/>
          </a:xfrm>
          <a:prstGeom prst="rect">
            <a:avLst/>
          </a:prstGeom>
        </p:spPr>
      </p:pic>
      <p:pic>
        <p:nvPicPr>
          <p:cNvPr id="8" name="Afbeelding 7">
            <a:extLst>
              <a:ext uri="{FF2B5EF4-FFF2-40B4-BE49-F238E27FC236}">
                <a16:creationId xmlns:a16="http://schemas.microsoft.com/office/drawing/2014/main" id="{34791A0F-F6A8-5EE3-BF1D-7244510C1ABF}"/>
              </a:ext>
            </a:extLst>
          </p:cNvPr>
          <p:cNvPicPr>
            <a:picLocks noChangeAspect="1"/>
          </p:cNvPicPr>
          <p:nvPr/>
        </p:nvPicPr>
        <p:blipFill>
          <a:blip r:embed="rId3"/>
          <a:stretch>
            <a:fillRect/>
          </a:stretch>
        </p:blipFill>
        <p:spPr>
          <a:xfrm>
            <a:off x="6663551" y="365125"/>
            <a:ext cx="4043449" cy="3295411"/>
          </a:xfrm>
          <a:prstGeom prst="rect">
            <a:avLst/>
          </a:prstGeom>
        </p:spPr>
      </p:pic>
      <p:pic>
        <p:nvPicPr>
          <p:cNvPr id="10" name="Afbeelding 9">
            <a:extLst>
              <a:ext uri="{FF2B5EF4-FFF2-40B4-BE49-F238E27FC236}">
                <a16:creationId xmlns:a16="http://schemas.microsoft.com/office/drawing/2014/main" id="{9508F825-875E-1B38-F76D-FDF709E1F96A}"/>
              </a:ext>
            </a:extLst>
          </p:cNvPr>
          <p:cNvPicPr>
            <a:picLocks noChangeAspect="1"/>
          </p:cNvPicPr>
          <p:nvPr/>
        </p:nvPicPr>
        <p:blipFill>
          <a:blip r:embed="rId4"/>
          <a:stretch>
            <a:fillRect/>
          </a:stretch>
        </p:blipFill>
        <p:spPr>
          <a:xfrm>
            <a:off x="9638765" y="3352800"/>
            <a:ext cx="2265773" cy="3213864"/>
          </a:xfrm>
          <a:prstGeom prst="rect">
            <a:avLst/>
          </a:prstGeom>
        </p:spPr>
      </p:pic>
      <p:pic>
        <p:nvPicPr>
          <p:cNvPr id="4" name="Afbeelding 3" descr="Afbeelding met tekst, Lettertype, Graphics, logo&#10;&#10;Automatisch gegenereerde beschrijving">
            <a:extLst>
              <a:ext uri="{FF2B5EF4-FFF2-40B4-BE49-F238E27FC236}">
                <a16:creationId xmlns:a16="http://schemas.microsoft.com/office/drawing/2014/main" id="{611ED471-76A0-2A16-5587-43AE7CA2D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434" y="5805735"/>
            <a:ext cx="2444955" cy="928523"/>
          </a:xfrm>
          <a:prstGeom prst="rect">
            <a:avLst/>
          </a:prstGeom>
        </p:spPr>
      </p:pic>
    </p:spTree>
    <p:extLst>
      <p:ext uri="{BB962C8B-B14F-4D97-AF65-F5344CB8AC3E}">
        <p14:creationId xmlns:p14="http://schemas.microsoft.com/office/powerpoint/2010/main" val="1811673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3B9A54-7137-6347-84E2-67967FF5BF01}"/>
              </a:ext>
            </a:extLst>
          </p:cNvPr>
          <p:cNvSpPr>
            <a:spLocks noGrp="1"/>
          </p:cNvSpPr>
          <p:nvPr>
            <p:ph type="title"/>
          </p:nvPr>
        </p:nvSpPr>
        <p:spPr>
          <a:xfrm>
            <a:off x="612002" y="800952"/>
            <a:ext cx="10923588" cy="849619"/>
          </a:xfrm>
        </p:spPr>
        <p:txBody>
          <a:bodyPr anchor="t"/>
          <a:lstStyle/>
          <a:p>
            <a:r>
              <a:rPr lang="nl-NL" sz="2400" dirty="0">
                <a:solidFill>
                  <a:srgbClr val="7DC6B2"/>
                </a:solidFill>
              </a:rPr>
              <a:t>Gezond Zwanger Worden</a:t>
            </a:r>
            <a:br>
              <a:rPr lang="nl-NL" dirty="0"/>
            </a:br>
            <a:r>
              <a:rPr lang="nl-NL" b="1" dirty="0">
                <a:solidFill>
                  <a:srgbClr val="EE7202"/>
                </a:solidFill>
              </a:rPr>
              <a:t>Verandertheorie</a:t>
            </a:r>
          </a:p>
        </p:txBody>
      </p:sp>
      <p:sp>
        <p:nvSpPr>
          <p:cNvPr id="5" name="Tijdelijke aanduiding voor dianummer 4">
            <a:extLst>
              <a:ext uri="{FF2B5EF4-FFF2-40B4-BE49-F238E27FC236}">
                <a16:creationId xmlns:a16="http://schemas.microsoft.com/office/drawing/2014/main" id="{B634C7E8-BED3-FA43-9972-D356F182DB65}"/>
              </a:ext>
            </a:extLst>
          </p:cNvPr>
          <p:cNvSpPr>
            <a:spLocks noGrp="1"/>
          </p:cNvSpPr>
          <p:nvPr>
            <p:ph type="sldNum" sz="quarter" idx="12"/>
          </p:nvPr>
        </p:nvSpPr>
        <p:spPr>
          <a:xfrm>
            <a:off x="10800000" y="6480000"/>
            <a:ext cx="720000" cy="378000"/>
          </a:xfrm>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67" b="0" i="0" u="none" strike="noStrike" kern="1200" cap="none" spc="0" normalizeH="0" baseline="0" noProof="0">
                <a:ln>
                  <a:noFill/>
                </a:ln>
                <a:solidFill>
                  <a:prstClr val="white"/>
                </a:solidFill>
                <a:effectLst/>
                <a:uLnTx/>
                <a:uFillTx/>
                <a:latin typeface="Verdana"/>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9</a:t>
            </a:fld>
            <a:endParaRPr kumimoji="0" lang="nl-NL" sz="1067" b="0" i="0" u="none" strike="noStrike" kern="1200" cap="none" spc="0" normalizeH="0" baseline="0" noProof="0" dirty="0">
              <a:ln>
                <a:noFill/>
              </a:ln>
              <a:solidFill>
                <a:prstClr val="white"/>
              </a:solidFill>
              <a:effectLst/>
              <a:uLnTx/>
              <a:uFillTx/>
              <a:latin typeface="Verdana"/>
              <a:ea typeface="+mn-ea"/>
              <a:cs typeface="+mn-cs"/>
            </a:endParaRPr>
          </a:p>
        </p:txBody>
      </p:sp>
      <p:grpSp>
        <p:nvGrpSpPr>
          <p:cNvPr id="14" name="Groep 13">
            <a:extLst>
              <a:ext uri="{FF2B5EF4-FFF2-40B4-BE49-F238E27FC236}">
                <a16:creationId xmlns:a16="http://schemas.microsoft.com/office/drawing/2014/main" id="{0B57BCB6-F8CA-6740-BD76-52774D0C724C}"/>
              </a:ext>
            </a:extLst>
          </p:cNvPr>
          <p:cNvGrpSpPr/>
          <p:nvPr/>
        </p:nvGrpSpPr>
        <p:grpSpPr>
          <a:xfrm>
            <a:off x="612000" y="1564462"/>
            <a:ext cx="11366931" cy="3913565"/>
            <a:chOff x="1835007" y="2278251"/>
            <a:chExt cx="9871981" cy="3191032"/>
          </a:xfr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p:grpSpPr>
        <p:grpSp>
          <p:nvGrpSpPr>
            <p:cNvPr id="12" name="Groep 11">
              <a:extLst>
                <a:ext uri="{FF2B5EF4-FFF2-40B4-BE49-F238E27FC236}">
                  <a16:creationId xmlns:a16="http://schemas.microsoft.com/office/drawing/2014/main" id="{7815AEB7-3601-384A-9970-A4851350E737}"/>
                </a:ext>
              </a:extLst>
            </p:cNvPr>
            <p:cNvGrpSpPr/>
            <p:nvPr/>
          </p:nvGrpSpPr>
          <p:grpSpPr>
            <a:xfrm>
              <a:off x="1835007" y="2278251"/>
              <a:ext cx="9871981" cy="3191032"/>
              <a:chOff x="1835007" y="2278251"/>
              <a:chExt cx="8694216" cy="3191032"/>
            </a:xfrm>
            <a:grpFill/>
          </p:grpSpPr>
          <p:grpSp>
            <p:nvGrpSpPr>
              <p:cNvPr id="9" name="Groep 8">
                <a:extLst>
                  <a:ext uri="{FF2B5EF4-FFF2-40B4-BE49-F238E27FC236}">
                    <a16:creationId xmlns:a16="http://schemas.microsoft.com/office/drawing/2014/main" id="{E7B64DC1-2FD4-DA4D-A78D-6F3DE2C9249F}"/>
                  </a:ext>
                </a:extLst>
              </p:cNvPr>
              <p:cNvGrpSpPr/>
              <p:nvPr/>
            </p:nvGrpSpPr>
            <p:grpSpPr>
              <a:xfrm>
                <a:off x="1835007" y="2278251"/>
                <a:ext cx="8694216" cy="3191032"/>
                <a:chOff x="1697063" y="2471981"/>
                <a:chExt cx="8551165" cy="2759179"/>
              </a:xfrm>
              <a:grpFill/>
            </p:grpSpPr>
            <p:sp>
              <p:nvSpPr>
                <p:cNvPr id="4" name="Rechthoek 3">
                  <a:extLst>
                    <a:ext uri="{FF2B5EF4-FFF2-40B4-BE49-F238E27FC236}">
                      <a16:creationId xmlns:a16="http://schemas.microsoft.com/office/drawing/2014/main" id="{A2432CB2-1429-AD49-B3F4-57DB4F219982}"/>
                    </a:ext>
                  </a:extLst>
                </p:cNvPr>
                <p:cNvSpPr/>
                <p:nvPr/>
              </p:nvSpPr>
              <p:spPr>
                <a:xfrm>
                  <a:off x="1697063" y="2471981"/>
                  <a:ext cx="3894896" cy="637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40" name="Rechthoek 39">
                  <a:extLst>
                    <a:ext uri="{FF2B5EF4-FFF2-40B4-BE49-F238E27FC236}">
                      <a16:creationId xmlns:a16="http://schemas.microsoft.com/office/drawing/2014/main" id="{BBE07799-BC94-9F40-9446-E267F09884A7}"/>
                    </a:ext>
                  </a:extLst>
                </p:cNvPr>
                <p:cNvSpPr/>
                <p:nvPr/>
              </p:nvSpPr>
              <p:spPr>
                <a:xfrm>
                  <a:off x="2815611" y="3180411"/>
                  <a:ext cx="3894896" cy="637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42" name="Rechthoek 41">
                  <a:extLst>
                    <a:ext uri="{FF2B5EF4-FFF2-40B4-BE49-F238E27FC236}">
                      <a16:creationId xmlns:a16="http://schemas.microsoft.com/office/drawing/2014/main" id="{C95E4A5F-895E-4B43-B78C-924303EBE6B1}"/>
                    </a:ext>
                  </a:extLst>
                </p:cNvPr>
                <p:cNvSpPr/>
                <p:nvPr/>
              </p:nvSpPr>
              <p:spPr>
                <a:xfrm>
                  <a:off x="3950732" y="3886832"/>
                  <a:ext cx="3894896" cy="637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44" name="Rechthoek 43">
                  <a:extLst>
                    <a:ext uri="{FF2B5EF4-FFF2-40B4-BE49-F238E27FC236}">
                      <a16:creationId xmlns:a16="http://schemas.microsoft.com/office/drawing/2014/main" id="{27871CEA-57D8-D94A-987A-5B099B516C7C}"/>
                    </a:ext>
                  </a:extLst>
                </p:cNvPr>
                <p:cNvSpPr/>
                <p:nvPr/>
              </p:nvSpPr>
              <p:spPr>
                <a:xfrm>
                  <a:off x="5052707" y="4593253"/>
                  <a:ext cx="3894896" cy="637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57" name="Rechthoek 56">
                  <a:extLst>
                    <a:ext uri="{FF2B5EF4-FFF2-40B4-BE49-F238E27FC236}">
                      <a16:creationId xmlns:a16="http://schemas.microsoft.com/office/drawing/2014/main" id="{5FE9920E-BE0B-DE40-A38A-B987C3683D0B}"/>
                    </a:ext>
                  </a:extLst>
                </p:cNvPr>
                <p:cNvSpPr/>
                <p:nvPr/>
              </p:nvSpPr>
              <p:spPr>
                <a:xfrm>
                  <a:off x="9019716" y="4590461"/>
                  <a:ext cx="1228512" cy="637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8" name="Gebogen pijl omhoog 7">
                  <a:extLst>
                    <a:ext uri="{FF2B5EF4-FFF2-40B4-BE49-F238E27FC236}">
                      <a16:creationId xmlns:a16="http://schemas.microsoft.com/office/drawing/2014/main" id="{BC048AE2-3098-AC4E-8477-2764EA3A104E}"/>
                    </a:ext>
                  </a:extLst>
                </p:cNvPr>
                <p:cNvSpPr/>
                <p:nvPr/>
              </p:nvSpPr>
              <p:spPr>
                <a:xfrm flipV="1">
                  <a:off x="5591959" y="2739938"/>
                  <a:ext cx="612442" cy="371959"/>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58" name="Gebogen pijl omhoog 57">
                  <a:extLst>
                    <a:ext uri="{FF2B5EF4-FFF2-40B4-BE49-F238E27FC236}">
                      <a16:creationId xmlns:a16="http://schemas.microsoft.com/office/drawing/2014/main" id="{72588632-51B4-9B49-AE49-6E75B077C982}"/>
                    </a:ext>
                  </a:extLst>
                </p:cNvPr>
                <p:cNvSpPr/>
                <p:nvPr/>
              </p:nvSpPr>
              <p:spPr>
                <a:xfrm flipV="1">
                  <a:off x="6710507" y="3446358"/>
                  <a:ext cx="612442" cy="371959"/>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sp>
              <p:nvSpPr>
                <p:cNvPr id="59" name="Gebogen pijl omhoog 58">
                  <a:extLst>
                    <a:ext uri="{FF2B5EF4-FFF2-40B4-BE49-F238E27FC236}">
                      <a16:creationId xmlns:a16="http://schemas.microsoft.com/office/drawing/2014/main" id="{AC3243F1-8C48-C94A-9E63-3882CA6D4216}"/>
                    </a:ext>
                  </a:extLst>
                </p:cNvPr>
                <p:cNvSpPr/>
                <p:nvPr/>
              </p:nvSpPr>
              <p:spPr>
                <a:xfrm flipV="1">
                  <a:off x="7845628" y="4152780"/>
                  <a:ext cx="612442" cy="371959"/>
                </a:xfrm>
                <a:prstGeom prst="bentUp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prstClr val="white"/>
                    </a:solidFill>
                    <a:effectLst/>
                    <a:uLnTx/>
                    <a:uFillTx/>
                    <a:latin typeface="Verdana"/>
                    <a:ea typeface="+mn-ea"/>
                    <a:cs typeface="+mn-cs"/>
                  </a:endParaRPr>
                </a:p>
              </p:txBody>
            </p:sp>
          </p:grpSp>
          <p:sp>
            <p:nvSpPr>
              <p:cNvPr id="10" name="Tekstvak 9">
                <a:extLst>
                  <a:ext uri="{FF2B5EF4-FFF2-40B4-BE49-F238E27FC236}">
                    <a16:creationId xmlns:a16="http://schemas.microsoft.com/office/drawing/2014/main" id="{035BD869-B676-2A49-A153-AF127981992C}"/>
                  </a:ext>
                </a:extLst>
              </p:cNvPr>
              <p:cNvSpPr txBox="1"/>
              <p:nvPr/>
            </p:nvSpPr>
            <p:spPr>
              <a:xfrm>
                <a:off x="1920817" y="2385460"/>
                <a:ext cx="3788433" cy="351335"/>
              </a:xfrm>
              <a:prstGeom prst="rect">
                <a:avLst/>
              </a:prstGeom>
              <a:gradFill flip="none" rotWithShape="1">
                <a:gsLst>
                  <a:gs pos="1000">
                    <a:srgbClr val="94DCC6">
                      <a:lumMod val="97000"/>
                      <a:lumOff val="3000"/>
                    </a:srgbClr>
                  </a:gs>
                  <a:gs pos="0">
                    <a:schemeClr val="accent5">
                      <a:lumMod val="97000"/>
                      <a:lumOff val="3000"/>
                    </a:schemeClr>
                  </a:gs>
                  <a:gs pos="94000">
                    <a:schemeClr val="accent5">
                      <a:lumMod val="60000"/>
                      <a:lumOff val="40000"/>
                    </a:schemeClr>
                  </a:gs>
                </a:gsLst>
                <a:lin ang="16200000" scaled="1"/>
                <a:tileRect/>
              </a:grad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Urgentie</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Afgelopen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 a 30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jaar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onderzoek</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feiten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cijfers</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spreken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voor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zich</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
          <p:nvSpPr>
            <p:cNvPr id="75" name="Tekstvak 74">
              <a:extLst>
                <a:ext uri="{FF2B5EF4-FFF2-40B4-BE49-F238E27FC236}">
                  <a16:creationId xmlns:a16="http://schemas.microsoft.com/office/drawing/2014/main" id="{194EB8DD-D281-1D4B-8454-B5608E4F2513}"/>
                </a:ext>
              </a:extLst>
            </p:cNvPr>
            <p:cNvSpPr txBox="1"/>
            <p:nvPr/>
          </p:nvSpPr>
          <p:spPr>
            <a:xfrm>
              <a:off x="3146177" y="3208056"/>
              <a:ext cx="4301634" cy="489360"/>
            </a:xfrm>
            <a:prstGeom prst="rect">
              <a:avLst/>
            </a:prstGeom>
            <a:grp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Bewustwording</a:t>
              </a: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Verhogen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van de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bewustwording</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obv</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feiten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cijfers</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bij</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zowel</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professionals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als</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mogelijk</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aanstaande</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ouder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t>
              </a:r>
            </a:p>
          </p:txBody>
        </p:sp>
        <p:sp>
          <p:nvSpPr>
            <p:cNvPr id="76" name="Tekstvak 75">
              <a:extLst>
                <a:ext uri="{FF2B5EF4-FFF2-40B4-BE49-F238E27FC236}">
                  <a16:creationId xmlns:a16="http://schemas.microsoft.com/office/drawing/2014/main" id="{C03689CC-CA56-3842-A5F7-0181BBE380EE}"/>
                </a:ext>
              </a:extLst>
            </p:cNvPr>
            <p:cNvSpPr txBox="1"/>
            <p:nvPr/>
          </p:nvSpPr>
          <p:spPr>
            <a:xfrm>
              <a:off x="4534212" y="4093138"/>
              <a:ext cx="4301634" cy="489360"/>
            </a:xfrm>
            <a:prstGeom prst="rect">
              <a:avLst/>
            </a:prstGeom>
            <a:grp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Handelen</a:t>
              </a:r>
              <a:endPar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68581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Professionals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vragen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zwangerschapswens</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handelen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hier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Mogelijk</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aanstaande</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ouder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passen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gedrag</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waar</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mogelijk</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77" name="Tekstvak 76">
              <a:extLst>
                <a:ext uri="{FF2B5EF4-FFF2-40B4-BE49-F238E27FC236}">
                  <a16:creationId xmlns:a16="http://schemas.microsoft.com/office/drawing/2014/main" id="{F8CE4B42-D5CF-754A-927F-B8A919A2B955}"/>
                </a:ext>
              </a:extLst>
            </p:cNvPr>
            <p:cNvSpPr txBox="1"/>
            <p:nvPr/>
          </p:nvSpPr>
          <p:spPr>
            <a:xfrm>
              <a:off x="5806398" y="4912773"/>
              <a:ext cx="4301634" cy="351335"/>
            </a:xfrm>
            <a:prstGeom prst="rect">
              <a:avLst/>
            </a:prstGeom>
            <a:grpFill/>
          </p:spPr>
          <p:txBody>
            <a:bodyPr wrap="square" rtlCol="0">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KANSRIJKE START</a:t>
              </a:r>
            </a:p>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Meer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kinderen</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een</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kansrijke</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start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en</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een</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gezondere</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generatie</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opweg</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1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naar</a:t>
              </a:r>
              <a:r>
                <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2040</a:t>
              </a:r>
            </a:p>
          </p:txBody>
        </p:sp>
        <p:sp>
          <p:nvSpPr>
            <p:cNvPr id="13" name="Tekstvak 12">
              <a:extLst>
                <a:ext uri="{FF2B5EF4-FFF2-40B4-BE49-F238E27FC236}">
                  <a16:creationId xmlns:a16="http://schemas.microsoft.com/office/drawing/2014/main" id="{FFE3F936-4C6D-AF4A-9349-D5A7E87A53A3}"/>
                </a:ext>
              </a:extLst>
            </p:cNvPr>
            <p:cNvSpPr txBox="1"/>
            <p:nvPr/>
          </p:nvSpPr>
          <p:spPr>
            <a:xfrm>
              <a:off x="6272871" y="2343505"/>
              <a:ext cx="824319" cy="213311"/>
            </a:xfrm>
            <a:prstGeom prst="rect">
              <a:avLst/>
            </a:prstGeom>
            <a:grpFill/>
          </p:spPr>
          <p:txBody>
            <a:bodyPr wrap="square" rtlCol="0">
              <a:spAutoFit/>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EE7202"/>
                  </a:solidFill>
                  <a:effectLst/>
                  <a:uLnTx/>
                  <a:uFillTx/>
                  <a:latin typeface="Verdana"/>
                  <a:ea typeface="+mn-ea"/>
                  <a:cs typeface="+mn-cs"/>
                </a:rPr>
                <a:t>leidt tot</a:t>
              </a:r>
            </a:p>
          </p:txBody>
        </p:sp>
        <p:sp>
          <p:nvSpPr>
            <p:cNvPr id="79" name="Tekstvak 78">
              <a:extLst>
                <a:ext uri="{FF2B5EF4-FFF2-40B4-BE49-F238E27FC236}">
                  <a16:creationId xmlns:a16="http://schemas.microsoft.com/office/drawing/2014/main" id="{EB8D685C-AA35-614F-B1E5-36E13C03D316}"/>
                </a:ext>
              </a:extLst>
            </p:cNvPr>
            <p:cNvSpPr txBox="1"/>
            <p:nvPr/>
          </p:nvSpPr>
          <p:spPr>
            <a:xfrm>
              <a:off x="7622829" y="3150808"/>
              <a:ext cx="824319" cy="213311"/>
            </a:xfrm>
            <a:prstGeom prst="rect">
              <a:avLst/>
            </a:prstGeom>
            <a:grpFill/>
          </p:spPr>
          <p:txBody>
            <a:bodyPr wrap="square" rtlCol="0">
              <a:spAutoFit/>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EE7202"/>
                  </a:solidFill>
                  <a:effectLst/>
                  <a:uLnTx/>
                  <a:uFillTx/>
                  <a:latin typeface="Verdana"/>
                  <a:ea typeface="+mn-ea"/>
                  <a:cs typeface="+mn-cs"/>
                </a:rPr>
                <a:t>leidt tot</a:t>
              </a:r>
            </a:p>
          </p:txBody>
        </p:sp>
        <p:sp>
          <p:nvSpPr>
            <p:cNvPr id="80" name="Tekstvak 79">
              <a:extLst>
                <a:ext uri="{FF2B5EF4-FFF2-40B4-BE49-F238E27FC236}">
                  <a16:creationId xmlns:a16="http://schemas.microsoft.com/office/drawing/2014/main" id="{9F31FF54-FDA1-3B4A-947D-045CF15662F4}"/>
                </a:ext>
              </a:extLst>
            </p:cNvPr>
            <p:cNvSpPr txBox="1"/>
            <p:nvPr/>
          </p:nvSpPr>
          <p:spPr>
            <a:xfrm>
              <a:off x="8874640" y="3974378"/>
              <a:ext cx="824319" cy="213311"/>
            </a:xfrm>
            <a:prstGeom prst="rect">
              <a:avLst/>
            </a:prstGeom>
            <a:grpFill/>
          </p:spPr>
          <p:txBody>
            <a:bodyPr wrap="square" rtlCol="0">
              <a:spAutoFit/>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kumimoji="0" lang="nl-NL" sz="1100" b="1" i="0" u="none" strike="noStrike" kern="1200" cap="none" spc="0" normalizeH="0" baseline="0" noProof="0" dirty="0">
                  <a:ln>
                    <a:noFill/>
                  </a:ln>
                  <a:solidFill>
                    <a:srgbClr val="EE7202"/>
                  </a:solidFill>
                  <a:effectLst/>
                  <a:uLnTx/>
                  <a:uFillTx/>
                  <a:latin typeface="Verdana"/>
                  <a:ea typeface="+mn-ea"/>
                  <a:cs typeface="+mn-cs"/>
                </a:rPr>
                <a:t>leidt tot</a:t>
              </a:r>
            </a:p>
          </p:txBody>
        </p:sp>
      </p:grpSp>
      <p:sp>
        <p:nvSpPr>
          <p:cNvPr id="16" name="Tekstvak 15">
            <a:extLst>
              <a:ext uri="{FF2B5EF4-FFF2-40B4-BE49-F238E27FC236}">
                <a16:creationId xmlns:a16="http://schemas.microsoft.com/office/drawing/2014/main" id="{74400745-2C00-86EF-A264-73805E32E83B}"/>
              </a:ext>
            </a:extLst>
          </p:cNvPr>
          <p:cNvSpPr txBox="1"/>
          <p:nvPr/>
        </p:nvSpPr>
        <p:spPr>
          <a:xfrm>
            <a:off x="10345889" y="4606170"/>
            <a:ext cx="1614028" cy="830997"/>
          </a:xfrm>
          <a:prstGeom prst="rect">
            <a:avLst/>
          </a:prstGeom>
          <a:noFill/>
        </p:spPr>
        <p:txBody>
          <a:bodyPr wrap="square">
            <a:spAutoFit/>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Borgen</a:t>
            </a:r>
            <a:endPar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68581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Duurzaam</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verankeren</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van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landelijke</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dekkend</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aanbod</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pic>
        <p:nvPicPr>
          <p:cNvPr id="15" name="Afbeelding 14" descr="Afbeelding met tekst, Lettertype, Graphics, logo&#10;&#10;Automatisch gegenereerde beschrijving">
            <a:extLst>
              <a:ext uri="{FF2B5EF4-FFF2-40B4-BE49-F238E27FC236}">
                <a16:creationId xmlns:a16="http://schemas.microsoft.com/office/drawing/2014/main" id="{46AE48D0-01E9-DF51-0520-196182813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3976" y="5773458"/>
            <a:ext cx="2444955" cy="928523"/>
          </a:xfrm>
          <a:prstGeom prst="rect">
            <a:avLst/>
          </a:prstGeom>
        </p:spPr>
      </p:pic>
    </p:spTree>
    <p:extLst>
      <p:ext uri="{BB962C8B-B14F-4D97-AF65-F5344CB8AC3E}">
        <p14:creationId xmlns:p14="http://schemas.microsoft.com/office/powerpoint/2010/main" val="360837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rugblik">
  <a:themeElements>
    <a:clrScheme name="Aangepast 2">
      <a:dk1>
        <a:srgbClr val="3C3C3B"/>
      </a:dk1>
      <a:lt1>
        <a:sysClr val="window" lastClr="FFFFFF"/>
      </a:lt1>
      <a:dk2>
        <a:srgbClr val="ED9C37"/>
      </a:dk2>
      <a:lt2>
        <a:srgbClr val="D38286"/>
      </a:lt2>
      <a:accent1>
        <a:srgbClr val="4B8564"/>
      </a:accent1>
      <a:accent2>
        <a:srgbClr val="ED9C37"/>
      </a:accent2>
      <a:accent3>
        <a:srgbClr val="528EA7"/>
      </a:accent3>
      <a:accent4>
        <a:srgbClr val="E7E4DF"/>
      </a:accent4>
      <a:accent5>
        <a:srgbClr val="CC9900"/>
      </a:accent5>
      <a:accent6>
        <a:srgbClr val="B22600"/>
      </a:accent6>
      <a:hlink>
        <a:srgbClr val="CC9900"/>
      </a:hlink>
      <a:folHlink>
        <a:srgbClr val="666699"/>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VWS Extern blauw thema">
  <a:themeElements>
    <a:clrScheme name="VWS Kleuren">
      <a:dk1>
        <a:sysClr val="windowText" lastClr="000000"/>
      </a:dk1>
      <a:lt1>
        <a:sysClr val="window" lastClr="FFFFFF"/>
      </a:lt1>
      <a:dk2>
        <a:srgbClr val="00305B"/>
      </a:dk2>
      <a:lt2>
        <a:srgbClr val="CCCCCC"/>
      </a:lt2>
      <a:accent1>
        <a:srgbClr val="00305B"/>
      </a:accent1>
      <a:accent2>
        <a:srgbClr val="A90061"/>
      </a:accent2>
      <a:accent3>
        <a:srgbClr val="E17000"/>
      </a:accent3>
      <a:accent4>
        <a:srgbClr val="F9E11E"/>
      </a:accent4>
      <a:accent5>
        <a:srgbClr val="76D2B6"/>
      </a:accent5>
      <a:accent6>
        <a:srgbClr val="999999"/>
      </a:accent6>
      <a:hlink>
        <a:srgbClr val="E17000"/>
      </a:hlink>
      <a:folHlink>
        <a:srgbClr val="E17000"/>
      </a:folHlink>
    </a:clrScheme>
    <a:fontScheme name="Verdana">
      <a:majorFont>
        <a:latin typeface="Verdana"/>
        <a:ea typeface=""/>
        <a:cs typeface=""/>
      </a:majorFont>
      <a:minorFont>
        <a:latin typeface="Verdana"/>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aars">
      <a:srgbClr val="42145F"/>
    </a:custClr>
    <a:custClr name="Donkerblauw">
      <a:srgbClr val="01689B"/>
    </a:custClr>
    <a:custClr name="Hemelblauw">
      <a:srgbClr val="007BC7"/>
    </a:custClr>
    <a:custClr name="Violet">
      <a:srgbClr val="A90061"/>
    </a:custClr>
    <a:custClr name="Robijnrood">
      <a:srgbClr val="CA005D"/>
    </a:custClr>
    <a:custClr name="Rood">
      <a:srgbClr val="D52B1E"/>
    </a:custClr>
    <a:custClr name="Donkergroen">
      <a:srgbClr val="275937"/>
    </a:custClr>
    <a:custClr name="Groen">
      <a:srgbClr val="39870C"/>
    </a:custClr>
    <a:custClr name="Mosgroen">
      <a:srgbClr val="777C00"/>
    </a:custClr>
    <a:custClr name="Donkerbruin">
      <a:srgbClr val="673327"/>
    </a:custClr>
    <a:custClr name="Licht Paars">
      <a:srgbClr val="C6B8CF"/>
    </a:custClr>
    <a:custClr name="Licht Donkerblauw">
      <a:srgbClr val="CCE0F1"/>
    </a:custClr>
    <a:custClr name="Licht Hemelblauw">
      <a:srgbClr val="DDEFF8"/>
    </a:custClr>
    <a:custClr name="Licht Violet">
      <a:srgbClr val="E5B2CF"/>
    </a:custClr>
    <a:custClr name="Licht Robijnrood">
      <a:srgbClr val="EFB2CE"/>
    </a:custClr>
    <a:custClr name="Licht Rood">
      <a:srgbClr val="F2BFBB"/>
    </a:custClr>
    <a:custClr name="Licht Donkergroen">
      <a:srgbClr val="BECDC3"/>
    </a:custClr>
    <a:custClr name="Licht Groen">
      <a:srgbClr val="C3DBB6"/>
    </a:custClr>
    <a:custClr name="Licht Mosgroen">
      <a:srgbClr val="D6D7B2"/>
    </a:custClr>
    <a:custClr name="Licht Donkerbruin">
      <a:srgbClr val="D1C1BE"/>
    </a:custClr>
    <a:custClr name="Bruin">
      <a:srgbClr val="94710A"/>
    </a:custClr>
    <a:custClr name="Geel">
      <a:srgbClr val="F9E11E"/>
    </a:custClr>
    <a:custClr name="Donkergeel">
      <a:srgbClr val="FFB612"/>
    </a:custClr>
    <a:custClr name="Oranje">
      <a:srgbClr val="E17000"/>
    </a:custClr>
    <a:custClr name="Roze">
      <a:srgbClr val="F092CD"/>
    </a:custClr>
    <a:custClr name="Lichtblauw">
      <a:srgbClr val="8FCAE7"/>
    </a:custClr>
    <a:custClr name="Mintgroen">
      <a:srgbClr val="76D2B6"/>
    </a:custClr>
    <a:custClr name="Grijs 7">
      <a:srgbClr val="535353"/>
    </a:custClr>
    <a:custClr name="Grijs 6">
      <a:srgbClr val="696969"/>
    </a:custClr>
    <a:custClr name="Grijs 5">
      <a:srgbClr val="999999"/>
    </a:custClr>
    <a:custClr name="Licht Bruin">
      <a:srgbClr val="DFD4B5"/>
    </a:custClr>
    <a:custClr name="Licht Geel">
      <a:srgbClr val="FDF6BB"/>
    </a:custClr>
    <a:custClr name="Licht Donkergeel">
      <a:srgbClr val="FFE9B7"/>
    </a:custClr>
    <a:custClr name="Licht Oranje">
      <a:srgbClr val="F6D4B2"/>
    </a:custClr>
    <a:custClr name="Licht Roze">
      <a:srgbClr val="FADEF0"/>
    </a:custClr>
    <a:custClr name="Licht Lichtblauw">
      <a:srgbClr val="DDEFF8"/>
    </a:custClr>
    <a:custClr name="Licht Mintgroen">
      <a:srgbClr val="D6F1E9"/>
    </a:custClr>
    <a:custClr name="Grijs 4">
      <a:srgbClr val="B4B4B4"/>
    </a:custClr>
    <a:custClr name="Grijs 3">
      <a:srgbClr val="CCCCCC"/>
    </a:custClr>
    <a:custClr name="Grijs 2">
      <a:srgbClr val="E6E6E6"/>
    </a:custClr>
  </a:custClrLst>
  <a:extLst>
    <a:ext uri="{05A4C25C-085E-4340-85A3-A5531E510DB2}">
      <thm15:themeFamily xmlns:thm15="http://schemas.microsoft.com/office/thememl/2012/main" name="VWS 2022 Extern presentatie_Verdana_v1c [Alleen-lezen]" id="{9BECA2F9-710A-42D6-B811-0E4197F67082}" vid="{D1152EEC-2A2D-44CA-B37F-D92FCB984C61}"/>
    </a:ext>
  </a:extLst>
</a:theme>
</file>

<file path=ppt/theme/theme4.xml><?xml version="1.0" encoding="utf-8"?>
<a:theme xmlns:a="http://schemas.openxmlformats.org/drawingml/2006/main" name="041217_Basis_PPT_ENG_LB_PPTfix_mrt18_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909E8E84-426E-40DD-AFC4-6F175D3DCCD1}">
            <a14:hiddenFill xmlns:a14="http://schemas.microsoft.com/office/drawing/2010/main">
              <a:solidFill>
                <a:srgbClr val="0D1F74"/>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a:spPr>
      <a:bodyPr vert="horz" wrap="square" lIns="91440" tIns="45720" rIns="91440" bIns="45720" numCol="1" anchor="t" anchorCtr="0" compatLnSpc="1">
        <a:prstTxWarp prst="textNoShape">
          <a:avLst/>
        </a:prstTxWarp>
      </a:bodyPr>
      <a:lstStyle>
        <a:defPPr>
          <a:defRPr sz="4800" kern="0" dirty="0" smtClean="0">
            <a:solidFill>
              <a:srgbClr val="0C2074"/>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041217_Basis_PPT_ENG_LB_PPTfix_mrt18" id="{A42F3B30-F3B8-48E3-B99D-96685C202CF4}" vid="{B8CDF80C-8FB1-454E-A4DE-89DF32FA85FB}"/>
    </a:ext>
  </a:extLst>
</a:theme>
</file>

<file path=ppt/theme/theme5.xml><?xml version="1.0" encoding="utf-8"?>
<a:theme xmlns:a="http://schemas.openxmlformats.org/drawingml/2006/main" name="2_wit_logo_klein_rechtsboven_engels">
  <a:themeElements>
    <a:clrScheme name="">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1CB01C"/>
      </a:hlink>
      <a:folHlink>
        <a:srgbClr val="DC2424"/>
      </a:folHlink>
    </a:clrScheme>
    <a:fontScheme name="wit_logo_klein_rechtsboven_engel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smtClean="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smtClean="0">
            <a:ln>
              <a:noFill/>
            </a:ln>
            <a:solidFill>
              <a:srgbClr val="0D1F74"/>
            </a:solidFill>
            <a:effectLst/>
            <a:latin typeface="Arial" charset="0"/>
          </a:defRPr>
        </a:defPPr>
      </a:lstStyle>
    </a:lnDef>
  </a:objectDefaults>
  <a:extraClrSchemeLst>
    <a:extraClrScheme>
      <a:clrScheme name="wit_logo_klein_rechtsboven_engel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it_logo_klein_rechtsboven_engel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it_logo_klein_rechtsboven_engel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it_logo_klein_rechtsboven_engel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it_logo_klein_rechtsboven_engel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it_logo_klein_rechtsboven_engel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it_logo_klein_rechtsboven_engel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it_logo_klein_rechtsboven_engel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it_logo_klein_rechtsboven_engel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it_logo_klein_rechtsboven_engel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it_logo_klein_rechtsboven_engel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it_logo_klein_rechtsboven_engel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rasmus MC">
  <a:themeElements>
    <a:clrScheme name="Erasmus MC">
      <a:dk1>
        <a:srgbClr val="000000"/>
      </a:dk1>
      <a:lt1>
        <a:srgbClr val="FFFFFF"/>
      </a:lt1>
      <a:dk2>
        <a:srgbClr val="0C2074"/>
      </a:dk2>
      <a:lt2>
        <a:srgbClr val="E7E6E6"/>
      </a:lt2>
      <a:accent1>
        <a:srgbClr val="0C2074"/>
      </a:accent1>
      <a:accent2>
        <a:srgbClr val="6D79AC"/>
      </a:accent2>
      <a:accent3>
        <a:srgbClr val="CED2E3"/>
      </a:accent3>
      <a:accent4>
        <a:srgbClr val="86D2ED"/>
      </a:accent4>
      <a:accent5>
        <a:srgbClr val="B6E4F4"/>
      </a:accent5>
      <a:accent6>
        <a:srgbClr val="E7F6FB"/>
      </a:accent6>
      <a:hlink>
        <a:srgbClr val="86D2EE"/>
      </a:hlink>
      <a:folHlink>
        <a:srgbClr val="B6E4F4"/>
      </a:folHlink>
    </a:clrScheme>
    <a:fontScheme name="Erasmus MC">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b="1" i="0" dirty="0" err="1" smtClean="0">
            <a:solidFill>
              <a:schemeClr val="accent4"/>
            </a:solidFill>
            <a:ea typeface="Arial" charset="0"/>
            <a:cs typeface="Arial" charset="0"/>
          </a:defRPr>
        </a:defPPr>
      </a:lstStyle>
    </a:txDef>
  </a:objectDefaults>
  <a:extraClrSchemeLst/>
  <a:extLst>
    <a:ext uri="{05A4C25C-085E-4340-85A3-A5531E510DB2}">
      <thm15:themeFamily xmlns:thm15="http://schemas.microsoft.com/office/thememl/2012/main" name="ERA190317_Erasmus MC Bedrijfspresentatie 15nov" id="{2DD2DD8F-3AE1-074E-836C-1DE8AE280910}" vid="{94CA0FB4-C30D-A947-829B-7D66DD7D08D9}"/>
    </a:ext>
  </a:extLst>
</a:theme>
</file>

<file path=ppt/theme/theme7.xml><?xml version="1.0" encoding="utf-8"?>
<a:theme xmlns:a="http://schemas.openxmlformats.org/drawingml/2006/main" name="1_Basis-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xmlns:p="http://schemas.openxmlformats.org/presentationml/2006/main" xmlns:r="http://schemas.openxmlformats.org/officeDocument/2006/relationships">
              <a:solidFill>
                <a:srgbClr val="0D1F74"/>
              </a:solidFill>
            </a14:hiddenFill>
          </a:ext>
          <a:ext uri="{91240B29-F687-4f45-9708-019B960494DF}">
            <a14:hiddenLine xmlns="" xmlns:a14="http://schemas.microsoft.com/office/drawing/2010/main" xmlns:p="http://schemas.openxmlformats.org/presentationml/2006/main" xmlns:r="http://schemas.openxmlformats.org/officeDocument/2006/relationships" w="9525">
              <a:solidFill>
                <a:schemeClr val="tx1"/>
              </a:solidFill>
              <a:miter lim="800000"/>
              <a:headEnd/>
              <a:tailEnd/>
            </a14:hiddenLine>
          </a:ext>
          <a:ext uri="{AF507438-7753-43e0-B8FC-AC1667EBCBE1}">
            <a14:hiddenEffects xmlns="" xmlns:a14="http://schemas.microsoft.com/office/drawing/2010/main" xmlns:p="http://schemas.openxmlformats.org/presentationml/2006/main"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a:defRPr sz="4800" kern="0" dirty="0" smtClean="0">
            <a:solidFill>
              <a:srgbClr val="0C2074"/>
            </a:solidFill>
            <a:latin typeface="Arial Black" charset="0"/>
            <a:ea typeface="Arial Black" charset="0"/>
            <a:cs typeface="Arial Black" charset="0"/>
          </a:defRPr>
        </a:defPPr>
      </a:lstStyle>
    </a:txDef>
  </a:objectDefaults>
  <a:extraClrSchemeLst/>
  <a:extLst>
    <a:ext uri="{05A4C25C-085E-4340-85A3-A5531E510DB2}">
      <thm15:themeFamily xmlns:thm15="http://schemas.microsoft.com/office/thememl/2012/main" name="041217_Basis_PPT_NL_LB_PPTfix_mrt18" id="{D41153CF-5DE5-413D-9DF1-62BA906F5D9F}" vid="{671D0581-CC42-4C4B-86D0-171D951134A6}"/>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6304</Words>
  <Application>Microsoft Office PowerPoint</Application>
  <PresentationFormat>Breedbeeld</PresentationFormat>
  <Paragraphs>662</Paragraphs>
  <Slides>69</Slides>
  <Notes>48</Notes>
  <HiddenSlides>0</HiddenSlides>
  <MMClips>3</MMClips>
  <ScaleCrop>false</ScaleCrop>
  <HeadingPairs>
    <vt:vector size="8" baseType="variant">
      <vt:variant>
        <vt:lpstr>Gebruikte lettertypen</vt:lpstr>
      </vt:variant>
      <vt:variant>
        <vt:i4>14</vt:i4>
      </vt:variant>
      <vt:variant>
        <vt:lpstr>Thema</vt:lpstr>
      </vt:variant>
      <vt:variant>
        <vt:i4>7</vt:i4>
      </vt:variant>
      <vt:variant>
        <vt:lpstr>Ingesloten OLE-bronprogramma's</vt:lpstr>
      </vt:variant>
      <vt:variant>
        <vt:i4>3</vt:i4>
      </vt:variant>
      <vt:variant>
        <vt:lpstr>Diatitels</vt:lpstr>
      </vt:variant>
      <vt:variant>
        <vt:i4>69</vt:i4>
      </vt:variant>
    </vt:vector>
  </HeadingPairs>
  <TitlesOfParts>
    <vt:vector size="93" baseType="lpstr">
      <vt:lpstr>Arial</vt:lpstr>
      <vt:lpstr>Arial (Hoofdtekst)</vt:lpstr>
      <vt:lpstr>Arial Black</vt:lpstr>
      <vt:lpstr>Calibri</vt:lpstr>
      <vt:lpstr>Calibri Light</vt:lpstr>
      <vt:lpstr>Courier New</vt:lpstr>
      <vt:lpstr>Gill Sans MT</vt:lpstr>
      <vt:lpstr>Helvetica Neue</vt:lpstr>
      <vt:lpstr>Roboto</vt:lpstr>
      <vt:lpstr>Segoe UI</vt:lpstr>
      <vt:lpstr>TheSansOffice</vt:lpstr>
      <vt:lpstr>Times New Roman</vt:lpstr>
      <vt:lpstr>Verdana</vt:lpstr>
      <vt:lpstr>Wingdings</vt:lpstr>
      <vt:lpstr>Kantoorthema</vt:lpstr>
      <vt:lpstr>Terugblik</vt:lpstr>
      <vt:lpstr>VWS Extern blauw thema</vt:lpstr>
      <vt:lpstr>041217_Basis_PPT_ENG_LB_PPTfix_mrt18_v2</vt:lpstr>
      <vt:lpstr>2_wit_logo_klein_rechtsboven_engels</vt:lpstr>
      <vt:lpstr>Erasmus MC</vt:lpstr>
      <vt:lpstr>1_Basis-slide</vt:lpstr>
      <vt:lpstr>Bitmap Image</vt:lpstr>
      <vt:lpstr>Grafiek</vt:lpstr>
      <vt:lpstr>Acrobat Document</vt:lpstr>
      <vt:lpstr>PowerPoint-presentatie</vt:lpstr>
      <vt:lpstr>PowerPoint-presentatie</vt:lpstr>
      <vt:lpstr>PowerPoint-presentatie</vt:lpstr>
      <vt:lpstr>PowerPoint-presentatie</vt:lpstr>
      <vt:lpstr>Gezond Zwanger Worden   Angela Uijtdewilligen  Programmamanager Kansrijke Start  Ministerie VWS  Dordrecht 1 november 2023  </vt:lpstr>
      <vt:lpstr>Kansrijke Start 2022-2025</vt:lpstr>
      <vt:lpstr>PowerPoint-presentatie</vt:lpstr>
      <vt:lpstr>Waar staan we?</vt:lpstr>
      <vt:lpstr>Gezond Zwanger Worden Verandertheorie</vt:lpstr>
      <vt:lpstr>Waar willen we naartoe? </vt:lpstr>
      <vt:lpstr>Eerst volgende stap:</vt:lpstr>
      <vt:lpstr>Hoe gaan we verder?</vt:lpstr>
      <vt:lpstr>Bedankt voor uw aandacht  </vt:lpstr>
      <vt:lpstr>PowerPoint-presentatie</vt:lpstr>
      <vt:lpstr>PowerPoint-presentatie</vt:lpstr>
      <vt:lpstr>PowerPoint-presentatie</vt:lpstr>
      <vt:lpstr>PowerPoint-presentatie</vt:lpstr>
      <vt:lpstr>PowerPoint-presentatie</vt:lpstr>
      <vt:lpstr>PowerPoint-presentatie</vt:lpstr>
      <vt:lpstr>Genetisch materiaal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Inhoud presentatie</vt:lpstr>
      <vt:lpstr>Opzet project   </vt:lpstr>
      <vt:lpstr>Inzichten uit veldonderzoek   Deel 1: Dordtse verloskundigen </vt:lpstr>
      <vt:lpstr>Inzichten uit veldonderzoek  Deel 2: Doelgroepenanalyse Dordrecht </vt:lpstr>
      <vt:lpstr>Aanbevelingen</vt:lpstr>
      <vt:lpstr>1. Zet een wijk- doelgroepgericht integraal programma uit, inclusief gebruik van sleutelfiguren</vt:lpstr>
      <vt:lpstr>1.1 Maak gezond zwanger een onderdeel van het onderwijsprogramma</vt:lpstr>
      <vt:lpstr>1.2 Vraag actief naar kinderwens</vt:lpstr>
      <vt:lpstr>PowerPoint-presentatie</vt:lpstr>
      <vt:lpstr>PowerPoint-presentatie</vt:lpstr>
      <vt:lpstr>1.3 Inzet influencers </vt:lpstr>
      <vt:lpstr>1.4 Stickers op doosjes pil en testen</vt:lpstr>
      <vt:lpstr>1.5 Inzet wachtkamerschermen</vt:lpstr>
      <vt:lpstr>1.6 Betrouwbare informatie binnen Dordrecht</vt:lpstr>
      <vt:lpstr>2 Grootschalige campagne </vt:lpstr>
      <vt:lpstr>PowerPoint-presentatie</vt:lpstr>
      <vt:lpstr>3 Borg het programma Preconceptionele Gezondheid zowel op lokaal, regionaal en landelijk niveau. </vt:lpstr>
      <vt:lpstr>Voortdurende ontwikkeling</vt:lpstr>
      <vt:lpstr>Hoe nu verder?</vt:lpstr>
      <vt:lpstr>Overhandigen rapport</vt:lpstr>
      <vt:lpstr>PowerPoint-presentatie</vt:lpstr>
      <vt:lpstr>PowerPoint-presentatie</vt:lpstr>
      <vt:lpstr>PowerPoint-presentatie</vt:lpstr>
      <vt:lpstr>PowerPoint-presentatie</vt:lpstr>
      <vt:lpstr>BEDANKT VOOR JULLIE KOMST!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lian siebelt</dc:creator>
  <cp:lastModifiedBy>Marloes Meerkerk - de Bruijn</cp:lastModifiedBy>
  <cp:revision>14</cp:revision>
  <dcterms:created xsi:type="dcterms:W3CDTF">2023-10-31T20:42:35Z</dcterms:created>
  <dcterms:modified xsi:type="dcterms:W3CDTF">2023-11-01T20:37:42Z</dcterms:modified>
</cp:coreProperties>
</file>